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50" r:id="rId2"/>
  </p:sldMasterIdLst>
  <p:notesMasterIdLst>
    <p:notesMasterId r:id="rId43"/>
  </p:notesMasterIdLst>
  <p:handoutMasterIdLst>
    <p:handoutMasterId r:id="rId44"/>
  </p:handoutMasterIdLst>
  <p:sldIdLst>
    <p:sldId id="1734" r:id="rId3"/>
    <p:sldId id="1733" r:id="rId4"/>
    <p:sldId id="1737" r:id="rId5"/>
    <p:sldId id="1818" r:id="rId6"/>
    <p:sldId id="1785" r:id="rId7"/>
    <p:sldId id="1835" r:id="rId8"/>
    <p:sldId id="1837" r:id="rId9"/>
    <p:sldId id="1839" r:id="rId10"/>
    <p:sldId id="1840" r:id="rId11"/>
    <p:sldId id="1841" r:id="rId12"/>
    <p:sldId id="1842" r:id="rId13"/>
    <p:sldId id="1857" r:id="rId14"/>
    <p:sldId id="1858" r:id="rId15"/>
    <p:sldId id="1864" r:id="rId16"/>
    <p:sldId id="1825" r:id="rId17"/>
    <p:sldId id="1843" r:id="rId18"/>
    <p:sldId id="1891" r:id="rId19"/>
    <p:sldId id="1892" r:id="rId20"/>
    <p:sldId id="1850" r:id="rId21"/>
    <p:sldId id="1859" r:id="rId22"/>
    <p:sldId id="1860" r:id="rId23"/>
    <p:sldId id="1861" r:id="rId24"/>
    <p:sldId id="1851" r:id="rId25"/>
    <p:sldId id="1830" r:id="rId26"/>
    <p:sldId id="1844" r:id="rId27"/>
    <p:sldId id="1847" r:id="rId28"/>
    <p:sldId id="1855" r:id="rId29"/>
    <p:sldId id="1865" r:id="rId30"/>
    <p:sldId id="1845" r:id="rId31"/>
    <p:sldId id="1832" r:id="rId32"/>
    <p:sldId id="1866" r:id="rId33"/>
    <p:sldId id="1867" r:id="rId34"/>
    <p:sldId id="1868" r:id="rId35"/>
    <p:sldId id="1838" r:id="rId36"/>
    <p:sldId id="1833" r:id="rId37"/>
    <p:sldId id="1862" r:id="rId38"/>
    <p:sldId id="1863" r:id="rId39"/>
    <p:sldId id="1831" r:id="rId40"/>
    <p:sldId id="1852" r:id="rId41"/>
    <p:sldId id="1834" r:id="rId42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" id="{2C723245-D09C-40E0-8AC2-A1439EAC48D0}">
          <p14:sldIdLst/>
        </p14:section>
        <p14:section name="一览及说明" id="{3F167720-8EFF-4498-A43B-750102FC915E}">
          <p14:sldIdLst/>
        </p14:section>
        <p14:section name="封面页" id="{51F1A8E2-72B8-4E48-ABDC-EAD9FC7CC9DE}">
          <p14:sldIdLst>
            <p14:sldId id="1734"/>
          </p14:sldIdLst>
        </p14:section>
        <p14:section name="目录页" id="{0D2B3FE7-0C6C-4331-8AC2-10011EB06B45}">
          <p14:sldIdLst>
            <p14:sldId id="1733"/>
          </p14:sldIdLst>
        </p14:section>
        <p14:section name="转场页" id="{CD690838-7CF1-4B72-9F79-7D9BA169BF50}">
          <p14:sldIdLst>
            <p14:sldId id="1737"/>
            <p14:sldId id="1818"/>
            <p14:sldId id="1785"/>
            <p14:sldId id="1835"/>
            <p14:sldId id="1837"/>
            <p14:sldId id="1839"/>
            <p14:sldId id="1840"/>
            <p14:sldId id="1841"/>
            <p14:sldId id="1842"/>
            <p14:sldId id="1857"/>
            <p14:sldId id="1858"/>
            <p14:sldId id="1864"/>
          </p14:sldIdLst>
        </p14:section>
        <p14:section name="内容页-人物介绍" id="{ACEBC69F-0300-49D1-9A28-AC6441E0C3B4}">
          <p14:sldIdLst>
            <p14:sldId id="1825"/>
            <p14:sldId id="1843"/>
            <p14:sldId id="1891"/>
            <p14:sldId id="1892"/>
            <p14:sldId id="1850"/>
            <p14:sldId id="1859"/>
            <p14:sldId id="1860"/>
            <p14:sldId id="1861"/>
            <p14:sldId id="1851"/>
            <p14:sldId id="1830"/>
            <p14:sldId id="1844"/>
            <p14:sldId id="1847"/>
            <p14:sldId id="1855"/>
            <p14:sldId id="1865"/>
            <p14:sldId id="1845"/>
            <p14:sldId id="1832"/>
            <p14:sldId id="1866"/>
            <p14:sldId id="1867"/>
            <p14:sldId id="1868"/>
            <p14:sldId id="1838"/>
            <p14:sldId id="1833"/>
            <p14:sldId id="1862"/>
            <p14:sldId id="1863"/>
            <p14:sldId id="1831"/>
            <p14:sldId id="1852"/>
            <p14:sldId id="1834"/>
          </p14:sldIdLst>
        </p14:section>
        <p14:section name="内容页-引用论述" id="{D0C02F99-876F-4B2F-81D6-65E37F244C87}">
          <p14:sldIdLst/>
        </p14:section>
        <p14:section name="内容页-图文混排" id="{FA6C91F1-72CB-4364-A6D5-C3B8A23ECCC0}">
          <p14:sldIdLst/>
        </p14:section>
        <p14:section name="内容页-图示" id="{7F00B235-4F4E-4F53-9EFC-AF0EF4797414}">
          <p14:sldIdLst/>
        </p14:section>
        <p14:section name="内容页-图表展示" id="{85C6E2E5-B8CE-40FE-8B09-6ED0552A0A50}">
          <p14:sldIdLst/>
        </p14:section>
        <p14:section name="内容页-时间线/流程图/进度表" id="{A0304DAA-C41A-410F-8450-FCF9A419B069}">
          <p14:sldIdLst/>
        </p14:section>
        <p14:section name="内容页-成果展示" id="{4EACC837-0068-4ED5-83C1-45006BB88047}">
          <p14:sldIdLst/>
        </p14:section>
        <p14:section name="空白尽情展示页" id="{4335B01D-0A96-41F8-AB23-C72807624BE0}">
          <p14:sldIdLst/>
        </p14:section>
        <p14:section name="结束页" id="{E49A754B-4DC2-4BAF-8ACC-9A42F13E2DD6}">
          <p14:sldIdLst/>
        </p14:section>
        <p14:section name="设计规范" id="{1770A471-2422-4FD0-8710-09C0A3DF6481}">
          <p14:sldIdLst/>
        </p14:section>
        <p14:section name="使用说明" id="{6B38554C-B147-4791-8BB1-F6BFBD6CCBC9}">
          <p14:sldIdLst/>
        </p14:section>
        <p14:section name="素材库" id="{20658050-6359-43B4-890A-3BFEF55BD312}">
          <p14:sldIdLst/>
        </p14:section>
        <p14:section name="版权信息页" id="{04EE72DF-7308-47BB-BDE9-ABF7D17A360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郑 浩博" initials="郑" lastIdx="1" clrIdx="0">
    <p:extLst>
      <p:ext uri="{19B8F6BF-5375-455C-9EA6-DF929625EA0E}">
        <p15:presenceInfo xmlns:p15="http://schemas.microsoft.com/office/powerpoint/2012/main" userId="148516468dfa16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DA"/>
    <a:srgbClr val="B01F24"/>
    <a:srgbClr val="BB8858"/>
    <a:srgbClr val="69AF65"/>
    <a:srgbClr val="60B85C"/>
    <a:srgbClr val="003F88"/>
    <a:srgbClr val="FFFFFF"/>
    <a:srgbClr val="47331B"/>
    <a:srgbClr val="92690D"/>
    <a:srgbClr val="634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2" autoAdjust="0"/>
    <p:restoredTop sz="95285" autoAdjust="0"/>
  </p:normalViewPr>
  <p:slideViewPr>
    <p:cSldViewPr snapToGrid="0">
      <p:cViewPr>
        <p:scale>
          <a:sx n="75" d="100"/>
          <a:sy n="75" d="100"/>
        </p:scale>
        <p:origin x="806" y="31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3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baseline="0" dirty="0" err="1">
                <a:effectLst/>
              </a:rPr>
              <a:t>Valid_Loss</a:t>
            </a:r>
            <a:r>
              <a:rPr lang="en-US" altLang="zh-CN" sz="1400" b="0" i="0" baseline="0" dirty="0">
                <a:effectLst/>
              </a:rPr>
              <a:t>----</a:t>
            </a:r>
            <a:r>
              <a:rPr lang="en-US" altLang="zh-CN" sz="1400" b="0" i="0" baseline="0" dirty="0" err="1">
                <a:effectLst/>
              </a:rPr>
              <a:t>Batch_Size</a:t>
            </a:r>
            <a:endParaRPr lang="zh-CN" altLang="zh-CN" sz="1400" dirty="0">
              <a:effectLst/>
            </a:endParaRPr>
          </a:p>
          <a:p>
            <a:pPr>
              <a:defRPr/>
            </a:pPr>
            <a:r>
              <a:rPr lang="en-US" altLang="zh-CN" sz="1400" b="0" i="0" baseline="0" dirty="0">
                <a:effectLst/>
              </a:rPr>
              <a:t>(</a:t>
            </a:r>
            <a:r>
              <a:rPr lang="en-US" altLang="zh-CN" sz="1400" b="0" i="0" baseline="0" dirty="0" err="1">
                <a:effectLst/>
              </a:rPr>
              <a:t>Feature_dim</a:t>
            </a:r>
            <a:r>
              <a:rPr lang="en-US" altLang="zh-CN" sz="1400" b="0" i="0" baseline="0" dirty="0">
                <a:effectLst/>
              </a:rPr>
              <a:t>=1024)</a:t>
            </a:r>
            <a:endParaRPr lang="zh-CN" altLang="zh-CN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Sheet1!$F$13</c:f>
              <c:strCache>
                <c:ptCount val="1"/>
                <c:pt idx="0">
                  <c:v>Valid_Loss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Sheet1!$E$14:$E$17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</c:numCache>
            </c:numRef>
          </c:xVal>
          <c:yVal>
            <c:numRef>
              <c:f>Sheet1!$F$14:$F$17</c:f>
              <c:numCache>
                <c:formatCode>General</c:formatCode>
                <c:ptCount val="4"/>
                <c:pt idx="0">
                  <c:v>1.35</c:v>
                </c:pt>
                <c:pt idx="1">
                  <c:v>2.0699999999999998</c:v>
                </c:pt>
                <c:pt idx="2">
                  <c:v>2.44</c:v>
                </c:pt>
                <c:pt idx="3">
                  <c:v>2.69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56-46D1-AA95-DD8E089BD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9178767"/>
        <c:axId val="1399193327"/>
      </c:scatterChart>
      <c:valAx>
        <c:axId val="1399178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>
                    <a:effectLst/>
                  </a:rPr>
                  <a:t>Batch_Size</a:t>
                </a:r>
                <a:endParaRPr lang="zh-CN" altLang="zh-CN" sz="14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9193327"/>
        <c:crosses val="autoZero"/>
        <c:crossBetween val="midCat"/>
      </c:valAx>
      <c:valAx>
        <c:axId val="1399193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>
                    <a:effectLst/>
                  </a:rPr>
                  <a:t>Valid_Loss</a:t>
                </a:r>
                <a:endParaRPr lang="zh-CN" altLang="zh-CN" sz="14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91787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1" i="0" baseline="0" dirty="0" err="1">
                <a:effectLst/>
              </a:rPr>
              <a:t>Valid_Loss</a:t>
            </a:r>
            <a:r>
              <a:rPr lang="en-US" altLang="zh-CN" sz="1400" b="1" i="0" baseline="0" dirty="0">
                <a:effectLst/>
              </a:rPr>
              <a:t>----</a:t>
            </a:r>
            <a:r>
              <a:rPr lang="en-US" altLang="zh-CN" sz="1400" b="1" i="0" u="none" strike="noStrike" baseline="0" dirty="0" err="1">
                <a:effectLst/>
              </a:rPr>
              <a:t>Feature_dim</a:t>
            </a:r>
            <a:endParaRPr lang="zh-CN" altLang="zh-CN" sz="1400" b="1" dirty="0">
              <a:effectLst/>
            </a:endParaRPr>
          </a:p>
          <a:p>
            <a:pPr>
              <a:defRPr/>
            </a:pPr>
            <a:r>
              <a:rPr lang="en-US" altLang="zh-CN" sz="1400" b="1" i="0" baseline="0" dirty="0">
                <a:effectLst/>
              </a:rPr>
              <a:t>(</a:t>
            </a:r>
            <a:r>
              <a:rPr lang="en-US" altLang="zh-CN" sz="1400" b="1" i="0" u="none" strike="noStrike" baseline="0" dirty="0" err="1">
                <a:effectLst/>
              </a:rPr>
              <a:t>Batch_Size</a:t>
            </a:r>
            <a:r>
              <a:rPr lang="en-US" altLang="zh-CN" sz="1400" b="1" i="0" baseline="0" dirty="0">
                <a:effectLst/>
              </a:rPr>
              <a:t>=8)</a:t>
            </a:r>
            <a:endParaRPr lang="zh-CN" altLang="zh-CN" sz="1400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Sheet1!$J$13</c:f>
              <c:strCache>
                <c:ptCount val="1"/>
                <c:pt idx="0">
                  <c:v>Valid_Loss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Sheet1!$I$14:$I$18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1024</c:v>
                </c:pt>
              </c:numCache>
            </c:numRef>
          </c:xVal>
          <c:yVal>
            <c:numRef>
              <c:f>Sheet1!$J$14:$J$18</c:f>
              <c:numCache>
                <c:formatCode>General</c:formatCode>
                <c:ptCount val="5"/>
                <c:pt idx="0">
                  <c:v>2.036</c:v>
                </c:pt>
                <c:pt idx="1">
                  <c:v>2.0430000000000001</c:v>
                </c:pt>
                <c:pt idx="2">
                  <c:v>2.0569999999999999</c:v>
                </c:pt>
                <c:pt idx="3">
                  <c:v>2.0590000000000002</c:v>
                </c:pt>
                <c:pt idx="4">
                  <c:v>2.0699999999999998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544-4243-9E31-43C0CDBE91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7977647"/>
        <c:axId val="1357985551"/>
      </c:scatterChart>
      <c:valAx>
        <c:axId val="13579776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1" i="0" baseline="0" dirty="0" err="1">
                    <a:effectLst/>
                  </a:rPr>
                  <a:t>Feature_dim</a:t>
                </a:r>
                <a:endParaRPr lang="zh-CN" altLang="zh-CN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7985551"/>
        <c:crosses val="autoZero"/>
        <c:crossBetween val="midCat"/>
      </c:valAx>
      <c:valAx>
        <c:axId val="135798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1" i="0" baseline="0">
                    <a:effectLst/>
                  </a:rPr>
                  <a:t>Valid_Loss</a:t>
                </a:r>
                <a:endParaRPr lang="zh-CN" altLang="zh-CN" sz="14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79776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DA59860-9477-416A-B7F7-FC83A7E9E3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EF9510-B2E3-403E-8658-B873925D55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D9721-F660-4203-B001-BA090C9360C3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A3E936-D3A3-46CA-960A-DF11DC6188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E73635-6448-4F53-9F24-7E303BA91D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C36C6-F198-4323-A5DC-C06C74B9B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21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E07CF-C0A2-407C-8FF0-9C3B048EEB23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0AD9D-495F-4212-8A41-35A4EA45B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59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zh-CN" altLang="en-US" sz="1200" dirty="0">
              <a:solidFill>
                <a:srgbClr val="FF000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624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58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0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86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44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65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8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74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6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699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改文件夹目录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9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65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31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894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0AD9D-495F-4212-8A41-35A4EA45B4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4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4" Type="http://schemas.openxmlformats.org/officeDocument/2006/relationships/image" Target="../media/image1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无图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5">
            <a:extLst>
              <a:ext uri="{FF2B5EF4-FFF2-40B4-BE49-F238E27FC236}">
                <a16:creationId xmlns:a16="http://schemas.microsoft.com/office/drawing/2014/main" id="{B9B3F83C-9326-4ADD-9C83-F28A435B7409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8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60C18BFA-710F-4619-ADBB-5C35F283ACEB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EAF59195-D710-42B3-BA0B-71D5BE9EB75D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5C97B09D-C1C2-49CC-ACDF-1215AA0D0D4F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6A6F1CC2-9FF6-4017-8D15-38918C7DF1B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4" name="图形 11">
            <a:extLst>
              <a:ext uri="{FF2B5EF4-FFF2-40B4-BE49-F238E27FC236}">
                <a16:creationId xmlns:a16="http://schemas.microsoft.com/office/drawing/2014/main" id="{2FCAC575-5CEE-49B6-AD56-AB4E7AF0BDF3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E078A2A-6A59-4695-92F5-02BC120E5E2C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0D77653A-86BE-4BA9-A2D0-EE9ADC1A7B5C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AED42C25-85D7-4A52-9076-358B5CC05412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DF6CFE3C-502C-4F07-98E8-912F4ECFF055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166F3E7E-6432-4F6C-B324-B913A7B136B4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9497FAB3-1348-4151-BA37-3B3D331ACC9E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9302C06F-6E62-45C5-A975-1A8E7E8915D4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C939FBC1-F316-40F7-BE7E-E0B349A76888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32BAE788-4457-48E1-8CDA-243679BC4C1F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CBE9B25E-FD0E-4D22-9834-F432B04D71B8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37A6E815-BE11-4F60-9EAE-F0500705FE11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CB19DF4-6F1A-462D-B4A2-9260D1EE7D17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24C72830-75F2-425D-B8E1-5F077BE071E5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6131C1E-04D9-4A11-8AB5-DA0AD7826870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52421CC9-0F59-4CB2-A346-F4CFE9E6D167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5879ED03-3301-47CD-B258-FEFF95FA7CB0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FE6C119D-3DEF-420D-879F-C1B7357C8739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3D064A8-D2A8-4F70-A9B1-6F8F950CC705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4C74DD63-42B6-47AD-A21F-939022C04B4D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4021BE4-F548-42C7-AF69-219ECBB67425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163F6460-0548-4BE0-9EF8-9A357A23E5C4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E84A44E7-70D7-432C-BA95-C777625BC169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3680C120-00EB-43B7-81D8-FFAC2C3C3D79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D811158-A4FA-421C-A89D-BA25D566F328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C59C916-24EA-43B6-AB03-B9F8C0CF4671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DA175735-1646-4461-9E13-7CBD42475581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D3B2CD99-DFBB-475D-9B8C-36AB79BCF712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A80AB682-12DA-4756-A5B7-8302BEB69E6F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4DD3027D-DE86-43C4-A0C4-2EC31F6C81CD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346955E0-F030-4A7C-9D9C-827E11D96C3F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6" name="矩形: 圆角 46">
            <a:extLst>
              <a:ext uri="{FF2B5EF4-FFF2-40B4-BE49-F238E27FC236}">
                <a16:creationId xmlns:a16="http://schemas.microsoft.com/office/drawing/2014/main" id="{82013ED9-8D0E-48CB-92C0-5D921DE05580}"/>
              </a:ext>
            </a:extLst>
          </p:cNvPr>
          <p:cNvSpPr/>
          <p:nvPr userDrawn="1"/>
        </p:nvSpPr>
        <p:spPr>
          <a:xfrm>
            <a:off x="669925" y="5062696"/>
            <a:ext cx="2190751" cy="447676"/>
          </a:xfrm>
          <a:custGeom>
            <a:avLst/>
            <a:gdLst>
              <a:gd name="connsiteX0" fmla="*/ 0 w 2190750"/>
              <a:gd name="connsiteY0" fmla="*/ 223838 h 447675"/>
              <a:gd name="connsiteX1" fmla="*/ 223838 w 2190750"/>
              <a:gd name="connsiteY1" fmla="*/ 0 h 447675"/>
              <a:gd name="connsiteX2" fmla="*/ 1966913 w 2190750"/>
              <a:gd name="connsiteY2" fmla="*/ 0 h 447675"/>
              <a:gd name="connsiteX3" fmla="*/ 2190751 w 2190750"/>
              <a:gd name="connsiteY3" fmla="*/ 223838 h 447675"/>
              <a:gd name="connsiteX4" fmla="*/ 2190750 w 2190750"/>
              <a:gd name="connsiteY4" fmla="*/ 223838 h 447675"/>
              <a:gd name="connsiteX5" fmla="*/ 1966912 w 2190750"/>
              <a:gd name="connsiteY5" fmla="*/ 447676 h 447675"/>
              <a:gd name="connsiteX6" fmla="*/ 223838 w 2190750"/>
              <a:gd name="connsiteY6" fmla="*/ 447675 h 447675"/>
              <a:gd name="connsiteX7" fmla="*/ 0 w 2190750"/>
              <a:gd name="connsiteY7" fmla="*/ 223837 h 447675"/>
              <a:gd name="connsiteX8" fmla="*/ 0 w 2190750"/>
              <a:gd name="connsiteY8" fmla="*/ 223838 h 447675"/>
              <a:gd name="connsiteX0" fmla="*/ 660400 w 2851151"/>
              <a:gd name="connsiteY0" fmla="*/ 4577400 h 4801238"/>
              <a:gd name="connsiteX1" fmla="*/ 0 w 2851151"/>
              <a:gd name="connsiteY1" fmla="*/ 0 h 4801238"/>
              <a:gd name="connsiteX2" fmla="*/ 884238 w 2851151"/>
              <a:gd name="connsiteY2" fmla="*/ 4353562 h 4801238"/>
              <a:gd name="connsiteX3" fmla="*/ 2627313 w 2851151"/>
              <a:gd name="connsiteY3" fmla="*/ 4353562 h 4801238"/>
              <a:gd name="connsiteX4" fmla="*/ 2851151 w 2851151"/>
              <a:gd name="connsiteY4" fmla="*/ 4577400 h 4801238"/>
              <a:gd name="connsiteX5" fmla="*/ 2851150 w 2851151"/>
              <a:gd name="connsiteY5" fmla="*/ 4577400 h 4801238"/>
              <a:gd name="connsiteX6" fmla="*/ 2627312 w 2851151"/>
              <a:gd name="connsiteY6" fmla="*/ 4801238 h 4801238"/>
              <a:gd name="connsiteX7" fmla="*/ 884238 w 2851151"/>
              <a:gd name="connsiteY7" fmla="*/ 4801237 h 4801238"/>
              <a:gd name="connsiteX8" fmla="*/ 660400 w 2851151"/>
              <a:gd name="connsiteY8" fmla="*/ 4577399 h 4801238"/>
              <a:gd name="connsiteX9" fmla="*/ 660400 w 2851151"/>
              <a:gd name="connsiteY9" fmla="*/ 4577400 h 4801238"/>
              <a:gd name="connsiteX0" fmla="*/ 0 w 2190751"/>
              <a:gd name="connsiteY0" fmla="*/ 223838 h 447676"/>
              <a:gd name="connsiteX1" fmla="*/ 223838 w 2190751"/>
              <a:gd name="connsiteY1" fmla="*/ 0 h 447676"/>
              <a:gd name="connsiteX2" fmla="*/ 1966913 w 2190751"/>
              <a:gd name="connsiteY2" fmla="*/ 0 h 447676"/>
              <a:gd name="connsiteX3" fmla="*/ 2190751 w 2190751"/>
              <a:gd name="connsiteY3" fmla="*/ 223838 h 447676"/>
              <a:gd name="connsiteX4" fmla="*/ 2190750 w 2190751"/>
              <a:gd name="connsiteY4" fmla="*/ 223838 h 447676"/>
              <a:gd name="connsiteX5" fmla="*/ 1966912 w 2190751"/>
              <a:gd name="connsiteY5" fmla="*/ 447676 h 447676"/>
              <a:gd name="connsiteX6" fmla="*/ 223838 w 2190751"/>
              <a:gd name="connsiteY6" fmla="*/ 447675 h 447676"/>
              <a:gd name="connsiteX7" fmla="*/ 0 w 2190751"/>
              <a:gd name="connsiteY7" fmla="*/ 223837 h 447676"/>
              <a:gd name="connsiteX8" fmla="*/ 0 w 2190751"/>
              <a:gd name="connsiteY8" fmla="*/ 223838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1" h="447676">
                <a:moveTo>
                  <a:pt x="0" y="223838"/>
                </a:moveTo>
                <a:cubicBezTo>
                  <a:pt x="0" y="100216"/>
                  <a:pt x="100216" y="0"/>
                  <a:pt x="223838" y="0"/>
                </a:cubicBezTo>
                <a:lnTo>
                  <a:pt x="1966913" y="0"/>
                </a:lnTo>
                <a:cubicBezTo>
                  <a:pt x="2090535" y="0"/>
                  <a:pt x="2190751" y="100216"/>
                  <a:pt x="2190751" y="223838"/>
                </a:cubicBezTo>
                <a:lnTo>
                  <a:pt x="2190750" y="223838"/>
                </a:lnTo>
                <a:cubicBezTo>
                  <a:pt x="2190750" y="347460"/>
                  <a:pt x="2090534" y="447676"/>
                  <a:pt x="1966912" y="447676"/>
                </a:cubicBezTo>
                <a:lnTo>
                  <a:pt x="223838" y="447675"/>
                </a:lnTo>
                <a:cubicBezTo>
                  <a:pt x="100216" y="447675"/>
                  <a:pt x="0" y="347459"/>
                  <a:pt x="0" y="223837"/>
                </a:cubicBezTo>
                <a:lnTo>
                  <a:pt x="0" y="223838"/>
                </a:lnTo>
                <a:close/>
              </a:path>
            </a:pathLst>
          </a:custGeom>
          <a:gradFill>
            <a:gsLst>
              <a:gs pos="8800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2B390924-F0F6-4690-8FF2-BB32CA3BA340}"/>
              </a:ext>
            </a:extLst>
          </p:cNvPr>
          <p:cNvCxnSpPr>
            <a:cxnSpLocks/>
            <a:endCxn id="120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C7FB8AF-C1F6-4285-A82B-CD5D65F72808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120" name="平行四边形 119">
              <a:extLst>
                <a:ext uri="{FF2B5EF4-FFF2-40B4-BE49-F238E27FC236}">
                  <a16:creationId xmlns:a16="http://schemas.microsoft.com/office/drawing/2014/main" id="{96112B82-B2BE-4196-B339-345FBE4D8CEF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1" name="平行四边形 120">
              <a:extLst>
                <a:ext uri="{FF2B5EF4-FFF2-40B4-BE49-F238E27FC236}">
                  <a16:creationId xmlns:a16="http://schemas.microsoft.com/office/drawing/2014/main" id="{B2AEE8E7-E77C-4028-AAFD-994D1849E9D4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平行四边形 121">
              <a:extLst>
                <a:ext uri="{FF2B5EF4-FFF2-40B4-BE49-F238E27FC236}">
                  <a16:creationId xmlns:a16="http://schemas.microsoft.com/office/drawing/2014/main" id="{4E0AB20C-45D8-48FC-94E1-4A178C60BB07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4" name="矩形: 圆角 46">
            <a:extLst>
              <a:ext uri="{FF2B5EF4-FFF2-40B4-BE49-F238E27FC236}">
                <a16:creationId xmlns:a16="http://schemas.microsoft.com/office/drawing/2014/main" id="{C85AC171-4EC8-4E64-80DF-77EF5BD3E780}"/>
              </a:ext>
            </a:extLst>
          </p:cNvPr>
          <p:cNvSpPr/>
          <p:nvPr userDrawn="1"/>
        </p:nvSpPr>
        <p:spPr>
          <a:xfrm>
            <a:off x="3136899" y="5062696"/>
            <a:ext cx="2190751" cy="447676"/>
          </a:xfrm>
          <a:custGeom>
            <a:avLst/>
            <a:gdLst>
              <a:gd name="connsiteX0" fmla="*/ 0 w 2190750"/>
              <a:gd name="connsiteY0" fmla="*/ 223838 h 447675"/>
              <a:gd name="connsiteX1" fmla="*/ 223838 w 2190750"/>
              <a:gd name="connsiteY1" fmla="*/ 0 h 447675"/>
              <a:gd name="connsiteX2" fmla="*/ 1966913 w 2190750"/>
              <a:gd name="connsiteY2" fmla="*/ 0 h 447675"/>
              <a:gd name="connsiteX3" fmla="*/ 2190751 w 2190750"/>
              <a:gd name="connsiteY3" fmla="*/ 223838 h 447675"/>
              <a:gd name="connsiteX4" fmla="*/ 2190750 w 2190750"/>
              <a:gd name="connsiteY4" fmla="*/ 223838 h 447675"/>
              <a:gd name="connsiteX5" fmla="*/ 1966912 w 2190750"/>
              <a:gd name="connsiteY5" fmla="*/ 447676 h 447675"/>
              <a:gd name="connsiteX6" fmla="*/ 223838 w 2190750"/>
              <a:gd name="connsiteY6" fmla="*/ 447675 h 447675"/>
              <a:gd name="connsiteX7" fmla="*/ 0 w 2190750"/>
              <a:gd name="connsiteY7" fmla="*/ 223837 h 447675"/>
              <a:gd name="connsiteX8" fmla="*/ 0 w 2190750"/>
              <a:gd name="connsiteY8" fmla="*/ 223838 h 447675"/>
              <a:gd name="connsiteX0" fmla="*/ 660400 w 2851151"/>
              <a:gd name="connsiteY0" fmla="*/ 4577400 h 4801238"/>
              <a:gd name="connsiteX1" fmla="*/ 0 w 2851151"/>
              <a:gd name="connsiteY1" fmla="*/ 0 h 4801238"/>
              <a:gd name="connsiteX2" fmla="*/ 884238 w 2851151"/>
              <a:gd name="connsiteY2" fmla="*/ 4353562 h 4801238"/>
              <a:gd name="connsiteX3" fmla="*/ 2627313 w 2851151"/>
              <a:gd name="connsiteY3" fmla="*/ 4353562 h 4801238"/>
              <a:gd name="connsiteX4" fmla="*/ 2851151 w 2851151"/>
              <a:gd name="connsiteY4" fmla="*/ 4577400 h 4801238"/>
              <a:gd name="connsiteX5" fmla="*/ 2851150 w 2851151"/>
              <a:gd name="connsiteY5" fmla="*/ 4577400 h 4801238"/>
              <a:gd name="connsiteX6" fmla="*/ 2627312 w 2851151"/>
              <a:gd name="connsiteY6" fmla="*/ 4801238 h 4801238"/>
              <a:gd name="connsiteX7" fmla="*/ 884238 w 2851151"/>
              <a:gd name="connsiteY7" fmla="*/ 4801237 h 4801238"/>
              <a:gd name="connsiteX8" fmla="*/ 660400 w 2851151"/>
              <a:gd name="connsiteY8" fmla="*/ 4577399 h 4801238"/>
              <a:gd name="connsiteX9" fmla="*/ 660400 w 2851151"/>
              <a:gd name="connsiteY9" fmla="*/ 4577400 h 4801238"/>
              <a:gd name="connsiteX0" fmla="*/ 0 w 2190751"/>
              <a:gd name="connsiteY0" fmla="*/ 223838 h 447676"/>
              <a:gd name="connsiteX1" fmla="*/ 223838 w 2190751"/>
              <a:gd name="connsiteY1" fmla="*/ 0 h 447676"/>
              <a:gd name="connsiteX2" fmla="*/ 1966913 w 2190751"/>
              <a:gd name="connsiteY2" fmla="*/ 0 h 447676"/>
              <a:gd name="connsiteX3" fmla="*/ 2190751 w 2190751"/>
              <a:gd name="connsiteY3" fmla="*/ 223838 h 447676"/>
              <a:gd name="connsiteX4" fmla="*/ 2190750 w 2190751"/>
              <a:gd name="connsiteY4" fmla="*/ 223838 h 447676"/>
              <a:gd name="connsiteX5" fmla="*/ 1966912 w 2190751"/>
              <a:gd name="connsiteY5" fmla="*/ 447676 h 447676"/>
              <a:gd name="connsiteX6" fmla="*/ 223838 w 2190751"/>
              <a:gd name="connsiteY6" fmla="*/ 447675 h 447676"/>
              <a:gd name="connsiteX7" fmla="*/ 0 w 2190751"/>
              <a:gd name="connsiteY7" fmla="*/ 223837 h 447676"/>
              <a:gd name="connsiteX8" fmla="*/ 0 w 2190751"/>
              <a:gd name="connsiteY8" fmla="*/ 223838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1" h="447676">
                <a:moveTo>
                  <a:pt x="0" y="223838"/>
                </a:moveTo>
                <a:cubicBezTo>
                  <a:pt x="0" y="100216"/>
                  <a:pt x="100216" y="0"/>
                  <a:pt x="223838" y="0"/>
                </a:cubicBezTo>
                <a:lnTo>
                  <a:pt x="1966913" y="0"/>
                </a:lnTo>
                <a:cubicBezTo>
                  <a:pt x="2090535" y="0"/>
                  <a:pt x="2190751" y="100216"/>
                  <a:pt x="2190751" y="223838"/>
                </a:cubicBezTo>
                <a:lnTo>
                  <a:pt x="2190750" y="223838"/>
                </a:lnTo>
                <a:cubicBezTo>
                  <a:pt x="2190750" y="347460"/>
                  <a:pt x="2090534" y="447676"/>
                  <a:pt x="1966912" y="447676"/>
                </a:cubicBezTo>
                <a:lnTo>
                  <a:pt x="223838" y="447675"/>
                </a:lnTo>
                <a:cubicBezTo>
                  <a:pt x="100216" y="447675"/>
                  <a:pt x="0" y="347459"/>
                  <a:pt x="0" y="223837"/>
                </a:cubicBezTo>
                <a:lnTo>
                  <a:pt x="0" y="223838"/>
                </a:lnTo>
                <a:close/>
              </a:path>
            </a:pathLst>
          </a:custGeom>
          <a:gradFill>
            <a:gsLst>
              <a:gs pos="8800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页脚占位符 43">
            <a:extLst>
              <a:ext uri="{FF2B5EF4-FFF2-40B4-BE49-F238E27FC236}">
                <a16:creationId xmlns:a16="http://schemas.microsoft.com/office/drawing/2014/main" id="{6629E3AC-D5FF-43EC-A027-25424CF09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lIns="0" anchor="ctr"/>
          <a:lstStyle>
            <a:lvl1pPr marL="0" algn="l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7D8895F4-AA00-4B4A-B4B0-F92383896335}"/>
              </a:ext>
            </a:extLst>
          </p:cNvPr>
          <p:cNvSpPr/>
          <p:nvPr userDrawn="1"/>
        </p:nvSpPr>
        <p:spPr>
          <a:xfrm>
            <a:off x="7889082" y="1786952"/>
            <a:ext cx="5132654" cy="4242850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F074E42-4B50-48CB-AA16-666E4E8DA940}"/>
              </a:ext>
            </a:extLst>
          </p:cNvPr>
          <p:cNvGrpSpPr/>
          <p:nvPr userDrawn="1"/>
        </p:nvGrpSpPr>
        <p:grpSpPr>
          <a:xfrm>
            <a:off x="8811728" y="5150815"/>
            <a:ext cx="3287360" cy="859886"/>
            <a:chOff x="8600280" y="5095506"/>
            <a:chExt cx="3710256" cy="970504"/>
          </a:xfrm>
        </p:grpSpPr>
        <p:sp>
          <p:nvSpPr>
            <p:cNvPr id="128" name="椭圆 107">
              <a:extLst>
                <a:ext uri="{FF2B5EF4-FFF2-40B4-BE49-F238E27FC236}">
                  <a16:creationId xmlns:a16="http://schemas.microsoft.com/office/drawing/2014/main" id="{13829021-F298-4CA3-87DA-AE2353FCE998}"/>
                </a:ext>
              </a:extLst>
            </p:cNvPr>
            <p:cNvSpPr/>
            <p:nvPr/>
          </p:nvSpPr>
          <p:spPr>
            <a:xfrm>
              <a:off x="8797680" y="5340900"/>
              <a:ext cx="3315456" cy="540674"/>
            </a:xfrm>
            <a:custGeom>
              <a:avLst/>
              <a:gdLst>
                <a:gd name="connsiteX0" fmla="*/ 0 w 5999991"/>
                <a:gd name="connsiteY0" fmla="*/ 735519 h 1471037"/>
                <a:gd name="connsiteX1" fmla="*/ 2999996 w 5999991"/>
                <a:gd name="connsiteY1" fmla="*/ 0 h 1471037"/>
                <a:gd name="connsiteX2" fmla="*/ 5999992 w 5999991"/>
                <a:gd name="connsiteY2" fmla="*/ 735519 h 1471037"/>
                <a:gd name="connsiteX3" fmla="*/ 2999996 w 5999991"/>
                <a:gd name="connsiteY3" fmla="*/ 1471038 h 1471037"/>
                <a:gd name="connsiteX4" fmla="*/ 0 w 5999991"/>
                <a:gd name="connsiteY4" fmla="*/ 735519 h 1471037"/>
                <a:gd name="connsiteX0" fmla="*/ 7703309 w 13703301"/>
                <a:gd name="connsiteY0" fmla="*/ 4875719 h 5611238"/>
                <a:gd name="connsiteX1" fmla="*/ 0 w 13703301"/>
                <a:gd name="connsiteY1" fmla="*/ 0 h 5611238"/>
                <a:gd name="connsiteX2" fmla="*/ 10703305 w 13703301"/>
                <a:gd name="connsiteY2" fmla="*/ 4140200 h 5611238"/>
                <a:gd name="connsiteX3" fmla="*/ 13703301 w 13703301"/>
                <a:gd name="connsiteY3" fmla="*/ 4875719 h 5611238"/>
                <a:gd name="connsiteX4" fmla="*/ 10703305 w 13703301"/>
                <a:gd name="connsiteY4" fmla="*/ 5611238 h 5611238"/>
                <a:gd name="connsiteX5" fmla="*/ 7703309 w 13703301"/>
                <a:gd name="connsiteY5" fmla="*/ 4875719 h 5611238"/>
                <a:gd name="connsiteX0" fmla="*/ 0 w 5999992"/>
                <a:gd name="connsiteY0" fmla="*/ 735519 h 1471038"/>
                <a:gd name="connsiteX1" fmla="*/ 2999996 w 5999992"/>
                <a:gd name="connsiteY1" fmla="*/ 0 h 1471038"/>
                <a:gd name="connsiteX2" fmla="*/ 5999992 w 5999992"/>
                <a:gd name="connsiteY2" fmla="*/ 735519 h 1471038"/>
                <a:gd name="connsiteX3" fmla="*/ 2999996 w 5999992"/>
                <a:gd name="connsiteY3" fmla="*/ 1471038 h 1471038"/>
                <a:gd name="connsiteX4" fmla="*/ 0 w 5999992"/>
                <a:gd name="connsiteY4" fmla="*/ 735519 h 147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9992" h="1471038">
                  <a:moveTo>
                    <a:pt x="0" y="735519"/>
                  </a:moveTo>
                  <a:cubicBezTo>
                    <a:pt x="0" y="329303"/>
                    <a:pt x="1343144" y="0"/>
                    <a:pt x="2999996" y="0"/>
                  </a:cubicBezTo>
                  <a:cubicBezTo>
                    <a:pt x="4656848" y="0"/>
                    <a:pt x="5999992" y="329303"/>
                    <a:pt x="5999992" y="735519"/>
                  </a:cubicBezTo>
                  <a:cubicBezTo>
                    <a:pt x="5999992" y="1141735"/>
                    <a:pt x="4656848" y="1471038"/>
                    <a:pt x="2999996" y="1471038"/>
                  </a:cubicBezTo>
                  <a:cubicBezTo>
                    <a:pt x="1343144" y="1471038"/>
                    <a:pt x="0" y="1141735"/>
                    <a:pt x="0" y="73551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5000"/>
                  </a:schemeClr>
                </a:gs>
                <a:gs pos="52000">
                  <a:schemeClr val="accent1">
                    <a:alpha val="0"/>
                  </a:schemeClr>
                </a:gs>
              </a:gsLst>
              <a:lin ang="16200000" scaled="0"/>
              <a:tileRect/>
            </a:gradFill>
            <a:ln w="15875">
              <a:gradFill>
                <a:gsLst>
                  <a:gs pos="0">
                    <a:schemeClr val="accent1">
                      <a:alpha val="50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29" name="椭圆 107">
              <a:extLst>
                <a:ext uri="{FF2B5EF4-FFF2-40B4-BE49-F238E27FC236}">
                  <a16:creationId xmlns:a16="http://schemas.microsoft.com/office/drawing/2014/main" id="{A518F1AF-ED3A-4BA7-BC70-F30915A1419E}"/>
                </a:ext>
              </a:extLst>
            </p:cNvPr>
            <p:cNvSpPr/>
            <p:nvPr/>
          </p:nvSpPr>
          <p:spPr>
            <a:xfrm>
              <a:off x="8600280" y="5095506"/>
              <a:ext cx="3710256" cy="605056"/>
            </a:xfrm>
            <a:custGeom>
              <a:avLst/>
              <a:gdLst>
                <a:gd name="connsiteX0" fmla="*/ 0 w 5999991"/>
                <a:gd name="connsiteY0" fmla="*/ 735519 h 1471037"/>
                <a:gd name="connsiteX1" fmla="*/ 2999996 w 5999991"/>
                <a:gd name="connsiteY1" fmla="*/ 0 h 1471037"/>
                <a:gd name="connsiteX2" fmla="*/ 5999992 w 5999991"/>
                <a:gd name="connsiteY2" fmla="*/ 735519 h 1471037"/>
                <a:gd name="connsiteX3" fmla="*/ 2999996 w 5999991"/>
                <a:gd name="connsiteY3" fmla="*/ 1471038 h 1471037"/>
                <a:gd name="connsiteX4" fmla="*/ 0 w 5999991"/>
                <a:gd name="connsiteY4" fmla="*/ 735519 h 1471037"/>
                <a:gd name="connsiteX0" fmla="*/ 7703309 w 13703301"/>
                <a:gd name="connsiteY0" fmla="*/ 4875719 h 5611238"/>
                <a:gd name="connsiteX1" fmla="*/ 0 w 13703301"/>
                <a:gd name="connsiteY1" fmla="*/ 0 h 5611238"/>
                <a:gd name="connsiteX2" fmla="*/ 10703305 w 13703301"/>
                <a:gd name="connsiteY2" fmla="*/ 4140200 h 5611238"/>
                <a:gd name="connsiteX3" fmla="*/ 13703301 w 13703301"/>
                <a:gd name="connsiteY3" fmla="*/ 4875719 h 5611238"/>
                <a:gd name="connsiteX4" fmla="*/ 10703305 w 13703301"/>
                <a:gd name="connsiteY4" fmla="*/ 5611238 h 5611238"/>
                <a:gd name="connsiteX5" fmla="*/ 7703309 w 13703301"/>
                <a:gd name="connsiteY5" fmla="*/ 4875719 h 5611238"/>
                <a:gd name="connsiteX0" fmla="*/ 0 w 5999992"/>
                <a:gd name="connsiteY0" fmla="*/ 735519 h 1471038"/>
                <a:gd name="connsiteX1" fmla="*/ 2999996 w 5999992"/>
                <a:gd name="connsiteY1" fmla="*/ 0 h 1471038"/>
                <a:gd name="connsiteX2" fmla="*/ 5999992 w 5999992"/>
                <a:gd name="connsiteY2" fmla="*/ 735519 h 1471038"/>
                <a:gd name="connsiteX3" fmla="*/ 2999996 w 5999992"/>
                <a:gd name="connsiteY3" fmla="*/ 1471038 h 1471038"/>
                <a:gd name="connsiteX4" fmla="*/ 0 w 5999992"/>
                <a:gd name="connsiteY4" fmla="*/ 735519 h 147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9992" h="1471038">
                  <a:moveTo>
                    <a:pt x="0" y="735519"/>
                  </a:moveTo>
                  <a:cubicBezTo>
                    <a:pt x="0" y="329303"/>
                    <a:pt x="1343144" y="0"/>
                    <a:pt x="2999996" y="0"/>
                  </a:cubicBezTo>
                  <a:cubicBezTo>
                    <a:pt x="4656848" y="0"/>
                    <a:pt x="5999992" y="329303"/>
                    <a:pt x="5999992" y="735519"/>
                  </a:cubicBezTo>
                  <a:cubicBezTo>
                    <a:pt x="5999992" y="1141735"/>
                    <a:pt x="4656848" y="1471038"/>
                    <a:pt x="2999996" y="1471038"/>
                  </a:cubicBezTo>
                  <a:cubicBezTo>
                    <a:pt x="1343144" y="1471038"/>
                    <a:pt x="0" y="1141735"/>
                    <a:pt x="0" y="73551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6200000" scaled="0"/>
              <a:tileRect/>
            </a:gradFill>
            <a:ln w="25400">
              <a:gradFill>
                <a:gsLst>
                  <a:gs pos="0">
                    <a:schemeClr val="accent1">
                      <a:alpha val="60000"/>
                    </a:schemeClr>
                  </a:gs>
                  <a:gs pos="88000">
                    <a:schemeClr val="accent1"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07">
              <a:extLst>
                <a:ext uri="{FF2B5EF4-FFF2-40B4-BE49-F238E27FC236}">
                  <a16:creationId xmlns:a16="http://schemas.microsoft.com/office/drawing/2014/main" id="{07EA2B9F-9B38-45AC-9116-29F2AA76A926}"/>
                </a:ext>
              </a:extLst>
            </p:cNvPr>
            <p:cNvSpPr/>
            <p:nvPr/>
          </p:nvSpPr>
          <p:spPr>
            <a:xfrm>
              <a:off x="9006680" y="5593502"/>
              <a:ext cx="2897456" cy="472508"/>
            </a:xfrm>
            <a:custGeom>
              <a:avLst/>
              <a:gdLst>
                <a:gd name="connsiteX0" fmla="*/ 0 w 5999991"/>
                <a:gd name="connsiteY0" fmla="*/ 735519 h 1471037"/>
                <a:gd name="connsiteX1" fmla="*/ 2999996 w 5999991"/>
                <a:gd name="connsiteY1" fmla="*/ 0 h 1471037"/>
                <a:gd name="connsiteX2" fmla="*/ 5999992 w 5999991"/>
                <a:gd name="connsiteY2" fmla="*/ 735519 h 1471037"/>
                <a:gd name="connsiteX3" fmla="*/ 2999996 w 5999991"/>
                <a:gd name="connsiteY3" fmla="*/ 1471038 h 1471037"/>
                <a:gd name="connsiteX4" fmla="*/ 0 w 5999991"/>
                <a:gd name="connsiteY4" fmla="*/ 735519 h 1471037"/>
                <a:gd name="connsiteX0" fmla="*/ 7703309 w 13703301"/>
                <a:gd name="connsiteY0" fmla="*/ 4875719 h 5611238"/>
                <a:gd name="connsiteX1" fmla="*/ 0 w 13703301"/>
                <a:gd name="connsiteY1" fmla="*/ 0 h 5611238"/>
                <a:gd name="connsiteX2" fmla="*/ 10703305 w 13703301"/>
                <a:gd name="connsiteY2" fmla="*/ 4140200 h 5611238"/>
                <a:gd name="connsiteX3" fmla="*/ 13703301 w 13703301"/>
                <a:gd name="connsiteY3" fmla="*/ 4875719 h 5611238"/>
                <a:gd name="connsiteX4" fmla="*/ 10703305 w 13703301"/>
                <a:gd name="connsiteY4" fmla="*/ 5611238 h 5611238"/>
                <a:gd name="connsiteX5" fmla="*/ 7703309 w 13703301"/>
                <a:gd name="connsiteY5" fmla="*/ 4875719 h 5611238"/>
                <a:gd name="connsiteX0" fmla="*/ 0 w 5999992"/>
                <a:gd name="connsiteY0" fmla="*/ 735519 h 1471038"/>
                <a:gd name="connsiteX1" fmla="*/ 2999996 w 5999992"/>
                <a:gd name="connsiteY1" fmla="*/ 0 h 1471038"/>
                <a:gd name="connsiteX2" fmla="*/ 5999992 w 5999992"/>
                <a:gd name="connsiteY2" fmla="*/ 735519 h 1471038"/>
                <a:gd name="connsiteX3" fmla="*/ 2999996 w 5999992"/>
                <a:gd name="connsiteY3" fmla="*/ 1471038 h 1471038"/>
                <a:gd name="connsiteX4" fmla="*/ 0 w 5999992"/>
                <a:gd name="connsiteY4" fmla="*/ 735519 h 147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9992" h="1471038">
                  <a:moveTo>
                    <a:pt x="0" y="735519"/>
                  </a:moveTo>
                  <a:cubicBezTo>
                    <a:pt x="0" y="329303"/>
                    <a:pt x="1343144" y="0"/>
                    <a:pt x="2999996" y="0"/>
                  </a:cubicBezTo>
                  <a:cubicBezTo>
                    <a:pt x="4656848" y="0"/>
                    <a:pt x="5999992" y="329303"/>
                    <a:pt x="5999992" y="735519"/>
                  </a:cubicBezTo>
                  <a:cubicBezTo>
                    <a:pt x="5999992" y="1141735"/>
                    <a:pt x="4656848" y="1471038"/>
                    <a:pt x="2999996" y="1471038"/>
                  </a:cubicBezTo>
                  <a:cubicBezTo>
                    <a:pt x="1343144" y="1471038"/>
                    <a:pt x="0" y="1141735"/>
                    <a:pt x="0" y="73551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41000">
                  <a:schemeClr val="accent1">
                    <a:alpha val="0"/>
                  </a:schemeClr>
                </a:gs>
              </a:gsLst>
              <a:lin ang="16200000" scaled="0"/>
              <a:tileRect/>
            </a:gradFill>
            <a:ln>
              <a:gradFill>
                <a:gsLst>
                  <a:gs pos="0">
                    <a:schemeClr val="accent1">
                      <a:alpha val="40000"/>
                    </a:schemeClr>
                  </a:gs>
                  <a:gs pos="74000">
                    <a:schemeClr val="accent1"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713CA658-342F-4CDD-A16D-EE26D5EDD14A}"/>
              </a:ext>
            </a:extLst>
          </p:cNvPr>
          <p:cNvSpPr txBox="1"/>
          <p:nvPr userDrawn="1"/>
        </p:nvSpPr>
        <p:spPr>
          <a:xfrm rot="21143209">
            <a:off x="9607438" y="5196773"/>
            <a:ext cx="209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gradFill>
                  <a:gsLst>
                    <a:gs pos="0">
                      <a:schemeClr val="accent1"/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87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rPr>
              <a:t>+</a:t>
            </a:r>
            <a:endParaRPr lang="zh-CN" altLang="en-US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87000">
                    <a:schemeClr val="accent3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9FC3202C-ECE1-49FC-AC92-FBEEDFF37663}"/>
              </a:ext>
            </a:extLst>
          </p:cNvPr>
          <p:cNvSpPr txBox="1"/>
          <p:nvPr userDrawn="1"/>
        </p:nvSpPr>
        <p:spPr>
          <a:xfrm rot="1196520">
            <a:off x="11749024" y="4911264"/>
            <a:ext cx="2093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gradFill>
                  <a:gsLst>
                    <a:gs pos="0">
                      <a:schemeClr val="accent1"/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00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rPr>
              <a:t>Ω</a:t>
            </a:r>
            <a:endParaRPr lang="zh-CN" altLang="en-US" sz="900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8B0885C0-DC0A-4234-A50B-21877C8B4BEC}"/>
              </a:ext>
            </a:extLst>
          </p:cNvPr>
          <p:cNvSpPr txBox="1"/>
          <p:nvPr userDrawn="1"/>
        </p:nvSpPr>
        <p:spPr>
          <a:xfrm rot="526775">
            <a:off x="11039080" y="5433462"/>
            <a:ext cx="209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gradFill>
                  <a:gsLst>
                    <a:gs pos="0">
                      <a:schemeClr val="accent1"/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chemeClr val="accent1">
                        <a:alpha val="40000"/>
                      </a:schemeClr>
                    </a:gs>
                    <a:gs pos="75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rPr>
              <a:t>×</a:t>
            </a:r>
            <a:endParaRPr lang="zh-CN" altLang="en-US" dirty="0">
              <a:gradFill>
                <a:gsLst>
                  <a:gs pos="0">
                    <a:schemeClr val="accent1">
                      <a:alpha val="40000"/>
                    </a:schemeClr>
                  </a:gs>
                  <a:gs pos="75000">
                    <a:schemeClr val="accent3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AD4FF8C-D7E3-405E-9CEB-58D81DD1FF94}"/>
              </a:ext>
            </a:extLst>
          </p:cNvPr>
          <p:cNvSpPr txBox="1"/>
          <p:nvPr userDrawn="1"/>
        </p:nvSpPr>
        <p:spPr>
          <a:xfrm rot="361957">
            <a:off x="9237414" y="4649407"/>
            <a:ext cx="209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gradFill>
                  <a:gsLst>
                    <a:gs pos="0">
                      <a:schemeClr val="accent1"/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rPr>
              <a:t>Σ</a:t>
            </a:r>
            <a:endParaRPr lang="zh-CN" altLang="en-US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E0BEA27-FB78-4C5D-AC2B-60A2C8F87489}"/>
              </a:ext>
            </a:extLst>
          </p:cNvPr>
          <p:cNvGrpSpPr/>
          <p:nvPr userDrawn="1"/>
        </p:nvGrpSpPr>
        <p:grpSpPr>
          <a:xfrm>
            <a:off x="9198529" y="4834820"/>
            <a:ext cx="435251" cy="719622"/>
            <a:chOff x="9337773" y="5149174"/>
            <a:chExt cx="318922" cy="527290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E33D7BAC-101B-4E89-935D-974CA11A69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7773" y="5149174"/>
              <a:ext cx="178274" cy="344908"/>
            </a:xfrm>
            <a:prstGeom prst="line">
              <a:avLst/>
            </a:prstGeom>
            <a:ln w="3175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3E9B15D1-5F8E-4C9B-AFF6-CCE2037433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41139" y="5259428"/>
              <a:ext cx="215556" cy="417036"/>
            </a:xfrm>
            <a:prstGeom prst="line">
              <a:avLst/>
            </a:prstGeom>
            <a:ln w="3175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9A6667A5-BCAC-4542-ADE7-15D21330B402}"/>
              </a:ext>
            </a:extLst>
          </p:cNvPr>
          <p:cNvGrpSpPr/>
          <p:nvPr userDrawn="1"/>
        </p:nvGrpSpPr>
        <p:grpSpPr>
          <a:xfrm>
            <a:off x="11425378" y="4808694"/>
            <a:ext cx="337605" cy="513684"/>
            <a:chOff x="11573337" y="4988097"/>
            <a:chExt cx="258245" cy="392934"/>
          </a:xfrm>
        </p:grpSpPr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05F31E63-0AB9-4E88-B85C-86F7BA04D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3337" y="5046941"/>
              <a:ext cx="168966" cy="334090"/>
            </a:xfrm>
            <a:prstGeom prst="line">
              <a:avLst/>
            </a:prstGeom>
            <a:ln w="3175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EC1C360B-A17C-4E19-9C2D-094CA0D4E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1432" y="4988097"/>
              <a:ext cx="100150" cy="198024"/>
            </a:xfrm>
            <a:prstGeom prst="line">
              <a:avLst/>
            </a:prstGeom>
            <a:ln w="3175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文本框 141">
            <a:extLst>
              <a:ext uri="{FF2B5EF4-FFF2-40B4-BE49-F238E27FC236}">
                <a16:creationId xmlns:a16="http://schemas.microsoft.com/office/drawing/2014/main" id="{C34A0458-01A1-4062-A901-CFEA223C01D1}"/>
              </a:ext>
            </a:extLst>
          </p:cNvPr>
          <p:cNvSpPr txBox="1"/>
          <p:nvPr userDrawn="1"/>
        </p:nvSpPr>
        <p:spPr>
          <a:xfrm rot="1115721">
            <a:off x="11555950" y="4544198"/>
            <a:ext cx="38710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aseline="30000" dirty="0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50000">
                      <a:schemeClr val="accent3">
                        <a:alpha val="0"/>
                      </a:schemeClr>
                    </a:gs>
                  </a:gsLst>
                  <a:lin ang="6000000" scaled="0"/>
                </a:gradFill>
              </a:rPr>
              <a:t>α</a:t>
            </a:r>
            <a:endParaRPr lang="zh-CN" altLang="en-US" sz="2000" baseline="30000" dirty="0">
              <a:gradFill>
                <a:gsLst>
                  <a:gs pos="0">
                    <a:schemeClr val="accent1">
                      <a:alpha val="50000"/>
                    </a:schemeClr>
                  </a:gs>
                  <a:gs pos="50000">
                    <a:schemeClr val="accent3">
                      <a:alpha val="0"/>
                    </a:schemeClr>
                  </a:gs>
                </a:gsLst>
                <a:lin ang="6000000" scaled="0"/>
              </a:gradFill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3D0095BB-E921-469C-96CF-B65F2239DF36}"/>
              </a:ext>
            </a:extLst>
          </p:cNvPr>
          <p:cNvSpPr txBox="1"/>
          <p:nvPr userDrawn="1"/>
        </p:nvSpPr>
        <p:spPr>
          <a:xfrm rot="20842037">
            <a:off x="8903295" y="4989671"/>
            <a:ext cx="394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aseline="30000" dirty="0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56000">
                      <a:schemeClr val="accent3">
                        <a:alpha val="0"/>
                      </a:schemeClr>
                    </a:gs>
                  </a:gsLst>
                  <a:lin ang="4200000" scaled="0"/>
                </a:gradFill>
              </a:rPr>
              <a:t>β</a:t>
            </a:r>
            <a:endParaRPr lang="zh-CN" altLang="en-US" baseline="30000" dirty="0">
              <a:gradFill>
                <a:gsLst>
                  <a:gs pos="0">
                    <a:schemeClr val="accent1">
                      <a:alpha val="50000"/>
                    </a:schemeClr>
                  </a:gs>
                  <a:gs pos="56000">
                    <a:schemeClr val="accent3">
                      <a:alpha val="0"/>
                    </a:schemeClr>
                  </a:gs>
                </a:gsLst>
                <a:lin ang="4200000" scaled="0"/>
              </a:gradFill>
            </a:endParaRPr>
          </a:p>
        </p:txBody>
      </p:sp>
      <p:sp>
        <p:nvSpPr>
          <p:cNvPr id="145" name="任意多边形: 形状 144">
            <a:extLst>
              <a:ext uri="{FF2B5EF4-FFF2-40B4-BE49-F238E27FC236}">
                <a16:creationId xmlns:a16="http://schemas.microsoft.com/office/drawing/2014/main" id="{83D88382-29AB-476C-8B1B-4B6050B8460C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6" name="等腰三角形 72">
            <a:extLst>
              <a:ext uri="{FF2B5EF4-FFF2-40B4-BE49-F238E27FC236}">
                <a16:creationId xmlns:a16="http://schemas.microsoft.com/office/drawing/2014/main" id="{2F7B507B-B4E8-44D5-8883-1F012CCB0943}"/>
              </a:ext>
            </a:extLst>
          </p:cNvPr>
          <p:cNvSpPr/>
          <p:nvPr userDrawn="1"/>
        </p:nvSpPr>
        <p:spPr>
          <a:xfrm rot="18900000">
            <a:off x="9778682" y="5495675"/>
            <a:ext cx="71351" cy="5818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99000">
                <a:schemeClr val="accent3">
                  <a:alpha val="0"/>
                </a:schemeClr>
              </a:gs>
            </a:gsLst>
            <a:lin ang="6000000" scaled="0"/>
          </a:gra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7" name="等腰三角形 72">
            <a:extLst>
              <a:ext uri="{FF2B5EF4-FFF2-40B4-BE49-F238E27FC236}">
                <a16:creationId xmlns:a16="http://schemas.microsoft.com/office/drawing/2014/main" id="{6BBC5B14-3E11-4D92-9D7F-F528ADFCE5CF}"/>
              </a:ext>
            </a:extLst>
          </p:cNvPr>
          <p:cNvSpPr/>
          <p:nvPr userDrawn="1"/>
        </p:nvSpPr>
        <p:spPr>
          <a:xfrm rot="3112222">
            <a:off x="16882230" y="5735848"/>
            <a:ext cx="270190" cy="220337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等腰三角形 72">
            <a:extLst>
              <a:ext uri="{FF2B5EF4-FFF2-40B4-BE49-F238E27FC236}">
                <a16:creationId xmlns:a16="http://schemas.microsoft.com/office/drawing/2014/main" id="{CC22ACCE-35A9-4C08-A21A-030BB02922C1}"/>
              </a:ext>
            </a:extLst>
          </p:cNvPr>
          <p:cNvSpPr/>
          <p:nvPr userDrawn="1"/>
        </p:nvSpPr>
        <p:spPr>
          <a:xfrm rot="4090990">
            <a:off x="11967328" y="4765779"/>
            <a:ext cx="108281" cy="88302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3">
                  <a:alpha val="0"/>
                </a:schemeClr>
              </a:gs>
            </a:gsLst>
            <a:lin ang="6000000" scaled="0"/>
          </a:gra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等腰三角形 72">
            <a:extLst>
              <a:ext uri="{FF2B5EF4-FFF2-40B4-BE49-F238E27FC236}">
                <a16:creationId xmlns:a16="http://schemas.microsoft.com/office/drawing/2014/main" id="{EBE3C311-E6AB-4602-87A4-59D42AD7794F}"/>
              </a:ext>
            </a:extLst>
          </p:cNvPr>
          <p:cNvSpPr/>
          <p:nvPr userDrawn="1"/>
        </p:nvSpPr>
        <p:spPr>
          <a:xfrm rot="17728361">
            <a:off x="11250026" y="5267464"/>
            <a:ext cx="70740" cy="5768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noFill/>
          <a:ln w="9525" cap="sq">
            <a:gradFill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9600000" scaled="0"/>
            </a:gradFill>
            <a:prstDash val="solid"/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0" name="等腰三角形 72">
            <a:extLst>
              <a:ext uri="{FF2B5EF4-FFF2-40B4-BE49-F238E27FC236}">
                <a16:creationId xmlns:a16="http://schemas.microsoft.com/office/drawing/2014/main" id="{9BC7754E-49DD-4564-9D84-0D312B3EDC75}"/>
              </a:ext>
            </a:extLst>
          </p:cNvPr>
          <p:cNvSpPr/>
          <p:nvPr userDrawn="1"/>
        </p:nvSpPr>
        <p:spPr>
          <a:xfrm rot="12779753">
            <a:off x="9105803" y="5321243"/>
            <a:ext cx="98611" cy="80417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noFill/>
          <a:ln w="9525" cap="sq">
            <a:gradFill>
              <a:gsLst>
                <a:gs pos="0">
                  <a:schemeClr val="accent3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9600000" scaled="0"/>
            </a:gradFill>
            <a:prstDash val="solid"/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1" name="标题 150">
            <a:extLst>
              <a:ext uri="{FF2B5EF4-FFF2-40B4-BE49-F238E27FC236}">
                <a16:creationId xmlns:a16="http://schemas.microsoft.com/office/drawing/2014/main" id="{7503824A-D251-4BB0-A658-91CA1275A1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810" y="2457554"/>
            <a:ext cx="7221272" cy="676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120000"/>
              </a:lnSpc>
              <a:defRPr lang="zh-CN" altLang="en-US" sz="4000" dirty="0"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sz="4000" dirty="0">
                <a:latin typeface="+mj-ea"/>
                <a:ea typeface="+mj-ea"/>
              </a:rPr>
              <a:t>单击此处输入您的答辩题目</a:t>
            </a:r>
          </a:p>
        </p:txBody>
      </p:sp>
      <p:sp>
        <p:nvSpPr>
          <p:cNvPr id="154" name="文本占位符 153">
            <a:extLst>
              <a:ext uri="{FF2B5EF4-FFF2-40B4-BE49-F238E27FC236}">
                <a16:creationId xmlns:a16="http://schemas.microsoft.com/office/drawing/2014/main" id="{367E42DE-6309-47E5-9CD6-93A582589C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810" y="2089452"/>
            <a:ext cx="40513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000" smtClean="0"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r>
              <a:rPr lang="zh-CN" altLang="en-US" sz="2000" dirty="0">
                <a:latin typeface="+mj-ea"/>
                <a:ea typeface="+mj-ea"/>
              </a:rPr>
              <a:t>单击输入您的学院信息</a:t>
            </a:r>
          </a:p>
        </p:txBody>
      </p:sp>
      <p:sp>
        <p:nvSpPr>
          <p:cNvPr id="155" name="文本占位符 153">
            <a:extLst>
              <a:ext uri="{FF2B5EF4-FFF2-40B4-BE49-F238E27FC236}">
                <a16:creationId xmlns:a16="http://schemas.microsoft.com/office/drawing/2014/main" id="{04C75C22-FA65-43AA-A71A-21BD34DBC8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810" y="5138493"/>
            <a:ext cx="219075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algn="ctr"/>
            <a:r>
              <a:rPr lang="zh-CN" altLang="en-US" sz="2000" dirty="0"/>
              <a:t>指导人：单击输入</a:t>
            </a:r>
          </a:p>
        </p:txBody>
      </p:sp>
      <p:sp>
        <p:nvSpPr>
          <p:cNvPr id="156" name="文本占位符 153">
            <a:extLst>
              <a:ext uri="{FF2B5EF4-FFF2-40B4-BE49-F238E27FC236}">
                <a16:creationId xmlns:a16="http://schemas.microsoft.com/office/drawing/2014/main" id="{0A2274C5-F612-464B-9A43-E9BEA6EBD4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0780" y="5138493"/>
            <a:ext cx="219075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algn="ctr"/>
            <a:r>
              <a:rPr lang="zh-CN" altLang="en-US" sz="2000" dirty="0"/>
              <a:t>答辩人：单击输入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B273D4F-DF01-44DE-8213-019BC13AF0C4}"/>
              </a:ext>
            </a:extLst>
          </p:cNvPr>
          <p:cNvSpPr txBox="1"/>
          <p:nvPr userDrawn="1"/>
        </p:nvSpPr>
        <p:spPr>
          <a:xfrm rot="19310774">
            <a:off x="9303696" y="5385856"/>
            <a:ext cx="242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aseline="30000" dirty="0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53000">
                      <a:schemeClr val="accent3">
                        <a:alpha val="0"/>
                      </a:schemeClr>
                    </a:gs>
                  </a:gsLst>
                  <a:lin ang="7800000" scaled="0"/>
                </a:gradFill>
              </a:rPr>
              <a:t>δ</a:t>
            </a:r>
            <a:endParaRPr lang="zh-CN" altLang="en-US" sz="1200" baseline="30000" dirty="0">
              <a:gradFill>
                <a:gsLst>
                  <a:gs pos="0">
                    <a:schemeClr val="accent1">
                      <a:alpha val="50000"/>
                    </a:schemeClr>
                  </a:gs>
                  <a:gs pos="53000">
                    <a:schemeClr val="accent3">
                      <a:alpha val="0"/>
                    </a:schemeClr>
                  </a:gs>
                </a:gsLst>
                <a:lin ang="7800000" scaled="0"/>
              </a:gra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7DA17BA-A501-4F5D-96C4-DCFBC031159D}"/>
              </a:ext>
            </a:extLst>
          </p:cNvPr>
          <p:cNvSpPr txBox="1"/>
          <p:nvPr userDrawn="1"/>
        </p:nvSpPr>
        <p:spPr>
          <a:xfrm rot="258176">
            <a:off x="9510176" y="4995977"/>
            <a:ext cx="29371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aseline="30000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60000">
                      <a:schemeClr val="accent3">
                        <a:alpha val="0"/>
                      </a:schemeClr>
                    </a:gs>
                  </a:gsLst>
                  <a:lin ang="7800000" scaled="0"/>
                </a:gradFill>
              </a:rPr>
              <a:t>ξ</a:t>
            </a:r>
            <a:endParaRPr lang="zh-CN" altLang="en-US" sz="1400" baseline="30000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3">
                      <a:alpha val="0"/>
                    </a:schemeClr>
                  </a:gs>
                </a:gsLst>
                <a:lin ang="7800000" scaled="0"/>
              </a:gradFill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4129FC5-0BDD-461F-9F30-2B9D178C0410}"/>
              </a:ext>
            </a:extLst>
          </p:cNvPr>
          <p:cNvSpPr txBox="1"/>
          <p:nvPr userDrawn="1"/>
        </p:nvSpPr>
        <p:spPr>
          <a:xfrm rot="1398706">
            <a:off x="11458235" y="5184607"/>
            <a:ext cx="336476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aseline="30000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57000">
                      <a:schemeClr val="accent3">
                        <a:alpha val="0"/>
                      </a:schemeClr>
                    </a:gs>
                  </a:gsLst>
                  <a:lin ang="5400000" scaled="0"/>
                </a:gradFill>
              </a:rPr>
              <a:t>φ</a:t>
            </a:r>
            <a:endParaRPr lang="zh-CN" altLang="en-US" sz="1400" baseline="30000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57000">
                    <a:schemeClr val="accent3">
                      <a:alpha val="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09D7A63-17A3-4067-BA6F-8E63694FE254}"/>
              </a:ext>
            </a:extLst>
          </p:cNvPr>
          <p:cNvSpPr txBox="1"/>
          <p:nvPr userDrawn="1"/>
        </p:nvSpPr>
        <p:spPr>
          <a:xfrm rot="2193234">
            <a:off x="11073942" y="4888572"/>
            <a:ext cx="451034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aseline="30000" dirty="0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63000">
                      <a:schemeClr val="accent3">
                        <a:alpha val="0"/>
                      </a:schemeClr>
                    </a:gs>
                  </a:gsLst>
                  <a:lin ang="4200000" scaled="0"/>
                </a:gradFill>
              </a:rPr>
              <a:t>ψ</a:t>
            </a:r>
            <a:endParaRPr lang="zh-CN" altLang="en-US" sz="1400" baseline="30000" dirty="0">
              <a:gradFill>
                <a:gsLst>
                  <a:gs pos="0">
                    <a:schemeClr val="accent1">
                      <a:alpha val="5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lin ang="42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82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2902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 smtClean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F02BF62-D219-4BC5-BB4B-4616DC877CC5}"/>
              </a:ext>
            </a:extLst>
          </p:cNvPr>
          <p:cNvGrpSpPr/>
          <p:nvPr userDrawn="1"/>
        </p:nvGrpSpPr>
        <p:grpSpPr>
          <a:xfrm>
            <a:off x="4913113" y="1570861"/>
            <a:ext cx="6193037" cy="4184002"/>
            <a:chOff x="5165843" y="1461642"/>
            <a:chExt cx="6193037" cy="4184002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9A91ECD-13CE-4344-8B4F-018EF7456A7D}"/>
                </a:ext>
              </a:extLst>
            </p:cNvPr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10800000" scaled="0"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9375EDB6-12A4-4D27-B192-DE42EFA15761}"/>
                </a:ext>
              </a:extLst>
            </p:cNvPr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3F062896-B76B-4EB0-8944-8521887F900B}"/>
                </a:ext>
              </a:extLst>
            </p:cNvPr>
            <p:cNvSpPr/>
            <p:nvPr/>
          </p:nvSpPr>
          <p:spPr>
            <a:xfrm rot="16200000">
              <a:off x="6330756" y="620577"/>
              <a:ext cx="4083448" cy="5866129"/>
            </a:xfrm>
            <a:prstGeom prst="roundRect">
              <a:avLst>
                <a:gd name="adj" fmla="val 1354"/>
              </a:avLst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7AB3A7F-A4F2-4669-8FA0-2BB4C46C0E83}"/>
              </a:ext>
            </a:extLst>
          </p:cNvPr>
          <p:cNvGrpSpPr/>
          <p:nvPr userDrawn="1"/>
        </p:nvGrpSpPr>
        <p:grpSpPr>
          <a:xfrm>
            <a:off x="1052570" y="1570859"/>
            <a:ext cx="3355860" cy="4184002"/>
            <a:chOff x="1052570" y="1570859"/>
            <a:chExt cx="3355860" cy="4184002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66867553-FF75-4A9F-95E3-B9D3C4024D60}"/>
                </a:ext>
              </a:extLst>
            </p:cNvPr>
            <p:cNvSpPr/>
            <p:nvPr/>
          </p:nvSpPr>
          <p:spPr>
            <a:xfrm rot="16200000">
              <a:off x="638499" y="1984930"/>
              <a:ext cx="4184002" cy="3355860"/>
            </a:xfrm>
            <a:prstGeom prst="roundRect">
              <a:avLst>
                <a:gd name="adj" fmla="val 2591"/>
              </a:avLst>
            </a:prstGeom>
            <a:effectLst>
              <a:outerShdw blurRad="254000" dist="38100" dir="5400000" algn="t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BE8E2E31-E407-455E-95AF-1FB964309F92}"/>
                </a:ext>
              </a:extLst>
            </p:cNvPr>
            <p:cNvSpPr/>
            <p:nvPr/>
          </p:nvSpPr>
          <p:spPr>
            <a:xfrm rot="16200000">
              <a:off x="638499" y="1984930"/>
              <a:ext cx="4184002" cy="3355860"/>
            </a:xfrm>
            <a:prstGeom prst="roundRect">
              <a:avLst>
                <a:gd name="adj" fmla="val 2591"/>
              </a:avLst>
            </a:prstGeom>
            <a:blipFill dpi="0" rotWithShape="0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: 圆角 19">
            <a:extLst>
              <a:ext uri="{FF2B5EF4-FFF2-40B4-BE49-F238E27FC236}">
                <a16:creationId xmlns:a16="http://schemas.microsoft.com/office/drawing/2014/main" id="{B5B9028F-D777-41A7-BEF6-63966600CC8C}"/>
              </a:ext>
            </a:extLst>
          </p:cNvPr>
          <p:cNvSpPr/>
          <p:nvPr userDrawn="1"/>
        </p:nvSpPr>
        <p:spPr>
          <a:xfrm rot="16200000">
            <a:off x="713121" y="2051722"/>
            <a:ext cx="4034760" cy="3222278"/>
          </a:xfrm>
          <a:custGeom>
            <a:avLst/>
            <a:gdLst>
              <a:gd name="connsiteX0" fmla="*/ 0 w 4034760"/>
              <a:gd name="connsiteY0" fmla="*/ 83489 h 3222278"/>
              <a:gd name="connsiteX1" fmla="*/ 83489 w 4034760"/>
              <a:gd name="connsiteY1" fmla="*/ 0 h 3222278"/>
              <a:gd name="connsiteX2" fmla="*/ 3951271 w 4034760"/>
              <a:gd name="connsiteY2" fmla="*/ 0 h 3222278"/>
              <a:gd name="connsiteX3" fmla="*/ 4034760 w 4034760"/>
              <a:gd name="connsiteY3" fmla="*/ 83489 h 3222278"/>
              <a:gd name="connsiteX4" fmla="*/ 4034760 w 4034760"/>
              <a:gd name="connsiteY4" fmla="*/ 3138789 h 3222278"/>
              <a:gd name="connsiteX5" fmla="*/ 3951271 w 4034760"/>
              <a:gd name="connsiteY5" fmla="*/ 3222278 h 3222278"/>
              <a:gd name="connsiteX6" fmla="*/ 83489 w 4034760"/>
              <a:gd name="connsiteY6" fmla="*/ 3222278 h 3222278"/>
              <a:gd name="connsiteX7" fmla="*/ 0 w 4034760"/>
              <a:gd name="connsiteY7" fmla="*/ 3138789 h 3222278"/>
              <a:gd name="connsiteX8" fmla="*/ 0 w 4034760"/>
              <a:gd name="connsiteY8" fmla="*/ 83489 h 3222278"/>
              <a:gd name="connsiteX0" fmla="*/ 713121 w 4747881"/>
              <a:gd name="connsiteY0" fmla="*/ 2135211 h 5274000"/>
              <a:gd name="connsiteX1" fmla="*/ 0 w 4747881"/>
              <a:gd name="connsiteY1" fmla="*/ 0 h 5274000"/>
              <a:gd name="connsiteX2" fmla="*/ 796610 w 4747881"/>
              <a:gd name="connsiteY2" fmla="*/ 2051722 h 5274000"/>
              <a:gd name="connsiteX3" fmla="*/ 4664392 w 4747881"/>
              <a:gd name="connsiteY3" fmla="*/ 2051722 h 5274000"/>
              <a:gd name="connsiteX4" fmla="*/ 4747881 w 4747881"/>
              <a:gd name="connsiteY4" fmla="*/ 2135211 h 5274000"/>
              <a:gd name="connsiteX5" fmla="*/ 4747881 w 4747881"/>
              <a:gd name="connsiteY5" fmla="*/ 5190511 h 5274000"/>
              <a:gd name="connsiteX6" fmla="*/ 4664392 w 4747881"/>
              <a:gd name="connsiteY6" fmla="*/ 5274000 h 5274000"/>
              <a:gd name="connsiteX7" fmla="*/ 796610 w 4747881"/>
              <a:gd name="connsiteY7" fmla="*/ 5274000 h 5274000"/>
              <a:gd name="connsiteX8" fmla="*/ 713121 w 4747881"/>
              <a:gd name="connsiteY8" fmla="*/ 5190511 h 5274000"/>
              <a:gd name="connsiteX9" fmla="*/ 713121 w 4747881"/>
              <a:gd name="connsiteY9" fmla="*/ 2135211 h 5274000"/>
              <a:gd name="connsiteX0" fmla="*/ 0 w 4034760"/>
              <a:gd name="connsiteY0" fmla="*/ 83489 h 3222278"/>
              <a:gd name="connsiteX1" fmla="*/ 83489 w 4034760"/>
              <a:gd name="connsiteY1" fmla="*/ 0 h 3222278"/>
              <a:gd name="connsiteX2" fmla="*/ 3951271 w 4034760"/>
              <a:gd name="connsiteY2" fmla="*/ 0 h 3222278"/>
              <a:gd name="connsiteX3" fmla="*/ 4034760 w 4034760"/>
              <a:gd name="connsiteY3" fmla="*/ 83489 h 3222278"/>
              <a:gd name="connsiteX4" fmla="*/ 4034760 w 4034760"/>
              <a:gd name="connsiteY4" fmla="*/ 3138789 h 3222278"/>
              <a:gd name="connsiteX5" fmla="*/ 3951271 w 4034760"/>
              <a:gd name="connsiteY5" fmla="*/ 3222278 h 3222278"/>
              <a:gd name="connsiteX6" fmla="*/ 83489 w 4034760"/>
              <a:gd name="connsiteY6" fmla="*/ 3222278 h 3222278"/>
              <a:gd name="connsiteX7" fmla="*/ 0 w 4034760"/>
              <a:gd name="connsiteY7" fmla="*/ 3138789 h 3222278"/>
              <a:gd name="connsiteX8" fmla="*/ 0 w 4034760"/>
              <a:gd name="connsiteY8" fmla="*/ 83489 h 322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4760" h="3222278">
                <a:moveTo>
                  <a:pt x="0" y="83489"/>
                </a:moveTo>
                <a:cubicBezTo>
                  <a:pt x="0" y="37379"/>
                  <a:pt x="37379" y="0"/>
                  <a:pt x="83489" y="0"/>
                </a:cubicBezTo>
                <a:lnTo>
                  <a:pt x="3951271" y="0"/>
                </a:lnTo>
                <a:cubicBezTo>
                  <a:pt x="3997381" y="0"/>
                  <a:pt x="4034760" y="37379"/>
                  <a:pt x="4034760" y="83489"/>
                </a:cubicBezTo>
                <a:lnTo>
                  <a:pt x="4034760" y="3138789"/>
                </a:lnTo>
                <a:cubicBezTo>
                  <a:pt x="4034760" y="3184899"/>
                  <a:pt x="3997381" y="3222278"/>
                  <a:pt x="3951271" y="3222278"/>
                </a:cubicBezTo>
                <a:lnTo>
                  <a:pt x="83489" y="3222278"/>
                </a:lnTo>
                <a:cubicBezTo>
                  <a:pt x="37379" y="3222278"/>
                  <a:pt x="0" y="3184899"/>
                  <a:pt x="0" y="3138789"/>
                </a:cubicBezTo>
                <a:lnTo>
                  <a:pt x="0" y="834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/>
              <a:cs typeface="+mn-cs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5BB8F40E-B318-480A-B7C0-193D379E0BA6}"/>
              </a:ext>
            </a:extLst>
          </p:cNvPr>
          <p:cNvSpPr/>
          <p:nvPr userDrawn="1"/>
        </p:nvSpPr>
        <p:spPr>
          <a:xfrm>
            <a:off x="9112936" y="3039703"/>
            <a:ext cx="1861467" cy="1538759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68B7B96-DDA9-425A-9E46-2FA365654731}"/>
              </a:ext>
            </a:extLst>
          </p:cNvPr>
          <p:cNvCxnSpPr/>
          <p:nvPr userDrawn="1"/>
        </p:nvCxnSpPr>
        <p:spPr>
          <a:xfrm>
            <a:off x="1863724" y="5416550"/>
            <a:ext cx="1733550" cy="0"/>
          </a:xfrm>
          <a:prstGeom prst="line">
            <a:avLst/>
          </a:prstGeom>
          <a:ln w="2857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直角三角形 4">
            <a:extLst>
              <a:ext uri="{FF2B5EF4-FFF2-40B4-BE49-F238E27FC236}">
                <a16:creationId xmlns:a16="http://schemas.microsoft.com/office/drawing/2014/main" id="{9AE285DA-DF16-4AD5-8857-9A7BB7361B8D}"/>
              </a:ext>
            </a:extLst>
          </p:cNvPr>
          <p:cNvSpPr/>
          <p:nvPr userDrawn="1"/>
        </p:nvSpPr>
        <p:spPr>
          <a:xfrm>
            <a:off x="10726238" y="5392529"/>
            <a:ext cx="262581" cy="262580"/>
          </a:xfrm>
          <a:custGeom>
            <a:avLst/>
            <a:gdLst>
              <a:gd name="connsiteX0" fmla="*/ 244581 w 262581"/>
              <a:gd name="connsiteY0" fmla="*/ 262580 h 262580"/>
              <a:gd name="connsiteX1" fmla="*/ 18036 w 262581"/>
              <a:gd name="connsiteY1" fmla="*/ 262580 h 262580"/>
              <a:gd name="connsiteX2" fmla="*/ 5308 w 262581"/>
              <a:gd name="connsiteY2" fmla="*/ 231852 h 262580"/>
              <a:gd name="connsiteX3" fmla="*/ 231853 w 262581"/>
              <a:gd name="connsiteY3" fmla="*/ 5308 h 262580"/>
              <a:gd name="connsiteX4" fmla="*/ 262581 w 262581"/>
              <a:gd name="connsiteY4" fmla="*/ 18036 h 262580"/>
              <a:gd name="connsiteX5" fmla="*/ 262581 w 262581"/>
              <a:gd name="connsiteY5" fmla="*/ 244580 h 262580"/>
              <a:gd name="connsiteX6" fmla="*/ 244581 w 262581"/>
              <a:gd name="connsiteY6" fmla="*/ 262580 h 2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81" h="262580">
                <a:moveTo>
                  <a:pt x="244581" y="262580"/>
                </a:moveTo>
                <a:lnTo>
                  <a:pt x="18036" y="262580"/>
                </a:lnTo>
                <a:cubicBezTo>
                  <a:pt x="2002" y="262580"/>
                  <a:pt x="-6030" y="243191"/>
                  <a:pt x="5308" y="231852"/>
                </a:cubicBezTo>
                <a:lnTo>
                  <a:pt x="231853" y="5308"/>
                </a:lnTo>
                <a:cubicBezTo>
                  <a:pt x="243191" y="-6031"/>
                  <a:pt x="262581" y="2001"/>
                  <a:pt x="262581" y="18036"/>
                </a:cubicBezTo>
                <a:lnTo>
                  <a:pt x="262581" y="244580"/>
                </a:lnTo>
                <a:cubicBezTo>
                  <a:pt x="262581" y="254516"/>
                  <a:pt x="254517" y="262580"/>
                  <a:pt x="244581" y="26258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70F8788B-838D-49DB-9A8A-0FA25C1F69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33405" y="1933406"/>
            <a:ext cx="1594188" cy="1594188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blipFill dpi="0"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1000" b="-20000"/>
            </a:stretch>
          </a:blipFill>
          <a:ln w="50800"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zh-CN" altLang="en-US" sz="1800">
                <a:solidFill>
                  <a:schemeClr val="tx1"/>
                </a:solidFill>
                <a:latin typeface="DIN Light"/>
                <a:ea typeface="微软雅黑 Light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7BE02E-CA81-49E8-9BDC-58032C8DE1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1372" y="3671646"/>
            <a:ext cx="30910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姓    名</a:t>
            </a:r>
          </a:p>
        </p:txBody>
      </p:sp>
      <p:sp>
        <p:nvSpPr>
          <p:cNvPr id="74" name="文本占位符 9">
            <a:extLst>
              <a:ext uri="{FF2B5EF4-FFF2-40B4-BE49-F238E27FC236}">
                <a16:creationId xmlns:a16="http://schemas.microsoft.com/office/drawing/2014/main" id="{05E22285-451A-4AA2-AA42-FD95380BB4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91372" y="4050642"/>
            <a:ext cx="30910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75" name="文本占位符 9">
            <a:extLst>
              <a:ext uri="{FF2B5EF4-FFF2-40B4-BE49-F238E27FC236}">
                <a16:creationId xmlns:a16="http://schemas.microsoft.com/office/drawing/2014/main" id="{39BD03F0-4C3D-4261-85F1-B6871F12C6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1372" y="4863670"/>
            <a:ext cx="3091068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研究方向</a:t>
            </a:r>
          </a:p>
        </p:txBody>
      </p:sp>
      <p:sp>
        <p:nvSpPr>
          <p:cNvPr id="72" name="文本占位符 71">
            <a:extLst>
              <a:ext uri="{FF2B5EF4-FFF2-40B4-BE49-F238E27FC236}">
                <a16:creationId xmlns:a16="http://schemas.microsoft.com/office/drawing/2014/main" id="{FC28025E-0F9C-45A6-9FA8-C86F584B4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6362" y="1910813"/>
            <a:ext cx="4039798" cy="372346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b="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b="1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个人简要经历</a:t>
            </a:r>
          </a:p>
        </p:txBody>
      </p:sp>
      <p:sp>
        <p:nvSpPr>
          <p:cNvPr id="79" name="文本占位符 72">
            <a:extLst>
              <a:ext uri="{FF2B5EF4-FFF2-40B4-BE49-F238E27FC236}">
                <a16:creationId xmlns:a16="http://schemas.microsoft.com/office/drawing/2014/main" id="{20A7E756-F9F3-4A2A-9958-93B91057C5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2685" y="2290591"/>
            <a:ext cx="4039798" cy="130900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lvl1pPr marL="72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</a:t>
            </a: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知名大学访问</a:t>
            </a:r>
            <a:endParaRPr lang="en-US" altLang="zh-CN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</a:t>
            </a: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国际会议演讲</a:t>
            </a:r>
            <a:endParaRPr lang="en-US" altLang="zh-CN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</a:t>
            </a:r>
          </a:p>
          <a:p>
            <a:pPr>
              <a:lnSpc>
                <a:spcPct val="120000"/>
              </a:lnSpc>
            </a:pPr>
            <a:endParaRPr lang="zh-CN" altLang="en-US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80" name="文本占位符 71">
            <a:extLst>
              <a:ext uri="{FF2B5EF4-FFF2-40B4-BE49-F238E27FC236}">
                <a16:creationId xmlns:a16="http://schemas.microsoft.com/office/drawing/2014/main" id="{75F21C7C-F57D-4252-A05D-013ADE2BF4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56362" y="3702947"/>
            <a:ext cx="4039798" cy="372346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b="0" kern="12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b="1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论文发表情况</a:t>
            </a:r>
          </a:p>
        </p:txBody>
      </p:sp>
      <p:sp>
        <p:nvSpPr>
          <p:cNvPr id="81" name="文本占位符 72">
            <a:extLst>
              <a:ext uri="{FF2B5EF4-FFF2-40B4-BE49-F238E27FC236}">
                <a16:creationId xmlns:a16="http://schemas.microsoft.com/office/drawing/2014/main" id="{CA4BACCB-AE6C-42E5-9612-E5C717FEB3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2685" y="4082725"/>
            <a:ext cx="4039798" cy="130900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lvl1pPr marL="72000" indent="-18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XXXXXXXXXXXXXXXXXXXXX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XXXXXXXXXXXXXXXXXXXX</a:t>
            </a:r>
            <a:endParaRPr lang="zh-CN" altLang="en-US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66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-2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2902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468FB5A5-279D-4DFD-AA48-C0ABC6EA3ADD}"/>
              </a:ext>
            </a:extLst>
          </p:cNvPr>
          <p:cNvSpPr/>
          <p:nvPr userDrawn="1"/>
        </p:nvSpPr>
        <p:spPr>
          <a:xfrm flipV="1">
            <a:off x="229571" y="3208978"/>
            <a:ext cx="588010" cy="165100"/>
          </a:xfrm>
          <a:custGeom>
            <a:avLst/>
            <a:gdLst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3" fmla="*/ 0 w 353060"/>
              <a:gd name="connsiteY3" fmla="*/ 158044 h 165100"/>
              <a:gd name="connsiteX4" fmla="*/ 0 w 353060"/>
              <a:gd name="connsiteY4" fmla="*/ 0 h 165100"/>
              <a:gd name="connsiteX0" fmla="*/ 0 w 353060"/>
              <a:gd name="connsiteY0" fmla="*/ 158044 h 249484"/>
              <a:gd name="connsiteX1" fmla="*/ 0 w 353060"/>
              <a:gd name="connsiteY1" fmla="*/ 0 h 249484"/>
              <a:gd name="connsiteX2" fmla="*/ 353060 w 353060"/>
              <a:gd name="connsiteY2" fmla="*/ 0 h 249484"/>
              <a:gd name="connsiteX3" fmla="*/ 253555 w 353060"/>
              <a:gd name="connsiteY3" fmla="*/ 165100 h 249484"/>
              <a:gd name="connsiteX4" fmla="*/ 91440 w 353060"/>
              <a:gd name="connsiteY4" fmla="*/ 249484 h 249484"/>
              <a:gd name="connsiteX0" fmla="*/ 0 w 353060"/>
              <a:gd name="connsiteY0" fmla="*/ 158044 h 165100"/>
              <a:gd name="connsiteX1" fmla="*/ 0 w 353060"/>
              <a:gd name="connsiteY1" fmla="*/ 0 h 165100"/>
              <a:gd name="connsiteX2" fmla="*/ 353060 w 353060"/>
              <a:gd name="connsiteY2" fmla="*/ 0 h 165100"/>
              <a:gd name="connsiteX3" fmla="*/ 253555 w 353060"/>
              <a:gd name="connsiteY3" fmla="*/ 165100 h 165100"/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010" h="165100">
                <a:moveTo>
                  <a:pt x="0" y="0"/>
                </a:moveTo>
                <a:lnTo>
                  <a:pt x="588010" y="0"/>
                </a:lnTo>
                <a:lnTo>
                  <a:pt x="488505" y="165100"/>
                </a:lnTo>
              </a:path>
            </a:pathLst>
          </a:custGeom>
          <a:noFill/>
          <a:ln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0EE34293-B756-4828-AE78-E08369C416F7}"/>
              </a:ext>
            </a:extLst>
          </p:cNvPr>
          <p:cNvSpPr/>
          <p:nvPr userDrawn="1"/>
        </p:nvSpPr>
        <p:spPr>
          <a:xfrm flipH="1">
            <a:off x="11374419" y="3374078"/>
            <a:ext cx="588010" cy="165100"/>
          </a:xfrm>
          <a:custGeom>
            <a:avLst/>
            <a:gdLst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3" fmla="*/ 0 w 353060"/>
              <a:gd name="connsiteY3" fmla="*/ 158044 h 165100"/>
              <a:gd name="connsiteX4" fmla="*/ 0 w 353060"/>
              <a:gd name="connsiteY4" fmla="*/ 0 h 165100"/>
              <a:gd name="connsiteX0" fmla="*/ 0 w 353060"/>
              <a:gd name="connsiteY0" fmla="*/ 158044 h 249484"/>
              <a:gd name="connsiteX1" fmla="*/ 0 w 353060"/>
              <a:gd name="connsiteY1" fmla="*/ 0 h 249484"/>
              <a:gd name="connsiteX2" fmla="*/ 353060 w 353060"/>
              <a:gd name="connsiteY2" fmla="*/ 0 h 249484"/>
              <a:gd name="connsiteX3" fmla="*/ 253555 w 353060"/>
              <a:gd name="connsiteY3" fmla="*/ 165100 h 249484"/>
              <a:gd name="connsiteX4" fmla="*/ 91440 w 353060"/>
              <a:gd name="connsiteY4" fmla="*/ 249484 h 249484"/>
              <a:gd name="connsiteX0" fmla="*/ 0 w 353060"/>
              <a:gd name="connsiteY0" fmla="*/ 158044 h 165100"/>
              <a:gd name="connsiteX1" fmla="*/ 0 w 353060"/>
              <a:gd name="connsiteY1" fmla="*/ 0 h 165100"/>
              <a:gd name="connsiteX2" fmla="*/ 353060 w 353060"/>
              <a:gd name="connsiteY2" fmla="*/ 0 h 165100"/>
              <a:gd name="connsiteX3" fmla="*/ 253555 w 353060"/>
              <a:gd name="connsiteY3" fmla="*/ 165100 h 165100"/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010" h="165100">
                <a:moveTo>
                  <a:pt x="0" y="0"/>
                </a:moveTo>
                <a:lnTo>
                  <a:pt x="588010" y="0"/>
                </a:lnTo>
                <a:lnTo>
                  <a:pt x="488505" y="165100"/>
                </a:lnTo>
              </a:path>
            </a:pathLst>
          </a:custGeom>
          <a:noFill/>
          <a:ln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08A13FE-170A-44E2-8070-290A017857DC}"/>
              </a:ext>
            </a:extLst>
          </p:cNvPr>
          <p:cNvGrpSpPr/>
          <p:nvPr userDrawn="1"/>
        </p:nvGrpSpPr>
        <p:grpSpPr>
          <a:xfrm>
            <a:off x="1776302" y="1570859"/>
            <a:ext cx="3355860" cy="4184002"/>
            <a:chOff x="1749256" y="1570859"/>
            <a:chExt cx="3355860" cy="4184002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2D4D124-EF93-460D-8A04-9064146B3DE6}"/>
                </a:ext>
              </a:extLst>
            </p:cNvPr>
            <p:cNvGrpSpPr/>
            <p:nvPr/>
          </p:nvGrpSpPr>
          <p:grpSpPr>
            <a:xfrm>
              <a:off x="1749256" y="1570859"/>
              <a:ext cx="3355860" cy="4184002"/>
              <a:chOff x="1052570" y="1570859"/>
              <a:chExt cx="3355860" cy="4184002"/>
            </a:xfrm>
          </p:grpSpPr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65E508BC-BC79-495E-AA2A-FC5322C79E47}"/>
                  </a:ext>
                </a:extLst>
              </p:cNvPr>
              <p:cNvSpPr/>
              <p:nvPr/>
            </p:nvSpPr>
            <p:spPr>
              <a:xfrm rot="16200000">
                <a:off x="638499" y="1984930"/>
                <a:ext cx="4184002" cy="3355860"/>
              </a:xfrm>
              <a:prstGeom prst="roundRect">
                <a:avLst>
                  <a:gd name="adj" fmla="val 2591"/>
                </a:avLst>
              </a:prstGeom>
              <a:effectLst>
                <a:outerShdw blurRad="254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Light"/>
                  <a:ea typeface="微软雅黑 Light"/>
                  <a:cs typeface="+mn-cs"/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EA5A4D9B-18BA-4371-85C8-360597817265}"/>
                  </a:ext>
                </a:extLst>
              </p:cNvPr>
              <p:cNvSpPr/>
              <p:nvPr/>
            </p:nvSpPr>
            <p:spPr>
              <a:xfrm rot="16200000">
                <a:off x="638499" y="1984930"/>
                <a:ext cx="4184002" cy="3355860"/>
              </a:xfrm>
              <a:prstGeom prst="roundRect">
                <a:avLst>
                  <a:gd name="adj" fmla="val 2591"/>
                </a:avLst>
              </a:prstGeom>
              <a:blipFill dpi="0" rotWithShape="0">
                <a:blip r:embed="rId3"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5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tile tx="0" ty="-196850" sx="30000" sy="3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矩形: 圆角 19">
              <a:extLst>
                <a:ext uri="{FF2B5EF4-FFF2-40B4-BE49-F238E27FC236}">
                  <a16:creationId xmlns:a16="http://schemas.microsoft.com/office/drawing/2014/main" id="{F42153FE-9BB4-4116-8E12-E7C04A7C9372}"/>
                </a:ext>
              </a:extLst>
            </p:cNvPr>
            <p:cNvSpPr/>
            <p:nvPr/>
          </p:nvSpPr>
          <p:spPr>
            <a:xfrm rot="16200000">
              <a:off x="1409807" y="2051722"/>
              <a:ext cx="4034760" cy="3222278"/>
            </a:xfrm>
            <a:custGeom>
              <a:avLst/>
              <a:gdLst>
                <a:gd name="connsiteX0" fmla="*/ 0 w 4034760"/>
                <a:gd name="connsiteY0" fmla="*/ 83489 h 3222278"/>
                <a:gd name="connsiteX1" fmla="*/ 83489 w 4034760"/>
                <a:gd name="connsiteY1" fmla="*/ 0 h 3222278"/>
                <a:gd name="connsiteX2" fmla="*/ 3951271 w 4034760"/>
                <a:gd name="connsiteY2" fmla="*/ 0 h 3222278"/>
                <a:gd name="connsiteX3" fmla="*/ 4034760 w 4034760"/>
                <a:gd name="connsiteY3" fmla="*/ 83489 h 3222278"/>
                <a:gd name="connsiteX4" fmla="*/ 4034760 w 4034760"/>
                <a:gd name="connsiteY4" fmla="*/ 3138789 h 3222278"/>
                <a:gd name="connsiteX5" fmla="*/ 3951271 w 4034760"/>
                <a:gd name="connsiteY5" fmla="*/ 3222278 h 3222278"/>
                <a:gd name="connsiteX6" fmla="*/ 83489 w 4034760"/>
                <a:gd name="connsiteY6" fmla="*/ 3222278 h 3222278"/>
                <a:gd name="connsiteX7" fmla="*/ 0 w 4034760"/>
                <a:gd name="connsiteY7" fmla="*/ 3138789 h 3222278"/>
                <a:gd name="connsiteX8" fmla="*/ 0 w 4034760"/>
                <a:gd name="connsiteY8" fmla="*/ 83489 h 3222278"/>
                <a:gd name="connsiteX0" fmla="*/ 713121 w 4747881"/>
                <a:gd name="connsiteY0" fmla="*/ 2135211 h 5274000"/>
                <a:gd name="connsiteX1" fmla="*/ 0 w 4747881"/>
                <a:gd name="connsiteY1" fmla="*/ 0 h 5274000"/>
                <a:gd name="connsiteX2" fmla="*/ 796610 w 4747881"/>
                <a:gd name="connsiteY2" fmla="*/ 2051722 h 5274000"/>
                <a:gd name="connsiteX3" fmla="*/ 4664392 w 4747881"/>
                <a:gd name="connsiteY3" fmla="*/ 2051722 h 5274000"/>
                <a:gd name="connsiteX4" fmla="*/ 4747881 w 4747881"/>
                <a:gd name="connsiteY4" fmla="*/ 2135211 h 5274000"/>
                <a:gd name="connsiteX5" fmla="*/ 4747881 w 4747881"/>
                <a:gd name="connsiteY5" fmla="*/ 5190511 h 5274000"/>
                <a:gd name="connsiteX6" fmla="*/ 4664392 w 4747881"/>
                <a:gd name="connsiteY6" fmla="*/ 5274000 h 5274000"/>
                <a:gd name="connsiteX7" fmla="*/ 796610 w 4747881"/>
                <a:gd name="connsiteY7" fmla="*/ 5274000 h 5274000"/>
                <a:gd name="connsiteX8" fmla="*/ 713121 w 4747881"/>
                <a:gd name="connsiteY8" fmla="*/ 5190511 h 5274000"/>
                <a:gd name="connsiteX9" fmla="*/ 713121 w 4747881"/>
                <a:gd name="connsiteY9" fmla="*/ 2135211 h 5274000"/>
                <a:gd name="connsiteX0" fmla="*/ 0 w 4034760"/>
                <a:gd name="connsiteY0" fmla="*/ 83489 h 3222278"/>
                <a:gd name="connsiteX1" fmla="*/ 83489 w 4034760"/>
                <a:gd name="connsiteY1" fmla="*/ 0 h 3222278"/>
                <a:gd name="connsiteX2" fmla="*/ 3951271 w 4034760"/>
                <a:gd name="connsiteY2" fmla="*/ 0 h 3222278"/>
                <a:gd name="connsiteX3" fmla="*/ 4034760 w 4034760"/>
                <a:gd name="connsiteY3" fmla="*/ 83489 h 3222278"/>
                <a:gd name="connsiteX4" fmla="*/ 4034760 w 4034760"/>
                <a:gd name="connsiteY4" fmla="*/ 3138789 h 3222278"/>
                <a:gd name="connsiteX5" fmla="*/ 3951271 w 4034760"/>
                <a:gd name="connsiteY5" fmla="*/ 3222278 h 3222278"/>
                <a:gd name="connsiteX6" fmla="*/ 83489 w 4034760"/>
                <a:gd name="connsiteY6" fmla="*/ 3222278 h 3222278"/>
                <a:gd name="connsiteX7" fmla="*/ 0 w 4034760"/>
                <a:gd name="connsiteY7" fmla="*/ 3138789 h 3222278"/>
                <a:gd name="connsiteX8" fmla="*/ 0 w 4034760"/>
                <a:gd name="connsiteY8" fmla="*/ 83489 h 322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4760" h="3222278">
                  <a:moveTo>
                    <a:pt x="0" y="83489"/>
                  </a:moveTo>
                  <a:cubicBezTo>
                    <a:pt x="0" y="37379"/>
                    <a:pt x="37379" y="0"/>
                    <a:pt x="83489" y="0"/>
                  </a:cubicBezTo>
                  <a:lnTo>
                    <a:pt x="3951271" y="0"/>
                  </a:lnTo>
                  <a:cubicBezTo>
                    <a:pt x="3997381" y="0"/>
                    <a:pt x="4034760" y="37379"/>
                    <a:pt x="4034760" y="83489"/>
                  </a:cubicBezTo>
                  <a:lnTo>
                    <a:pt x="4034760" y="3138789"/>
                  </a:lnTo>
                  <a:cubicBezTo>
                    <a:pt x="4034760" y="3184899"/>
                    <a:pt x="3997381" y="3222278"/>
                    <a:pt x="3951271" y="3222278"/>
                  </a:cubicBezTo>
                  <a:lnTo>
                    <a:pt x="83489" y="3222278"/>
                  </a:lnTo>
                  <a:cubicBezTo>
                    <a:pt x="37379" y="3222278"/>
                    <a:pt x="0" y="3184899"/>
                    <a:pt x="0" y="3138789"/>
                  </a:cubicBezTo>
                  <a:lnTo>
                    <a:pt x="0" y="834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0800000" scaled="0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0853DFBC-716F-4668-8254-C1C7BCFD09AC}"/>
                </a:ext>
              </a:extLst>
            </p:cNvPr>
            <p:cNvCxnSpPr/>
            <p:nvPr/>
          </p:nvCxnSpPr>
          <p:spPr>
            <a:xfrm>
              <a:off x="2560410" y="5416550"/>
              <a:ext cx="1733550" cy="0"/>
            </a:xfrm>
            <a:prstGeom prst="line">
              <a:avLst/>
            </a:prstGeom>
            <a:ln w="285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33CEC110-6BAC-413E-AD8E-398F6BFAA1DE}"/>
              </a:ext>
            </a:extLst>
          </p:cNvPr>
          <p:cNvGrpSpPr/>
          <p:nvPr userDrawn="1"/>
        </p:nvGrpSpPr>
        <p:grpSpPr>
          <a:xfrm>
            <a:off x="7059839" y="1570859"/>
            <a:ext cx="3355860" cy="4184002"/>
            <a:chOff x="7032793" y="1570859"/>
            <a:chExt cx="3355860" cy="4184002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EC590DDE-B099-42B1-8256-263AD539DFC7}"/>
                </a:ext>
              </a:extLst>
            </p:cNvPr>
            <p:cNvGrpSpPr/>
            <p:nvPr/>
          </p:nvGrpSpPr>
          <p:grpSpPr>
            <a:xfrm>
              <a:off x="7032793" y="1570859"/>
              <a:ext cx="3355860" cy="4184002"/>
              <a:chOff x="1052570" y="1570859"/>
              <a:chExt cx="3355860" cy="4184002"/>
            </a:xfrm>
          </p:grpSpPr>
          <p:sp>
            <p:nvSpPr>
              <p:cNvPr id="98" name="矩形: 圆角 97">
                <a:extLst>
                  <a:ext uri="{FF2B5EF4-FFF2-40B4-BE49-F238E27FC236}">
                    <a16:creationId xmlns:a16="http://schemas.microsoft.com/office/drawing/2014/main" id="{A59933B4-4B38-4D4B-ADC5-6D76A58F05D5}"/>
                  </a:ext>
                </a:extLst>
              </p:cNvPr>
              <p:cNvSpPr/>
              <p:nvPr/>
            </p:nvSpPr>
            <p:spPr>
              <a:xfrm rot="16200000">
                <a:off x="638499" y="1984930"/>
                <a:ext cx="4184002" cy="3355860"/>
              </a:xfrm>
              <a:prstGeom prst="roundRect">
                <a:avLst>
                  <a:gd name="adj" fmla="val 2591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10800000" scaled="0"/>
              </a:gradFill>
              <a:effectLst>
                <a:outerShdw blurRad="254000" dist="38100" dir="5400000" algn="t" rotWithShape="0">
                  <a:schemeClr val="accent3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Light"/>
                  <a:ea typeface="微软雅黑 Light"/>
                  <a:cs typeface="+mn-cs"/>
                </a:endParaRPr>
              </a:p>
            </p:txBody>
          </p:sp>
          <p:sp>
            <p:nvSpPr>
              <p:cNvPr id="99" name="矩形: 圆角 98">
                <a:extLst>
                  <a:ext uri="{FF2B5EF4-FFF2-40B4-BE49-F238E27FC236}">
                    <a16:creationId xmlns:a16="http://schemas.microsoft.com/office/drawing/2014/main" id="{FA5FB44B-B705-47BA-88DA-7D74C09EAA49}"/>
                  </a:ext>
                </a:extLst>
              </p:cNvPr>
              <p:cNvSpPr/>
              <p:nvPr/>
            </p:nvSpPr>
            <p:spPr>
              <a:xfrm rot="16200000">
                <a:off x="638499" y="1984930"/>
                <a:ext cx="4184002" cy="3355860"/>
              </a:xfrm>
              <a:prstGeom prst="roundRect">
                <a:avLst>
                  <a:gd name="adj" fmla="val 2591"/>
                </a:avLst>
              </a:prstGeom>
              <a:blipFill dpi="0" rotWithShape="0">
                <a:blip r:embed="rId3"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5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tile tx="0" ty="-196850" sx="30000" sy="3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2" name="矩形: 圆角 19">
              <a:extLst>
                <a:ext uri="{FF2B5EF4-FFF2-40B4-BE49-F238E27FC236}">
                  <a16:creationId xmlns:a16="http://schemas.microsoft.com/office/drawing/2014/main" id="{EE2F3BEB-9AA5-414E-97FA-C167654CA71C}"/>
                </a:ext>
              </a:extLst>
            </p:cNvPr>
            <p:cNvSpPr/>
            <p:nvPr/>
          </p:nvSpPr>
          <p:spPr>
            <a:xfrm rot="16200000">
              <a:off x="6693342" y="2051722"/>
              <a:ext cx="4034760" cy="3222278"/>
            </a:xfrm>
            <a:custGeom>
              <a:avLst/>
              <a:gdLst>
                <a:gd name="connsiteX0" fmla="*/ 0 w 4034760"/>
                <a:gd name="connsiteY0" fmla="*/ 83489 h 3222278"/>
                <a:gd name="connsiteX1" fmla="*/ 83489 w 4034760"/>
                <a:gd name="connsiteY1" fmla="*/ 0 h 3222278"/>
                <a:gd name="connsiteX2" fmla="*/ 3951271 w 4034760"/>
                <a:gd name="connsiteY2" fmla="*/ 0 h 3222278"/>
                <a:gd name="connsiteX3" fmla="*/ 4034760 w 4034760"/>
                <a:gd name="connsiteY3" fmla="*/ 83489 h 3222278"/>
                <a:gd name="connsiteX4" fmla="*/ 4034760 w 4034760"/>
                <a:gd name="connsiteY4" fmla="*/ 3138789 h 3222278"/>
                <a:gd name="connsiteX5" fmla="*/ 3951271 w 4034760"/>
                <a:gd name="connsiteY5" fmla="*/ 3222278 h 3222278"/>
                <a:gd name="connsiteX6" fmla="*/ 83489 w 4034760"/>
                <a:gd name="connsiteY6" fmla="*/ 3222278 h 3222278"/>
                <a:gd name="connsiteX7" fmla="*/ 0 w 4034760"/>
                <a:gd name="connsiteY7" fmla="*/ 3138789 h 3222278"/>
                <a:gd name="connsiteX8" fmla="*/ 0 w 4034760"/>
                <a:gd name="connsiteY8" fmla="*/ 83489 h 3222278"/>
                <a:gd name="connsiteX0" fmla="*/ 713121 w 4747881"/>
                <a:gd name="connsiteY0" fmla="*/ 2135211 h 5274000"/>
                <a:gd name="connsiteX1" fmla="*/ 0 w 4747881"/>
                <a:gd name="connsiteY1" fmla="*/ 0 h 5274000"/>
                <a:gd name="connsiteX2" fmla="*/ 796610 w 4747881"/>
                <a:gd name="connsiteY2" fmla="*/ 2051722 h 5274000"/>
                <a:gd name="connsiteX3" fmla="*/ 4664392 w 4747881"/>
                <a:gd name="connsiteY3" fmla="*/ 2051722 h 5274000"/>
                <a:gd name="connsiteX4" fmla="*/ 4747881 w 4747881"/>
                <a:gd name="connsiteY4" fmla="*/ 2135211 h 5274000"/>
                <a:gd name="connsiteX5" fmla="*/ 4747881 w 4747881"/>
                <a:gd name="connsiteY5" fmla="*/ 5190511 h 5274000"/>
                <a:gd name="connsiteX6" fmla="*/ 4664392 w 4747881"/>
                <a:gd name="connsiteY6" fmla="*/ 5274000 h 5274000"/>
                <a:gd name="connsiteX7" fmla="*/ 796610 w 4747881"/>
                <a:gd name="connsiteY7" fmla="*/ 5274000 h 5274000"/>
                <a:gd name="connsiteX8" fmla="*/ 713121 w 4747881"/>
                <a:gd name="connsiteY8" fmla="*/ 5190511 h 5274000"/>
                <a:gd name="connsiteX9" fmla="*/ 713121 w 4747881"/>
                <a:gd name="connsiteY9" fmla="*/ 2135211 h 5274000"/>
                <a:gd name="connsiteX0" fmla="*/ 0 w 4034760"/>
                <a:gd name="connsiteY0" fmla="*/ 83489 h 3222278"/>
                <a:gd name="connsiteX1" fmla="*/ 83489 w 4034760"/>
                <a:gd name="connsiteY1" fmla="*/ 0 h 3222278"/>
                <a:gd name="connsiteX2" fmla="*/ 3951271 w 4034760"/>
                <a:gd name="connsiteY2" fmla="*/ 0 h 3222278"/>
                <a:gd name="connsiteX3" fmla="*/ 4034760 w 4034760"/>
                <a:gd name="connsiteY3" fmla="*/ 83489 h 3222278"/>
                <a:gd name="connsiteX4" fmla="*/ 4034760 w 4034760"/>
                <a:gd name="connsiteY4" fmla="*/ 3138789 h 3222278"/>
                <a:gd name="connsiteX5" fmla="*/ 3951271 w 4034760"/>
                <a:gd name="connsiteY5" fmla="*/ 3222278 h 3222278"/>
                <a:gd name="connsiteX6" fmla="*/ 83489 w 4034760"/>
                <a:gd name="connsiteY6" fmla="*/ 3222278 h 3222278"/>
                <a:gd name="connsiteX7" fmla="*/ 0 w 4034760"/>
                <a:gd name="connsiteY7" fmla="*/ 3138789 h 3222278"/>
                <a:gd name="connsiteX8" fmla="*/ 0 w 4034760"/>
                <a:gd name="connsiteY8" fmla="*/ 83489 h 322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4760" h="3222278">
                  <a:moveTo>
                    <a:pt x="0" y="83489"/>
                  </a:moveTo>
                  <a:cubicBezTo>
                    <a:pt x="0" y="37379"/>
                    <a:pt x="37379" y="0"/>
                    <a:pt x="83489" y="0"/>
                  </a:cubicBezTo>
                  <a:lnTo>
                    <a:pt x="3951271" y="0"/>
                  </a:lnTo>
                  <a:cubicBezTo>
                    <a:pt x="3997381" y="0"/>
                    <a:pt x="4034760" y="37379"/>
                    <a:pt x="4034760" y="83489"/>
                  </a:cubicBezTo>
                  <a:lnTo>
                    <a:pt x="4034760" y="3138789"/>
                  </a:lnTo>
                  <a:cubicBezTo>
                    <a:pt x="4034760" y="3184899"/>
                    <a:pt x="3997381" y="3222278"/>
                    <a:pt x="3951271" y="3222278"/>
                  </a:cubicBezTo>
                  <a:lnTo>
                    <a:pt x="83489" y="3222278"/>
                  </a:lnTo>
                  <a:cubicBezTo>
                    <a:pt x="37379" y="3222278"/>
                    <a:pt x="0" y="3184899"/>
                    <a:pt x="0" y="3138789"/>
                  </a:cubicBezTo>
                  <a:lnTo>
                    <a:pt x="0" y="83489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10800000" scaled="0"/>
            </a:gradFill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502D91C1-1151-4D8B-8FAD-B23EFD345D30}"/>
                </a:ext>
              </a:extLst>
            </p:cNvPr>
            <p:cNvCxnSpPr/>
            <p:nvPr/>
          </p:nvCxnSpPr>
          <p:spPr>
            <a:xfrm>
              <a:off x="7843947" y="5416550"/>
              <a:ext cx="1733550" cy="0"/>
            </a:xfrm>
            <a:prstGeom prst="line">
              <a:avLst/>
            </a:prstGeom>
            <a:ln w="285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wo-stick-man-variants-shaking-hands_31426">
            <a:extLst>
              <a:ext uri="{FF2B5EF4-FFF2-40B4-BE49-F238E27FC236}">
                <a16:creationId xmlns:a16="http://schemas.microsoft.com/office/drawing/2014/main" id="{CC716660-C6E9-4372-9A12-6F1E80AAC0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715000" y="2982935"/>
            <a:ext cx="762000" cy="782286"/>
          </a:xfrm>
          <a:custGeom>
            <a:avLst/>
            <a:gdLst>
              <a:gd name="connsiteX0" fmla="*/ 84906 w 586109"/>
              <a:gd name="connsiteY0" fmla="*/ 122784 h 601711"/>
              <a:gd name="connsiteX1" fmla="*/ 122866 w 586109"/>
              <a:gd name="connsiteY1" fmla="*/ 160441 h 601711"/>
              <a:gd name="connsiteX2" fmla="*/ 122866 w 586109"/>
              <a:gd name="connsiteY2" fmla="*/ 172320 h 601711"/>
              <a:gd name="connsiteX3" fmla="*/ 177782 w 586109"/>
              <a:gd name="connsiteY3" fmla="*/ 248139 h 601711"/>
              <a:gd name="connsiteX4" fmla="*/ 279009 w 586109"/>
              <a:gd name="connsiteY4" fmla="*/ 269621 h 601711"/>
              <a:gd name="connsiteX5" fmla="*/ 292928 w 586109"/>
              <a:gd name="connsiteY5" fmla="*/ 278720 h 601711"/>
              <a:gd name="connsiteX6" fmla="*/ 307100 w 586109"/>
              <a:gd name="connsiteY6" fmla="*/ 269621 h 601711"/>
              <a:gd name="connsiteX7" fmla="*/ 408327 w 586109"/>
              <a:gd name="connsiteY7" fmla="*/ 248139 h 601711"/>
              <a:gd name="connsiteX8" fmla="*/ 463243 w 586109"/>
              <a:gd name="connsiteY8" fmla="*/ 172320 h 601711"/>
              <a:gd name="connsiteX9" fmla="*/ 463243 w 586109"/>
              <a:gd name="connsiteY9" fmla="*/ 160441 h 601711"/>
              <a:gd name="connsiteX10" fmla="*/ 500950 w 586109"/>
              <a:gd name="connsiteY10" fmla="*/ 122784 h 601711"/>
              <a:gd name="connsiteX11" fmla="*/ 538910 w 586109"/>
              <a:gd name="connsiteY11" fmla="*/ 160441 h 601711"/>
              <a:gd name="connsiteX12" fmla="*/ 538910 w 586109"/>
              <a:gd name="connsiteY12" fmla="*/ 338617 h 601711"/>
              <a:gd name="connsiteX13" fmla="*/ 531824 w 586109"/>
              <a:gd name="connsiteY13" fmla="*/ 360352 h 601711"/>
              <a:gd name="connsiteX14" fmla="*/ 542959 w 586109"/>
              <a:gd name="connsiteY14" fmla="*/ 468522 h 601711"/>
              <a:gd name="connsiteX15" fmla="*/ 583703 w 586109"/>
              <a:gd name="connsiteY15" fmla="*/ 562032 h 601711"/>
              <a:gd name="connsiteX16" fmla="*/ 569025 w 586109"/>
              <a:gd name="connsiteY16" fmla="*/ 599184 h 601711"/>
              <a:gd name="connsiteX17" fmla="*/ 557637 w 586109"/>
              <a:gd name="connsiteY17" fmla="*/ 601459 h 601711"/>
              <a:gd name="connsiteX18" fmla="*/ 531571 w 586109"/>
              <a:gd name="connsiteY18" fmla="*/ 584525 h 601711"/>
              <a:gd name="connsiteX19" fmla="*/ 489308 w 586109"/>
              <a:gd name="connsiteY19" fmla="*/ 486971 h 601711"/>
              <a:gd name="connsiteX20" fmla="*/ 487031 w 586109"/>
              <a:gd name="connsiteY20" fmla="*/ 478631 h 601711"/>
              <a:gd name="connsiteX21" fmla="*/ 484247 w 586109"/>
              <a:gd name="connsiteY21" fmla="*/ 451841 h 601711"/>
              <a:gd name="connsiteX22" fmla="*/ 472859 w 586109"/>
              <a:gd name="connsiteY22" fmla="*/ 478631 h 601711"/>
              <a:gd name="connsiteX23" fmla="*/ 453120 w 586109"/>
              <a:gd name="connsiteY23" fmla="*/ 578713 h 601711"/>
              <a:gd name="connsiteX24" fmla="*/ 425282 w 586109"/>
              <a:gd name="connsiteY24" fmla="*/ 601459 h 601711"/>
              <a:gd name="connsiteX25" fmla="*/ 419968 w 586109"/>
              <a:gd name="connsiteY25" fmla="*/ 600953 h 601711"/>
              <a:gd name="connsiteX26" fmla="*/ 397445 w 586109"/>
              <a:gd name="connsiteY26" fmla="*/ 567845 h 601711"/>
              <a:gd name="connsiteX27" fmla="*/ 417943 w 586109"/>
              <a:gd name="connsiteY27" fmla="*/ 464731 h 601711"/>
              <a:gd name="connsiteX28" fmla="*/ 419462 w 586109"/>
              <a:gd name="connsiteY28" fmla="*/ 459423 h 601711"/>
              <a:gd name="connsiteX29" fmla="*/ 465267 w 586109"/>
              <a:gd name="connsiteY29" fmla="*/ 350496 h 601711"/>
              <a:gd name="connsiteX30" fmla="*/ 463243 w 586109"/>
              <a:gd name="connsiteY30" fmla="*/ 338617 h 601711"/>
              <a:gd name="connsiteX31" fmla="*/ 463243 w 586109"/>
              <a:gd name="connsiteY31" fmla="*/ 252688 h 601711"/>
              <a:gd name="connsiteX32" fmla="*/ 441226 w 586109"/>
              <a:gd name="connsiteY32" fmla="*/ 283016 h 601711"/>
              <a:gd name="connsiteX33" fmla="*/ 427054 w 586109"/>
              <a:gd name="connsiteY33" fmla="*/ 292367 h 601711"/>
              <a:gd name="connsiteX34" fmla="*/ 316716 w 586109"/>
              <a:gd name="connsiteY34" fmla="*/ 315619 h 601711"/>
              <a:gd name="connsiteX35" fmla="*/ 311908 w 586109"/>
              <a:gd name="connsiteY35" fmla="*/ 316124 h 601711"/>
              <a:gd name="connsiteX36" fmla="*/ 292928 w 586109"/>
              <a:gd name="connsiteY36" fmla="*/ 306268 h 601711"/>
              <a:gd name="connsiteX37" fmla="*/ 274201 w 586109"/>
              <a:gd name="connsiteY37" fmla="*/ 316124 h 601711"/>
              <a:gd name="connsiteX38" fmla="*/ 269139 w 586109"/>
              <a:gd name="connsiteY38" fmla="*/ 315619 h 601711"/>
              <a:gd name="connsiteX39" fmla="*/ 159055 w 586109"/>
              <a:gd name="connsiteY39" fmla="*/ 292367 h 601711"/>
              <a:gd name="connsiteX40" fmla="*/ 144883 w 586109"/>
              <a:gd name="connsiteY40" fmla="*/ 283016 h 601711"/>
              <a:gd name="connsiteX41" fmla="*/ 122866 w 586109"/>
              <a:gd name="connsiteY41" fmla="*/ 252688 h 601711"/>
              <a:gd name="connsiteX42" fmla="*/ 122866 w 586109"/>
              <a:gd name="connsiteY42" fmla="*/ 338617 h 601711"/>
              <a:gd name="connsiteX43" fmla="*/ 120842 w 586109"/>
              <a:gd name="connsiteY43" fmla="*/ 350496 h 601711"/>
              <a:gd name="connsiteX44" fmla="*/ 166394 w 586109"/>
              <a:gd name="connsiteY44" fmla="*/ 459423 h 601711"/>
              <a:gd name="connsiteX45" fmla="*/ 168166 w 586109"/>
              <a:gd name="connsiteY45" fmla="*/ 464731 h 601711"/>
              <a:gd name="connsiteX46" fmla="*/ 188411 w 586109"/>
              <a:gd name="connsiteY46" fmla="*/ 567845 h 601711"/>
              <a:gd name="connsiteX47" fmla="*/ 166141 w 586109"/>
              <a:gd name="connsiteY47" fmla="*/ 600953 h 601711"/>
              <a:gd name="connsiteX48" fmla="*/ 160574 w 586109"/>
              <a:gd name="connsiteY48" fmla="*/ 601711 h 601711"/>
              <a:gd name="connsiteX49" fmla="*/ 132736 w 586109"/>
              <a:gd name="connsiteY49" fmla="*/ 578713 h 601711"/>
              <a:gd name="connsiteX50" fmla="*/ 112997 w 586109"/>
              <a:gd name="connsiteY50" fmla="*/ 478631 h 601711"/>
              <a:gd name="connsiteX51" fmla="*/ 101862 w 586109"/>
              <a:gd name="connsiteY51" fmla="*/ 451841 h 601711"/>
              <a:gd name="connsiteX52" fmla="*/ 99078 w 586109"/>
              <a:gd name="connsiteY52" fmla="*/ 478631 h 601711"/>
              <a:gd name="connsiteX53" fmla="*/ 96801 w 586109"/>
              <a:gd name="connsiteY53" fmla="*/ 486971 h 601711"/>
              <a:gd name="connsiteX54" fmla="*/ 54285 w 586109"/>
              <a:gd name="connsiteY54" fmla="*/ 584525 h 601711"/>
              <a:gd name="connsiteX55" fmla="*/ 28219 w 586109"/>
              <a:gd name="connsiteY55" fmla="*/ 601711 h 601711"/>
              <a:gd name="connsiteX56" fmla="*/ 17084 w 586109"/>
              <a:gd name="connsiteY56" fmla="*/ 599184 h 601711"/>
              <a:gd name="connsiteX57" fmla="*/ 2406 w 586109"/>
              <a:gd name="connsiteY57" fmla="*/ 562032 h 601711"/>
              <a:gd name="connsiteX58" fmla="*/ 42897 w 586109"/>
              <a:gd name="connsiteY58" fmla="*/ 468522 h 601711"/>
              <a:gd name="connsiteX59" fmla="*/ 54285 w 586109"/>
              <a:gd name="connsiteY59" fmla="*/ 360352 h 601711"/>
              <a:gd name="connsiteX60" fmla="*/ 47199 w 586109"/>
              <a:gd name="connsiteY60" fmla="*/ 338617 h 601711"/>
              <a:gd name="connsiteX61" fmla="*/ 47199 w 586109"/>
              <a:gd name="connsiteY61" fmla="*/ 160441 h 601711"/>
              <a:gd name="connsiteX62" fmla="*/ 84906 w 586109"/>
              <a:gd name="connsiteY62" fmla="*/ 122784 h 601711"/>
              <a:gd name="connsiteX63" fmla="*/ 468586 w 586109"/>
              <a:gd name="connsiteY63" fmla="*/ 0 h 601711"/>
              <a:gd name="connsiteX64" fmla="*/ 529343 w 586109"/>
              <a:gd name="connsiteY64" fmla="*/ 60651 h 601711"/>
              <a:gd name="connsiteX65" fmla="*/ 468586 w 586109"/>
              <a:gd name="connsiteY65" fmla="*/ 121302 h 601711"/>
              <a:gd name="connsiteX66" fmla="*/ 407829 w 586109"/>
              <a:gd name="connsiteY66" fmla="*/ 60651 h 601711"/>
              <a:gd name="connsiteX67" fmla="*/ 468586 w 586109"/>
              <a:gd name="connsiteY67" fmla="*/ 0 h 601711"/>
              <a:gd name="connsiteX68" fmla="*/ 117418 w 586109"/>
              <a:gd name="connsiteY68" fmla="*/ 0 h 601711"/>
              <a:gd name="connsiteX69" fmla="*/ 178281 w 586109"/>
              <a:gd name="connsiteY69" fmla="*/ 60651 h 601711"/>
              <a:gd name="connsiteX70" fmla="*/ 117418 w 586109"/>
              <a:gd name="connsiteY70" fmla="*/ 121302 h 601711"/>
              <a:gd name="connsiteX71" fmla="*/ 56555 w 586109"/>
              <a:gd name="connsiteY71" fmla="*/ 60651 h 601711"/>
              <a:gd name="connsiteX72" fmla="*/ 117418 w 586109"/>
              <a:gd name="connsiteY72" fmla="*/ 0 h 60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6109" h="601711">
                <a:moveTo>
                  <a:pt x="84906" y="122784"/>
                </a:moveTo>
                <a:cubicBezTo>
                  <a:pt x="105911" y="122784"/>
                  <a:pt x="122866" y="139465"/>
                  <a:pt x="122866" y="160441"/>
                </a:cubicBezTo>
                <a:lnTo>
                  <a:pt x="122866" y="172320"/>
                </a:lnTo>
                <a:lnTo>
                  <a:pt x="177782" y="248139"/>
                </a:lnTo>
                <a:lnTo>
                  <a:pt x="279009" y="269621"/>
                </a:lnTo>
                <a:cubicBezTo>
                  <a:pt x="284830" y="270885"/>
                  <a:pt x="289638" y="274171"/>
                  <a:pt x="292928" y="278720"/>
                </a:cubicBezTo>
                <a:cubicBezTo>
                  <a:pt x="296218" y="274171"/>
                  <a:pt x="301026" y="270885"/>
                  <a:pt x="307100" y="269621"/>
                </a:cubicBezTo>
                <a:lnTo>
                  <a:pt x="408327" y="248139"/>
                </a:lnTo>
                <a:lnTo>
                  <a:pt x="463243" y="172320"/>
                </a:lnTo>
                <a:lnTo>
                  <a:pt x="463243" y="160441"/>
                </a:lnTo>
                <a:cubicBezTo>
                  <a:pt x="463243" y="139465"/>
                  <a:pt x="480198" y="122784"/>
                  <a:pt x="500950" y="122784"/>
                </a:cubicBezTo>
                <a:cubicBezTo>
                  <a:pt x="521954" y="122784"/>
                  <a:pt x="538910" y="139465"/>
                  <a:pt x="538910" y="160441"/>
                </a:cubicBezTo>
                <a:lnTo>
                  <a:pt x="538910" y="338617"/>
                </a:lnTo>
                <a:cubicBezTo>
                  <a:pt x="538910" y="346705"/>
                  <a:pt x="536126" y="354034"/>
                  <a:pt x="531824" y="360352"/>
                </a:cubicBezTo>
                <a:lnTo>
                  <a:pt x="542959" y="468522"/>
                </a:lnTo>
                <a:lnTo>
                  <a:pt x="583703" y="562032"/>
                </a:lnTo>
                <a:cubicBezTo>
                  <a:pt x="590029" y="576185"/>
                  <a:pt x="583449" y="592866"/>
                  <a:pt x="569025" y="599184"/>
                </a:cubicBezTo>
                <a:cubicBezTo>
                  <a:pt x="565229" y="600700"/>
                  <a:pt x="561433" y="601459"/>
                  <a:pt x="557637" y="601459"/>
                </a:cubicBezTo>
                <a:cubicBezTo>
                  <a:pt x="546755" y="601459"/>
                  <a:pt x="536379" y="595140"/>
                  <a:pt x="531571" y="584525"/>
                </a:cubicBezTo>
                <a:lnTo>
                  <a:pt x="489308" y="486971"/>
                </a:lnTo>
                <a:cubicBezTo>
                  <a:pt x="488043" y="484444"/>
                  <a:pt x="487284" y="481664"/>
                  <a:pt x="487031" y="478631"/>
                </a:cubicBezTo>
                <a:lnTo>
                  <a:pt x="484247" y="451841"/>
                </a:lnTo>
                <a:lnTo>
                  <a:pt x="472859" y="478631"/>
                </a:lnTo>
                <a:lnTo>
                  <a:pt x="453120" y="578713"/>
                </a:lnTo>
                <a:cubicBezTo>
                  <a:pt x="450589" y="592107"/>
                  <a:pt x="438695" y="601459"/>
                  <a:pt x="425282" y="601459"/>
                </a:cubicBezTo>
                <a:cubicBezTo>
                  <a:pt x="423511" y="601459"/>
                  <a:pt x="421739" y="601459"/>
                  <a:pt x="419968" y="600953"/>
                </a:cubicBezTo>
                <a:cubicBezTo>
                  <a:pt x="404530" y="597920"/>
                  <a:pt x="394408" y="583009"/>
                  <a:pt x="397445" y="567845"/>
                </a:cubicBezTo>
                <a:lnTo>
                  <a:pt x="417943" y="464731"/>
                </a:lnTo>
                <a:cubicBezTo>
                  <a:pt x="418197" y="462961"/>
                  <a:pt x="418703" y="461192"/>
                  <a:pt x="419462" y="459423"/>
                </a:cubicBezTo>
                <a:lnTo>
                  <a:pt x="465267" y="350496"/>
                </a:lnTo>
                <a:cubicBezTo>
                  <a:pt x="464002" y="346705"/>
                  <a:pt x="463243" y="342661"/>
                  <a:pt x="463243" y="338617"/>
                </a:cubicBezTo>
                <a:lnTo>
                  <a:pt x="463243" y="252688"/>
                </a:lnTo>
                <a:lnTo>
                  <a:pt x="441226" y="283016"/>
                </a:lnTo>
                <a:cubicBezTo>
                  <a:pt x="437683" y="287818"/>
                  <a:pt x="432621" y="291104"/>
                  <a:pt x="427054" y="292367"/>
                </a:cubicBezTo>
                <a:lnTo>
                  <a:pt x="316716" y="315619"/>
                </a:lnTo>
                <a:cubicBezTo>
                  <a:pt x="315198" y="316124"/>
                  <a:pt x="313426" y="316124"/>
                  <a:pt x="311908" y="316124"/>
                </a:cubicBezTo>
                <a:cubicBezTo>
                  <a:pt x="304316" y="316124"/>
                  <a:pt x="297483" y="312333"/>
                  <a:pt x="292928" y="306268"/>
                </a:cubicBezTo>
                <a:cubicBezTo>
                  <a:pt x="288626" y="312333"/>
                  <a:pt x="281793" y="316124"/>
                  <a:pt x="274201" y="316124"/>
                </a:cubicBezTo>
                <a:cubicBezTo>
                  <a:pt x="272429" y="316124"/>
                  <a:pt x="270911" y="316124"/>
                  <a:pt x="269139" y="315619"/>
                </a:cubicBezTo>
                <a:lnTo>
                  <a:pt x="159055" y="292367"/>
                </a:lnTo>
                <a:cubicBezTo>
                  <a:pt x="153235" y="291104"/>
                  <a:pt x="148173" y="287818"/>
                  <a:pt x="144883" y="283016"/>
                </a:cubicBezTo>
                <a:lnTo>
                  <a:pt x="122866" y="252688"/>
                </a:lnTo>
                <a:lnTo>
                  <a:pt x="122866" y="338617"/>
                </a:lnTo>
                <a:cubicBezTo>
                  <a:pt x="122866" y="342661"/>
                  <a:pt x="122107" y="346705"/>
                  <a:pt x="120842" y="350496"/>
                </a:cubicBezTo>
                <a:lnTo>
                  <a:pt x="166394" y="459423"/>
                </a:lnTo>
                <a:cubicBezTo>
                  <a:pt x="167153" y="461192"/>
                  <a:pt x="167659" y="462961"/>
                  <a:pt x="168166" y="464731"/>
                </a:cubicBezTo>
                <a:lnTo>
                  <a:pt x="188411" y="567845"/>
                </a:lnTo>
                <a:cubicBezTo>
                  <a:pt x="191448" y="583262"/>
                  <a:pt x="181578" y="598173"/>
                  <a:pt x="166141" y="600953"/>
                </a:cubicBezTo>
                <a:cubicBezTo>
                  <a:pt x="164370" y="601459"/>
                  <a:pt x="162345" y="601711"/>
                  <a:pt x="160574" y="601711"/>
                </a:cubicBezTo>
                <a:cubicBezTo>
                  <a:pt x="147414" y="601711"/>
                  <a:pt x="135520" y="592360"/>
                  <a:pt x="132736" y="578713"/>
                </a:cubicBezTo>
                <a:lnTo>
                  <a:pt x="112997" y="478631"/>
                </a:lnTo>
                <a:lnTo>
                  <a:pt x="101862" y="451841"/>
                </a:lnTo>
                <a:lnTo>
                  <a:pt x="99078" y="478631"/>
                </a:lnTo>
                <a:cubicBezTo>
                  <a:pt x="98572" y="481664"/>
                  <a:pt x="98066" y="484444"/>
                  <a:pt x="96801" y="486971"/>
                </a:cubicBezTo>
                <a:lnTo>
                  <a:pt x="54285" y="584525"/>
                </a:lnTo>
                <a:cubicBezTo>
                  <a:pt x="49730" y="595140"/>
                  <a:pt x="39354" y="601711"/>
                  <a:pt x="28219" y="601711"/>
                </a:cubicBezTo>
                <a:cubicBezTo>
                  <a:pt x="24423" y="601711"/>
                  <a:pt x="20627" y="600953"/>
                  <a:pt x="17084" y="599184"/>
                </a:cubicBezTo>
                <a:cubicBezTo>
                  <a:pt x="2660" y="592866"/>
                  <a:pt x="-3920" y="576185"/>
                  <a:pt x="2406" y="562032"/>
                </a:cubicBezTo>
                <a:lnTo>
                  <a:pt x="42897" y="468522"/>
                </a:lnTo>
                <a:lnTo>
                  <a:pt x="54285" y="360352"/>
                </a:lnTo>
                <a:cubicBezTo>
                  <a:pt x="49983" y="354034"/>
                  <a:pt x="47199" y="346705"/>
                  <a:pt x="47199" y="338617"/>
                </a:cubicBezTo>
                <a:lnTo>
                  <a:pt x="47199" y="160441"/>
                </a:lnTo>
                <a:cubicBezTo>
                  <a:pt x="47199" y="139465"/>
                  <a:pt x="64155" y="122784"/>
                  <a:pt x="84906" y="122784"/>
                </a:cubicBezTo>
                <a:close/>
                <a:moveTo>
                  <a:pt x="468586" y="0"/>
                </a:moveTo>
                <a:cubicBezTo>
                  <a:pt x="502141" y="0"/>
                  <a:pt x="529343" y="27154"/>
                  <a:pt x="529343" y="60651"/>
                </a:cubicBezTo>
                <a:cubicBezTo>
                  <a:pt x="529343" y="94148"/>
                  <a:pt x="502141" y="121302"/>
                  <a:pt x="468586" y="121302"/>
                </a:cubicBezTo>
                <a:cubicBezTo>
                  <a:pt x="435031" y="121302"/>
                  <a:pt x="407829" y="94148"/>
                  <a:pt x="407829" y="60651"/>
                </a:cubicBezTo>
                <a:cubicBezTo>
                  <a:pt x="407829" y="27154"/>
                  <a:pt x="435031" y="0"/>
                  <a:pt x="468586" y="0"/>
                </a:cubicBezTo>
                <a:close/>
                <a:moveTo>
                  <a:pt x="117418" y="0"/>
                </a:moveTo>
                <a:cubicBezTo>
                  <a:pt x="151032" y="0"/>
                  <a:pt x="178281" y="27154"/>
                  <a:pt x="178281" y="60651"/>
                </a:cubicBezTo>
                <a:cubicBezTo>
                  <a:pt x="178281" y="94148"/>
                  <a:pt x="151032" y="121302"/>
                  <a:pt x="117418" y="121302"/>
                </a:cubicBezTo>
                <a:cubicBezTo>
                  <a:pt x="83804" y="121302"/>
                  <a:pt x="56555" y="94148"/>
                  <a:pt x="56555" y="60651"/>
                </a:cubicBezTo>
                <a:cubicBezTo>
                  <a:pt x="56555" y="27154"/>
                  <a:pt x="83804" y="0"/>
                  <a:pt x="1174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>
            <a:noFill/>
          </a:ln>
        </p:spPr>
      </p:sp>
      <p:sp>
        <p:nvSpPr>
          <p:cNvPr id="119" name="图片占位符 118">
            <a:extLst>
              <a:ext uri="{FF2B5EF4-FFF2-40B4-BE49-F238E27FC236}">
                <a16:creationId xmlns:a16="http://schemas.microsoft.com/office/drawing/2014/main" id="{BC78112D-3334-4EE8-9BEF-5DD77A1502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57138" y="1933406"/>
            <a:ext cx="1594188" cy="1594188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blipFill dpi="0"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1000" b="-20000"/>
            </a:stretch>
          </a:blipFill>
          <a:ln w="50800"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zh-CN" altLang="en-US" sz="1800">
                <a:solidFill>
                  <a:schemeClr val="tx1"/>
                </a:solidFill>
                <a:latin typeface="DIN Light"/>
                <a:ea typeface="微软雅黑 Light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120" name="文本占位符 9">
            <a:extLst>
              <a:ext uri="{FF2B5EF4-FFF2-40B4-BE49-F238E27FC236}">
                <a16:creationId xmlns:a16="http://schemas.microsoft.com/office/drawing/2014/main" id="{219120DF-6909-4084-A661-68040B1AFF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5105" y="3671646"/>
            <a:ext cx="30910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姓    名</a:t>
            </a:r>
          </a:p>
        </p:txBody>
      </p:sp>
      <p:sp>
        <p:nvSpPr>
          <p:cNvPr id="121" name="文本占位符 9">
            <a:extLst>
              <a:ext uri="{FF2B5EF4-FFF2-40B4-BE49-F238E27FC236}">
                <a16:creationId xmlns:a16="http://schemas.microsoft.com/office/drawing/2014/main" id="{0F1AD378-58EC-4F75-8248-BCAE5B4C21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15105" y="4050642"/>
            <a:ext cx="30910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122" name="文本占位符 9">
            <a:extLst>
              <a:ext uri="{FF2B5EF4-FFF2-40B4-BE49-F238E27FC236}">
                <a16:creationId xmlns:a16="http://schemas.microsoft.com/office/drawing/2014/main" id="{E9101735-10E5-445A-BF4A-AB02E2EAEF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5105" y="4863670"/>
            <a:ext cx="3091068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研究方向</a:t>
            </a:r>
          </a:p>
        </p:txBody>
      </p:sp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EC7BFB30-E8FD-498A-AED7-EF84C1467A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7860" y="1933406"/>
            <a:ext cx="1594188" cy="1594188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0"/>
            <a:tileRect/>
          </a:gradFill>
          <a:ln w="508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800" dirty="0">
                <a:solidFill>
                  <a:prstClr val="white"/>
                </a:solidFill>
                <a:latin typeface="DIN Light"/>
                <a:ea typeface="微软雅黑 Light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124" name="文本占位符 9">
            <a:extLst>
              <a:ext uri="{FF2B5EF4-FFF2-40B4-BE49-F238E27FC236}">
                <a16:creationId xmlns:a16="http://schemas.microsoft.com/office/drawing/2014/main" id="{846E25E4-3BE1-4F99-BAA4-6916574CE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5827" y="3671646"/>
            <a:ext cx="30910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姓    名</a:t>
            </a:r>
          </a:p>
        </p:txBody>
      </p:sp>
      <p:sp>
        <p:nvSpPr>
          <p:cNvPr id="125" name="文本占位符 9">
            <a:extLst>
              <a:ext uri="{FF2B5EF4-FFF2-40B4-BE49-F238E27FC236}">
                <a16:creationId xmlns:a16="http://schemas.microsoft.com/office/drawing/2014/main" id="{FBE12A06-9FA3-4431-84F9-939EAF7AE3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5827" y="4050642"/>
            <a:ext cx="30910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6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126" name="文本占位符 9">
            <a:extLst>
              <a:ext uri="{FF2B5EF4-FFF2-40B4-BE49-F238E27FC236}">
                <a16:creationId xmlns:a16="http://schemas.microsoft.com/office/drawing/2014/main" id="{89C3CB36-CA36-483A-8356-ECF2ADF778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5827" y="4863670"/>
            <a:ext cx="3091068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研究方向</a:t>
            </a:r>
          </a:p>
        </p:txBody>
      </p:sp>
    </p:spTree>
    <p:extLst>
      <p:ext uri="{BB962C8B-B14F-4D97-AF65-F5344CB8AC3E}">
        <p14:creationId xmlns:p14="http://schemas.microsoft.com/office/powerpoint/2010/main" val="1858156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-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6875CC2-CFE5-4F34-A2AB-50F6C5281560}"/>
              </a:ext>
            </a:extLst>
          </p:cNvPr>
          <p:cNvSpPr/>
          <p:nvPr/>
        </p:nvSpPr>
        <p:spPr>
          <a:xfrm>
            <a:off x="1619140" y="2057400"/>
            <a:ext cx="2416504" cy="3453312"/>
          </a:xfrm>
          <a:custGeom>
            <a:avLst/>
            <a:gdLst>
              <a:gd name="connsiteX0" fmla="*/ 0 w 2416504"/>
              <a:gd name="connsiteY0" fmla="*/ 0 h 3453312"/>
              <a:gd name="connsiteX1" fmla="*/ 2416504 w 2416504"/>
              <a:gd name="connsiteY1" fmla="*/ 0 h 3453312"/>
              <a:gd name="connsiteX2" fmla="*/ 2416504 w 2416504"/>
              <a:gd name="connsiteY2" fmla="*/ 3453312 h 3453312"/>
              <a:gd name="connsiteX3" fmla="*/ 0 w 2416504"/>
              <a:gd name="connsiteY3" fmla="*/ 3453312 h 3453312"/>
              <a:gd name="connsiteX4" fmla="*/ 0 w 2416504"/>
              <a:gd name="connsiteY4" fmla="*/ 0 h 3453312"/>
              <a:gd name="connsiteX0" fmla="*/ 1619140 w 4035644"/>
              <a:gd name="connsiteY0" fmla="*/ 2057400 h 5510712"/>
              <a:gd name="connsiteX1" fmla="*/ 0 w 4035644"/>
              <a:gd name="connsiteY1" fmla="*/ 0 h 5510712"/>
              <a:gd name="connsiteX2" fmla="*/ 4035644 w 4035644"/>
              <a:gd name="connsiteY2" fmla="*/ 2057400 h 5510712"/>
              <a:gd name="connsiteX3" fmla="*/ 4035644 w 4035644"/>
              <a:gd name="connsiteY3" fmla="*/ 5510712 h 5510712"/>
              <a:gd name="connsiteX4" fmla="*/ 1619140 w 4035644"/>
              <a:gd name="connsiteY4" fmla="*/ 5510712 h 5510712"/>
              <a:gd name="connsiteX5" fmla="*/ 1619140 w 4035644"/>
              <a:gd name="connsiteY5" fmla="*/ 2057400 h 5510712"/>
              <a:gd name="connsiteX0" fmla="*/ 0 w 2416504"/>
              <a:gd name="connsiteY0" fmla="*/ 0 h 3453312"/>
              <a:gd name="connsiteX1" fmla="*/ 2416504 w 2416504"/>
              <a:gd name="connsiteY1" fmla="*/ 0 h 3453312"/>
              <a:gd name="connsiteX2" fmla="*/ 2416504 w 2416504"/>
              <a:gd name="connsiteY2" fmla="*/ 3453312 h 3453312"/>
              <a:gd name="connsiteX3" fmla="*/ 0 w 2416504"/>
              <a:gd name="connsiteY3" fmla="*/ 3453312 h 3453312"/>
              <a:gd name="connsiteX4" fmla="*/ 0 w 2416504"/>
              <a:gd name="connsiteY4" fmla="*/ 0 h 345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504" h="3453312">
                <a:moveTo>
                  <a:pt x="0" y="0"/>
                </a:moveTo>
                <a:lnTo>
                  <a:pt x="2416504" y="0"/>
                </a:lnTo>
                <a:lnTo>
                  <a:pt x="2416504" y="3453312"/>
                </a:lnTo>
                <a:lnTo>
                  <a:pt x="0" y="34533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6D4728-274D-4EC3-8604-3898E4E8AC33}"/>
              </a:ext>
            </a:extLst>
          </p:cNvPr>
          <p:cNvSpPr/>
          <p:nvPr/>
        </p:nvSpPr>
        <p:spPr>
          <a:xfrm>
            <a:off x="1619140" y="2057400"/>
            <a:ext cx="2416504" cy="3453312"/>
          </a:xfrm>
          <a:custGeom>
            <a:avLst/>
            <a:gdLst>
              <a:gd name="connsiteX0" fmla="*/ 0 w 2416504"/>
              <a:gd name="connsiteY0" fmla="*/ 0 h 3453312"/>
              <a:gd name="connsiteX1" fmla="*/ 2416504 w 2416504"/>
              <a:gd name="connsiteY1" fmla="*/ 0 h 3453312"/>
              <a:gd name="connsiteX2" fmla="*/ 2416504 w 2416504"/>
              <a:gd name="connsiteY2" fmla="*/ 3453312 h 3453312"/>
              <a:gd name="connsiteX3" fmla="*/ 0 w 2416504"/>
              <a:gd name="connsiteY3" fmla="*/ 3453312 h 3453312"/>
              <a:gd name="connsiteX4" fmla="*/ 0 w 2416504"/>
              <a:gd name="connsiteY4" fmla="*/ 0 h 3453312"/>
              <a:gd name="connsiteX0" fmla="*/ 1619140 w 4035644"/>
              <a:gd name="connsiteY0" fmla="*/ 2057400 h 5510712"/>
              <a:gd name="connsiteX1" fmla="*/ 0 w 4035644"/>
              <a:gd name="connsiteY1" fmla="*/ 0 h 5510712"/>
              <a:gd name="connsiteX2" fmla="*/ 4035644 w 4035644"/>
              <a:gd name="connsiteY2" fmla="*/ 2057400 h 5510712"/>
              <a:gd name="connsiteX3" fmla="*/ 4035644 w 4035644"/>
              <a:gd name="connsiteY3" fmla="*/ 5510712 h 5510712"/>
              <a:gd name="connsiteX4" fmla="*/ 1619140 w 4035644"/>
              <a:gd name="connsiteY4" fmla="*/ 5510712 h 5510712"/>
              <a:gd name="connsiteX5" fmla="*/ 1619140 w 4035644"/>
              <a:gd name="connsiteY5" fmla="*/ 2057400 h 5510712"/>
              <a:gd name="connsiteX0" fmla="*/ 0 w 2416504"/>
              <a:gd name="connsiteY0" fmla="*/ 0 h 3453312"/>
              <a:gd name="connsiteX1" fmla="*/ 2416504 w 2416504"/>
              <a:gd name="connsiteY1" fmla="*/ 0 h 3453312"/>
              <a:gd name="connsiteX2" fmla="*/ 2416504 w 2416504"/>
              <a:gd name="connsiteY2" fmla="*/ 3453312 h 3453312"/>
              <a:gd name="connsiteX3" fmla="*/ 0 w 2416504"/>
              <a:gd name="connsiteY3" fmla="*/ 3453312 h 3453312"/>
              <a:gd name="connsiteX4" fmla="*/ 0 w 2416504"/>
              <a:gd name="connsiteY4" fmla="*/ 0 h 345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504" h="3453312">
                <a:moveTo>
                  <a:pt x="0" y="0"/>
                </a:moveTo>
                <a:lnTo>
                  <a:pt x="2416504" y="0"/>
                </a:lnTo>
                <a:lnTo>
                  <a:pt x="2416504" y="3453312"/>
                </a:lnTo>
                <a:lnTo>
                  <a:pt x="0" y="345331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1000" b="-20000"/>
            </a:stretch>
          </a:blip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E0E2A95F-3F04-4913-B205-D9FC522D1837}"/>
              </a:ext>
            </a:extLst>
          </p:cNvPr>
          <p:cNvSpPr/>
          <p:nvPr/>
        </p:nvSpPr>
        <p:spPr>
          <a:xfrm>
            <a:off x="2286851" y="4773372"/>
            <a:ext cx="1081082" cy="3648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/>
              <a:cs typeface="+mn-cs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CC9A55A5-D479-43EA-8860-AFF48DD3708D}"/>
              </a:ext>
            </a:extLst>
          </p:cNvPr>
          <p:cNvSpPr/>
          <p:nvPr/>
        </p:nvSpPr>
        <p:spPr>
          <a:xfrm>
            <a:off x="2286851" y="4773372"/>
            <a:ext cx="1081082" cy="364834"/>
          </a:xfrm>
          <a:prstGeom prst="roundRect">
            <a:avLst>
              <a:gd name="adj" fmla="val 50000"/>
            </a:avLst>
          </a:prstGeom>
          <a:blipFill dpi="0" rotWithShape="1">
            <a:blip r:embed="rId3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196850" sx="20000" sy="2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C9AE85B-A1C2-44E1-8224-AD94BCA33C46}"/>
              </a:ext>
            </a:extLst>
          </p:cNvPr>
          <p:cNvSpPr/>
          <p:nvPr/>
        </p:nvSpPr>
        <p:spPr>
          <a:xfrm>
            <a:off x="2045028" y="2385154"/>
            <a:ext cx="1564728" cy="1564728"/>
          </a:xfrm>
          <a:custGeom>
            <a:avLst/>
            <a:gdLst>
              <a:gd name="connsiteX0" fmla="*/ 0 w 1564728"/>
              <a:gd name="connsiteY0" fmla="*/ 782364 h 1564728"/>
              <a:gd name="connsiteX1" fmla="*/ 782364 w 1564728"/>
              <a:gd name="connsiteY1" fmla="*/ 0 h 1564728"/>
              <a:gd name="connsiteX2" fmla="*/ 1564728 w 1564728"/>
              <a:gd name="connsiteY2" fmla="*/ 782364 h 1564728"/>
              <a:gd name="connsiteX3" fmla="*/ 782364 w 1564728"/>
              <a:gd name="connsiteY3" fmla="*/ 1564728 h 1564728"/>
              <a:gd name="connsiteX4" fmla="*/ 0 w 1564728"/>
              <a:gd name="connsiteY4" fmla="*/ 782364 h 1564728"/>
              <a:gd name="connsiteX0" fmla="*/ 2045028 w 3609756"/>
              <a:gd name="connsiteY0" fmla="*/ 3167518 h 3949882"/>
              <a:gd name="connsiteX1" fmla="*/ 0 w 3609756"/>
              <a:gd name="connsiteY1" fmla="*/ 0 h 3949882"/>
              <a:gd name="connsiteX2" fmla="*/ 2827392 w 3609756"/>
              <a:gd name="connsiteY2" fmla="*/ 2385154 h 3949882"/>
              <a:gd name="connsiteX3" fmla="*/ 3609756 w 3609756"/>
              <a:gd name="connsiteY3" fmla="*/ 3167518 h 3949882"/>
              <a:gd name="connsiteX4" fmla="*/ 2827392 w 3609756"/>
              <a:gd name="connsiteY4" fmla="*/ 3949882 h 3949882"/>
              <a:gd name="connsiteX5" fmla="*/ 2045028 w 3609756"/>
              <a:gd name="connsiteY5" fmla="*/ 3167518 h 3949882"/>
              <a:gd name="connsiteX0" fmla="*/ 0 w 1564728"/>
              <a:gd name="connsiteY0" fmla="*/ 782364 h 1564728"/>
              <a:gd name="connsiteX1" fmla="*/ 782364 w 1564728"/>
              <a:gd name="connsiteY1" fmla="*/ 0 h 1564728"/>
              <a:gd name="connsiteX2" fmla="*/ 1564728 w 1564728"/>
              <a:gd name="connsiteY2" fmla="*/ 782364 h 1564728"/>
              <a:gd name="connsiteX3" fmla="*/ 782364 w 1564728"/>
              <a:gd name="connsiteY3" fmla="*/ 1564728 h 1564728"/>
              <a:gd name="connsiteX4" fmla="*/ 0 w 1564728"/>
              <a:gd name="connsiteY4" fmla="*/ 782364 h 15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728" h="1564728">
                <a:moveTo>
                  <a:pt x="0" y="782364"/>
                </a:moveTo>
                <a:cubicBezTo>
                  <a:pt x="0" y="350276"/>
                  <a:pt x="350276" y="0"/>
                  <a:pt x="782364" y="0"/>
                </a:cubicBezTo>
                <a:cubicBezTo>
                  <a:pt x="1214452" y="0"/>
                  <a:pt x="1564728" y="350276"/>
                  <a:pt x="1564728" y="782364"/>
                </a:cubicBezTo>
                <a:cubicBezTo>
                  <a:pt x="1564728" y="1214452"/>
                  <a:pt x="1214452" y="1564728"/>
                  <a:pt x="782364" y="1564728"/>
                </a:cubicBezTo>
                <a:cubicBezTo>
                  <a:pt x="350276" y="1564728"/>
                  <a:pt x="0" y="1214452"/>
                  <a:pt x="0" y="78236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37F7692-3C49-4F4C-BE24-634AC9E70F27}"/>
              </a:ext>
            </a:extLst>
          </p:cNvPr>
          <p:cNvGrpSpPr/>
          <p:nvPr/>
        </p:nvGrpSpPr>
        <p:grpSpPr>
          <a:xfrm>
            <a:off x="1619140" y="1947861"/>
            <a:ext cx="2416504" cy="114587"/>
            <a:chOff x="1514583" y="1805892"/>
            <a:chExt cx="2416504" cy="170645"/>
          </a:xfrm>
        </p:grpSpPr>
        <p:sp>
          <p:nvSpPr>
            <p:cNvPr id="60" name="矩形: 圆顶角 59">
              <a:extLst>
                <a:ext uri="{FF2B5EF4-FFF2-40B4-BE49-F238E27FC236}">
                  <a16:creationId xmlns:a16="http://schemas.microsoft.com/office/drawing/2014/main" id="{7E2F2369-5132-4212-9579-DCE5DF5BFAE8}"/>
                </a:ext>
              </a:extLst>
            </p:cNvPr>
            <p:cNvSpPr/>
            <p:nvPr/>
          </p:nvSpPr>
          <p:spPr>
            <a:xfrm>
              <a:off x="1514583" y="1805893"/>
              <a:ext cx="2416504" cy="170644"/>
            </a:xfrm>
            <a:prstGeom prst="round2SameRect">
              <a:avLst>
                <a:gd name="adj1" fmla="val 33255"/>
                <a:gd name="adj2" fmla="val 0"/>
              </a:avLst>
            </a:prstGeom>
            <a:ln>
              <a:noFill/>
            </a:ln>
            <a:effectLst>
              <a:outerShdw blurRad="254000" dist="38100" algn="ctr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顶角 60">
              <a:extLst>
                <a:ext uri="{FF2B5EF4-FFF2-40B4-BE49-F238E27FC236}">
                  <a16:creationId xmlns:a16="http://schemas.microsoft.com/office/drawing/2014/main" id="{F386539C-B8B6-4E9D-B8AE-E10F4686E3BC}"/>
                </a:ext>
              </a:extLst>
            </p:cNvPr>
            <p:cNvSpPr/>
            <p:nvPr/>
          </p:nvSpPr>
          <p:spPr>
            <a:xfrm>
              <a:off x="1514583" y="1805892"/>
              <a:ext cx="2416504" cy="170645"/>
            </a:xfrm>
            <a:prstGeom prst="round2SameRect">
              <a:avLst>
                <a:gd name="adj1" fmla="val 33255"/>
                <a:gd name="adj2" fmla="val 0"/>
              </a:avLst>
            </a:prstGeom>
            <a:blipFill dpi="0" rotWithShape="1">
              <a:blip r:embed="rId3" cstate="hqprint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-196850" sx="20000" sy="2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DC174C5-CC15-4C81-8FF6-AC0C0E3650F3}"/>
              </a:ext>
            </a:extLst>
          </p:cNvPr>
          <p:cNvCxnSpPr>
            <a:cxnSpLocks/>
          </p:cNvCxnSpPr>
          <p:nvPr/>
        </p:nvCxnSpPr>
        <p:spPr>
          <a:xfrm>
            <a:off x="2717636" y="5510712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287CFBE6-B77A-44BA-9521-0DB3A004E422}"/>
              </a:ext>
            </a:extLst>
          </p:cNvPr>
          <p:cNvSpPr/>
          <p:nvPr/>
        </p:nvSpPr>
        <p:spPr>
          <a:xfrm>
            <a:off x="8156358" y="2057400"/>
            <a:ext cx="2416504" cy="3453312"/>
          </a:xfrm>
          <a:custGeom>
            <a:avLst/>
            <a:gdLst>
              <a:gd name="connsiteX0" fmla="*/ 0 w 2416504"/>
              <a:gd name="connsiteY0" fmla="*/ 0 h 3453312"/>
              <a:gd name="connsiteX1" fmla="*/ 2416504 w 2416504"/>
              <a:gd name="connsiteY1" fmla="*/ 0 h 3453312"/>
              <a:gd name="connsiteX2" fmla="*/ 2416504 w 2416504"/>
              <a:gd name="connsiteY2" fmla="*/ 3453312 h 3453312"/>
              <a:gd name="connsiteX3" fmla="*/ 0 w 2416504"/>
              <a:gd name="connsiteY3" fmla="*/ 3453312 h 3453312"/>
              <a:gd name="connsiteX4" fmla="*/ 0 w 2416504"/>
              <a:gd name="connsiteY4" fmla="*/ 0 h 3453312"/>
              <a:gd name="connsiteX0" fmla="*/ 8156358 w 10572862"/>
              <a:gd name="connsiteY0" fmla="*/ 2057400 h 5510712"/>
              <a:gd name="connsiteX1" fmla="*/ 0 w 10572862"/>
              <a:gd name="connsiteY1" fmla="*/ 0 h 5510712"/>
              <a:gd name="connsiteX2" fmla="*/ 10572862 w 10572862"/>
              <a:gd name="connsiteY2" fmla="*/ 2057400 h 5510712"/>
              <a:gd name="connsiteX3" fmla="*/ 10572862 w 10572862"/>
              <a:gd name="connsiteY3" fmla="*/ 5510712 h 5510712"/>
              <a:gd name="connsiteX4" fmla="*/ 8156358 w 10572862"/>
              <a:gd name="connsiteY4" fmla="*/ 5510712 h 5510712"/>
              <a:gd name="connsiteX5" fmla="*/ 8156358 w 10572862"/>
              <a:gd name="connsiteY5" fmla="*/ 2057400 h 5510712"/>
              <a:gd name="connsiteX0" fmla="*/ 0 w 2416504"/>
              <a:gd name="connsiteY0" fmla="*/ 0 h 3453312"/>
              <a:gd name="connsiteX1" fmla="*/ 2416504 w 2416504"/>
              <a:gd name="connsiteY1" fmla="*/ 0 h 3453312"/>
              <a:gd name="connsiteX2" fmla="*/ 2416504 w 2416504"/>
              <a:gd name="connsiteY2" fmla="*/ 3453312 h 3453312"/>
              <a:gd name="connsiteX3" fmla="*/ 0 w 2416504"/>
              <a:gd name="connsiteY3" fmla="*/ 3453312 h 3453312"/>
              <a:gd name="connsiteX4" fmla="*/ 0 w 2416504"/>
              <a:gd name="connsiteY4" fmla="*/ 0 h 345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504" h="3453312">
                <a:moveTo>
                  <a:pt x="0" y="0"/>
                </a:moveTo>
                <a:lnTo>
                  <a:pt x="2416504" y="0"/>
                </a:lnTo>
                <a:lnTo>
                  <a:pt x="2416504" y="3453312"/>
                </a:lnTo>
                <a:lnTo>
                  <a:pt x="0" y="34533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A8F81EF-E636-4839-8899-809DC96541A4}"/>
              </a:ext>
            </a:extLst>
          </p:cNvPr>
          <p:cNvSpPr/>
          <p:nvPr/>
        </p:nvSpPr>
        <p:spPr>
          <a:xfrm>
            <a:off x="8156358" y="2057400"/>
            <a:ext cx="2416504" cy="3453312"/>
          </a:xfrm>
          <a:prstGeom prst="rect">
            <a:avLst/>
          </a:prstGeom>
          <a:blipFill dpi="0"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1000" b="-20000"/>
            </a:stretch>
          </a:blip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5A09064D-6F9D-472F-8612-3EF5F6E3C6E5}"/>
              </a:ext>
            </a:extLst>
          </p:cNvPr>
          <p:cNvSpPr/>
          <p:nvPr/>
        </p:nvSpPr>
        <p:spPr>
          <a:xfrm>
            <a:off x="8824069" y="4773372"/>
            <a:ext cx="1081082" cy="3648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/>
              <a:cs typeface="+mn-cs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1980EE06-0E30-43AE-81B0-8189EA3247FC}"/>
              </a:ext>
            </a:extLst>
          </p:cNvPr>
          <p:cNvSpPr/>
          <p:nvPr/>
        </p:nvSpPr>
        <p:spPr>
          <a:xfrm>
            <a:off x="8824069" y="4773372"/>
            <a:ext cx="1081082" cy="364834"/>
          </a:xfrm>
          <a:custGeom>
            <a:avLst/>
            <a:gdLst>
              <a:gd name="connsiteX0" fmla="*/ 0 w 1081082"/>
              <a:gd name="connsiteY0" fmla="*/ 182417 h 364834"/>
              <a:gd name="connsiteX1" fmla="*/ 182417 w 1081082"/>
              <a:gd name="connsiteY1" fmla="*/ 0 h 364834"/>
              <a:gd name="connsiteX2" fmla="*/ 898665 w 1081082"/>
              <a:gd name="connsiteY2" fmla="*/ 0 h 364834"/>
              <a:gd name="connsiteX3" fmla="*/ 1081082 w 1081082"/>
              <a:gd name="connsiteY3" fmla="*/ 182417 h 364834"/>
              <a:gd name="connsiteX4" fmla="*/ 1081082 w 1081082"/>
              <a:gd name="connsiteY4" fmla="*/ 182417 h 364834"/>
              <a:gd name="connsiteX5" fmla="*/ 898665 w 1081082"/>
              <a:gd name="connsiteY5" fmla="*/ 364834 h 364834"/>
              <a:gd name="connsiteX6" fmla="*/ 182417 w 1081082"/>
              <a:gd name="connsiteY6" fmla="*/ 364834 h 364834"/>
              <a:gd name="connsiteX7" fmla="*/ 0 w 1081082"/>
              <a:gd name="connsiteY7" fmla="*/ 182417 h 364834"/>
              <a:gd name="connsiteX0" fmla="*/ 8824069 w 9905151"/>
              <a:gd name="connsiteY0" fmla="*/ 4955789 h 5138206"/>
              <a:gd name="connsiteX1" fmla="*/ 0 w 9905151"/>
              <a:gd name="connsiteY1" fmla="*/ 0 h 5138206"/>
              <a:gd name="connsiteX2" fmla="*/ 9006486 w 9905151"/>
              <a:gd name="connsiteY2" fmla="*/ 4773372 h 5138206"/>
              <a:gd name="connsiteX3" fmla="*/ 9722734 w 9905151"/>
              <a:gd name="connsiteY3" fmla="*/ 4773372 h 5138206"/>
              <a:gd name="connsiteX4" fmla="*/ 9905151 w 9905151"/>
              <a:gd name="connsiteY4" fmla="*/ 4955789 h 5138206"/>
              <a:gd name="connsiteX5" fmla="*/ 9905151 w 9905151"/>
              <a:gd name="connsiteY5" fmla="*/ 4955789 h 5138206"/>
              <a:gd name="connsiteX6" fmla="*/ 9722734 w 9905151"/>
              <a:gd name="connsiteY6" fmla="*/ 5138206 h 5138206"/>
              <a:gd name="connsiteX7" fmla="*/ 9006486 w 9905151"/>
              <a:gd name="connsiteY7" fmla="*/ 5138206 h 5138206"/>
              <a:gd name="connsiteX8" fmla="*/ 8824069 w 9905151"/>
              <a:gd name="connsiteY8" fmla="*/ 4955789 h 5138206"/>
              <a:gd name="connsiteX0" fmla="*/ 0 w 1081082"/>
              <a:gd name="connsiteY0" fmla="*/ 182417 h 364834"/>
              <a:gd name="connsiteX1" fmla="*/ 182417 w 1081082"/>
              <a:gd name="connsiteY1" fmla="*/ 0 h 364834"/>
              <a:gd name="connsiteX2" fmla="*/ 898665 w 1081082"/>
              <a:gd name="connsiteY2" fmla="*/ 0 h 364834"/>
              <a:gd name="connsiteX3" fmla="*/ 1081082 w 1081082"/>
              <a:gd name="connsiteY3" fmla="*/ 182417 h 364834"/>
              <a:gd name="connsiteX4" fmla="*/ 1081082 w 1081082"/>
              <a:gd name="connsiteY4" fmla="*/ 182417 h 364834"/>
              <a:gd name="connsiteX5" fmla="*/ 898665 w 1081082"/>
              <a:gd name="connsiteY5" fmla="*/ 364834 h 364834"/>
              <a:gd name="connsiteX6" fmla="*/ 182417 w 1081082"/>
              <a:gd name="connsiteY6" fmla="*/ 364834 h 364834"/>
              <a:gd name="connsiteX7" fmla="*/ 0 w 1081082"/>
              <a:gd name="connsiteY7" fmla="*/ 182417 h 3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2" h="364834">
                <a:moveTo>
                  <a:pt x="0" y="182417"/>
                </a:moveTo>
                <a:cubicBezTo>
                  <a:pt x="0" y="81671"/>
                  <a:pt x="81671" y="0"/>
                  <a:pt x="182417" y="0"/>
                </a:cubicBezTo>
                <a:lnTo>
                  <a:pt x="898665" y="0"/>
                </a:lnTo>
                <a:cubicBezTo>
                  <a:pt x="999411" y="0"/>
                  <a:pt x="1081082" y="81671"/>
                  <a:pt x="1081082" y="182417"/>
                </a:cubicBezTo>
                <a:lnTo>
                  <a:pt x="1081082" y="182417"/>
                </a:lnTo>
                <a:cubicBezTo>
                  <a:pt x="1081082" y="283163"/>
                  <a:pt x="999411" y="364834"/>
                  <a:pt x="898665" y="364834"/>
                </a:cubicBezTo>
                <a:lnTo>
                  <a:pt x="182417" y="364834"/>
                </a:lnTo>
                <a:cubicBezTo>
                  <a:pt x="81671" y="364834"/>
                  <a:pt x="0" y="283163"/>
                  <a:pt x="0" y="182417"/>
                </a:cubicBezTo>
                <a:close/>
              </a:path>
            </a:pathLst>
          </a:custGeom>
          <a:blipFill dpi="0" rotWithShape="1">
            <a:blip r:embed="rId3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196850" sx="20000" sy="2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4393D006-3BF6-469A-A2F1-9115922DD8A9}"/>
              </a:ext>
            </a:extLst>
          </p:cNvPr>
          <p:cNvSpPr/>
          <p:nvPr/>
        </p:nvSpPr>
        <p:spPr>
          <a:xfrm>
            <a:off x="8582246" y="2385154"/>
            <a:ext cx="1564728" cy="156472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0AF7165-8A75-4971-A9E2-CBC7BEDEFA5C}"/>
              </a:ext>
            </a:extLst>
          </p:cNvPr>
          <p:cNvGrpSpPr/>
          <p:nvPr/>
        </p:nvGrpSpPr>
        <p:grpSpPr>
          <a:xfrm>
            <a:off x="8156358" y="1947861"/>
            <a:ext cx="2416504" cy="114587"/>
            <a:chOff x="1514583" y="1805892"/>
            <a:chExt cx="2416504" cy="170645"/>
          </a:xfrm>
        </p:grpSpPr>
        <p:sp>
          <p:nvSpPr>
            <p:cNvPr id="73" name="矩形: 圆顶角 72">
              <a:extLst>
                <a:ext uri="{FF2B5EF4-FFF2-40B4-BE49-F238E27FC236}">
                  <a16:creationId xmlns:a16="http://schemas.microsoft.com/office/drawing/2014/main" id="{FA6304B1-9A27-4EE4-BCF5-DC570104E3C0}"/>
                </a:ext>
              </a:extLst>
            </p:cNvPr>
            <p:cNvSpPr/>
            <p:nvPr/>
          </p:nvSpPr>
          <p:spPr>
            <a:xfrm>
              <a:off x="1514583" y="1805893"/>
              <a:ext cx="2416504" cy="170644"/>
            </a:xfrm>
            <a:prstGeom prst="round2SameRect">
              <a:avLst>
                <a:gd name="adj1" fmla="val 33255"/>
                <a:gd name="adj2" fmla="val 0"/>
              </a:avLst>
            </a:prstGeom>
            <a:ln>
              <a:noFill/>
            </a:ln>
            <a:effectLst>
              <a:outerShdw blurRad="254000" dist="38100" algn="ctr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顶角 73">
              <a:extLst>
                <a:ext uri="{FF2B5EF4-FFF2-40B4-BE49-F238E27FC236}">
                  <a16:creationId xmlns:a16="http://schemas.microsoft.com/office/drawing/2014/main" id="{9043C773-0A85-49FF-86E2-80ECC75277A2}"/>
                </a:ext>
              </a:extLst>
            </p:cNvPr>
            <p:cNvSpPr/>
            <p:nvPr/>
          </p:nvSpPr>
          <p:spPr>
            <a:xfrm>
              <a:off x="1514583" y="1805892"/>
              <a:ext cx="2416504" cy="170645"/>
            </a:xfrm>
            <a:prstGeom prst="round2SameRect">
              <a:avLst>
                <a:gd name="adj1" fmla="val 33255"/>
                <a:gd name="adj2" fmla="val 0"/>
              </a:avLst>
            </a:prstGeom>
            <a:blipFill dpi="0" rotWithShape="1">
              <a:blip r:embed="rId3" cstate="hqprint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-196850" sx="20000" sy="2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5299924F-67A3-44D4-92F4-FFCC2753C79B}"/>
              </a:ext>
            </a:extLst>
          </p:cNvPr>
          <p:cNvCxnSpPr>
            <a:cxnSpLocks/>
          </p:cNvCxnSpPr>
          <p:nvPr/>
        </p:nvCxnSpPr>
        <p:spPr>
          <a:xfrm>
            <a:off x="9254854" y="5510712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9AD03869-B183-4841-81E8-195D66D2B46C}"/>
              </a:ext>
            </a:extLst>
          </p:cNvPr>
          <p:cNvSpPr/>
          <p:nvPr userDrawn="1"/>
        </p:nvSpPr>
        <p:spPr>
          <a:xfrm>
            <a:off x="4708249" y="1809023"/>
            <a:ext cx="2775502" cy="3966340"/>
          </a:xfrm>
          <a:custGeom>
            <a:avLst/>
            <a:gdLst>
              <a:gd name="connsiteX0" fmla="*/ 0 w 2775502"/>
              <a:gd name="connsiteY0" fmla="*/ 0 h 3966340"/>
              <a:gd name="connsiteX1" fmla="*/ 2775502 w 2775502"/>
              <a:gd name="connsiteY1" fmla="*/ 0 h 3966340"/>
              <a:gd name="connsiteX2" fmla="*/ 2775502 w 2775502"/>
              <a:gd name="connsiteY2" fmla="*/ 3966340 h 3966340"/>
              <a:gd name="connsiteX3" fmla="*/ 0 w 2775502"/>
              <a:gd name="connsiteY3" fmla="*/ 3966340 h 3966340"/>
              <a:gd name="connsiteX4" fmla="*/ 0 w 2775502"/>
              <a:gd name="connsiteY4" fmla="*/ 0 h 3966340"/>
              <a:gd name="connsiteX0" fmla="*/ 4708249 w 7483751"/>
              <a:gd name="connsiteY0" fmla="*/ 1809023 h 5775363"/>
              <a:gd name="connsiteX1" fmla="*/ 0 w 7483751"/>
              <a:gd name="connsiteY1" fmla="*/ 0 h 5775363"/>
              <a:gd name="connsiteX2" fmla="*/ 7483751 w 7483751"/>
              <a:gd name="connsiteY2" fmla="*/ 1809023 h 5775363"/>
              <a:gd name="connsiteX3" fmla="*/ 7483751 w 7483751"/>
              <a:gd name="connsiteY3" fmla="*/ 5775363 h 5775363"/>
              <a:gd name="connsiteX4" fmla="*/ 4708249 w 7483751"/>
              <a:gd name="connsiteY4" fmla="*/ 5775363 h 5775363"/>
              <a:gd name="connsiteX5" fmla="*/ 4708249 w 7483751"/>
              <a:gd name="connsiteY5" fmla="*/ 1809023 h 5775363"/>
              <a:gd name="connsiteX0" fmla="*/ 0 w 2775502"/>
              <a:gd name="connsiteY0" fmla="*/ 0 h 3966340"/>
              <a:gd name="connsiteX1" fmla="*/ 2775502 w 2775502"/>
              <a:gd name="connsiteY1" fmla="*/ 0 h 3966340"/>
              <a:gd name="connsiteX2" fmla="*/ 2775502 w 2775502"/>
              <a:gd name="connsiteY2" fmla="*/ 3966340 h 3966340"/>
              <a:gd name="connsiteX3" fmla="*/ 0 w 2775502"/>
              <a:gd name="connsiteY3" fmla="*/ 3966340 h 3966340"/>
              <a:gd name="connsiteX4" fmla="*/ 0 w 2775502"/>
              <a:gd name="connsiteY4" fmla="*/ 0 h 396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502" h="3966340">
                <a:moveTo>
                  <a:pt x="0" y="0"/>
                </a:moveTo>
                <a:lnTo>
                  <a:pt x="2775502" y="0"/>
                </a:lnTo>
                <a:lnTo>
                  <a:pt x="2775502" y="3966340"/>
                </a:lnTo>
                <a:lnTo>
                  <a:pt x="0" y="39663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9FAFB"/>
              </a:gs>
              <a:gs pos="100000">
                <a:srgbClr val="FCFCFC"/>
              </a:gs>
            </a:gsLst>
            <a:lin ang="5400000" scaled="1"/>
          </a:gra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550C7E2-7BA3-4167-889E-8DD64C9C559D}"/>
              </a:ext>
            </a:extLst>
          </p:cNvPr>
          <p:cNvSpPr/>
          <p:nvPr userDrawn="1"/>
        </p:nvSpPr>
        <p:spPr>
          <a:xfrm>
            <a:off x="4708249" y="1809023"/>
            <a:ext cx="2775502" cy="3966340"/>
          </a:xfrm>
          <a:custGeom>
            <a:avLst/>
            <a:gdLst>
              <a:gd name="connsiteX0" fmla="*/ 0 w 2775502"/>
              <a:gd name="connsiteY0" fmla="*/ 0 h 3966340"/>
              <a:gd name="connsiteX1" fmla="*/ 2775502 w 2775502"/>
              <a:gd name="connsiteY1" fmla="*/ 0 h 3966340"/>
              <a:gd name="connsiteX2" fmla="*/ 2775502 w 2775502"/>
              <a:gd name="connsiteY2" fmla="*/ 3966340 h 3966340"/>
              <a:gd name="connsiteX3" fmla="*/ 0 w 2775502"/>
              <a:gd name="connsiteY3" fmla="*/ 3966340 h 3966340"/>
              <a:gd name="connsiteX4" fmla="*/ 0 w 2775502"/>
              <a:gd name="connsiteY4" fmla="*/ 0 h 3966340"/>
              <a:gd name="connsiteX0" fmla="*/ 4708249 w 7483751"/>
              <a:gd name="connsiteY0" fmla="*/ 1809023 h 5775363"/>
              <a:gd name="connsiteX1" fmla="*/ 0 w 7483751"/>
              <a:gd name="connsiteY1" fmla="*/ 0 h 5775363"/>
              <a:gd name="connsiteX2" fmla="*/ 7483751 w 7483751"/>
              <a:gd name="connsiteY2" fmla="*/ 1809023 h 5775363"/>
              <a:gd name="connsiteX3" fmla="*/ 7483751 w 7483751"/>
              <a:gd name="connsiteY3" fmla="*/ 5775363 h 5775363"/>
              <a:gd name="connsiteX4" fmla="*/ 4708249 w 7483751"/>
              <a:gd name="connsiteY4" fmla="*/ 5775363 h 5775363"/>
              <a:gd name="connsiteX5" fmla="*/ 4708249 w 7483751"/>
              <a:gd name="connsiteY5" fmla="*/ 1809023 h 5775363"/>
              <a:gd name="connsiteX0" fmla="*/ 0 w 2775502"/>
              <a:gd name="connsiteY0" fmla="*/ 0 h 3966340"/>
              <a:gd name="connsiteX1" fmla="*/ 2775502 w 2775502"/>
              <a:gd name="connsiteY1" fmla="*/ 0 h 3966340"/>
              <a:gd name="connsiteX2" fmla="*/ 2775502 w 2775502"/>
              <a:gd name="connsiteY2" fmla="*/ 3966340 h 3966340"/>
              <a:gd name="connsiteX3" fmla="*/ 0 w 2775502"/>
              <a:gd name="connsiteY3" fmla="*/ 3966340 h 3966340"/>
              <a:gd name="connsiteX4" fmla="*/ 0 w 2775502"/>
              <a:gd name="connsiteY4" fmla="*/ 0 h 396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502" h="3966340">
                <a:moveTo>
                  <a:pt x="0" y="0"/>
                </a:moveTo>
                <a:lnTo>
                  <a:pt x="2775502" y="0"/>
                </a:lnTo>
                <a:lnTo>
                  <a:pt x="2775502" y="3966340"/>
                </a:lnTo>
                <a:lnTo>
                  <a:pt x="0" y="39663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1000" b="-20000"/>
            </a:stretch>
          </a:blip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B93F9984-CA4C-4809-A6E4-C4C2EDF88967}"/>
              </a:ext>
            </a:extLst>
          </p:cNvPr>
          <p:cNvSpPr/>
          <p:nvPr userDrawn="1"/>
        </p:nvSpPr>
        <p:spPr>
          <a:xfrm>
            <a:off x="5475156" y="4928483"/>
            <a:ext cx="1241689" cy="4190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/>
              <a:cs typeface="+mn-cs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69636734-0C00-4D86-A40C-5CBA6ADA5A60}"/>
              </a:ext>
            </a:extLst>
          </p:cNvPr>
          <p:cNvSpPr/>
          <p:nvPr userDrawn="1"/>
        </p:nvSpPr>
        <p:spPr>
          <a:xfrm>
            <a:off x="5475156" y="4928483"/>
            <a:ext cx="1241689" cy="419034"/>
          </a:xfrm>
          <a:prstGeom prst="roundRect">
            <a:avLst>
              <a:gd name="adj" fmla="val 50000"/>
            </a:avLst>
          </a:prstGeom>
          <a:blipFill dpi="0" rotWithShape="1">
            <a:blip r:embed="rId3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196850" sx="20000" sy="2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E586400C-5A92-47DF-96AF-C67A9B09EA2E}"/>
              </a:ext>
            </a:extLst>
          </p:cNvPr>
          <p:cNvSpPr/>
          <p:nvPr userDrawn="1"/>
        </p:nvSpPr>
        <p:spPr>
          <a:xfrm>
            <a:off x="5197408" y="2185469"/>
            <a:ext cx="1797186" cy="1797186"/>
          </a:xfrm>
          <a:custGeom>
            <a:avLst/>
            <a:gdLst>
              <a:gd name="connsiteX0" fmla="*/ 0 w 1797185"/>
              <a:gd name="connsiteY0" fmla="*/ 898593 h 1797186"/>
              <a:gd name="connsiteX1" fmla="*/ 898593 w 1797185"/>
              <a:gd name="connsiteY1" fmla="*/ 0 h 1797186"/>
              <a:gd name="connsiteX2" fmla="*/ 1797186 w 1797185"/>
              <a:gd name="connsiteY2" fmla="*/ 898593 h 1797186"/>
              <a:gd name="connsiteX3" fmla="*/ 898593 w 1797185"/>
              <a:gd name="connsiteY3" fmla="*/ 1797186 h 1797186"/>
              <a:gd name="connsiteX4" fmla="*/ 0 w 1797185"/>
              <a:gd name="connsiteY4" fmla="*/ 898593 h 1797186"/>
              <a:gd name="connsiteX0" fmla="*/ 5197407 w 6994593"/>
              <a:gd name="connsiteY0" fmla="*/ 3084062 h 3982655"/>
              <a:gd name="connsiteX1" fmla="*/ 0 w 6994593"/>
              <a:gd name="connsiteY1" fmla="*/ 0 h 3982655"/>
              <a:gd name="connsiteX2" fmla="*/ 6096000 w 6994593"/>
              <a:gd name="connsiteY2" fmla="*/ 2185469 h 3982655"/>
              <a:gd name="connsiteX3" fmla="*/ 6994593 w 6994593"/>
              <a:gd name="connsiteY3" fmla="*/ 3084062 h 3982655"/>
              <a:gd name="connsiteX4" fmla="*/ 6096000 w 6994593"/>
              <a:gd name="connsiteY4" fmla="*/ 3982655 h 3982655"/>
              <a:gd name="connsiteX5" fmla="*/ 5197407 w 6994593"/>
              <a:gd name="connsiteY5" fmla="*/ 3084062 h 3982655"/>
              <a:gd name="connsiteX0" fmla="*/ 0 w 1797186"/>
              <a:gd name="connsiteY0" fmla="*/ 898593 h 1797186"/>
              <a:gd name="connsiteX1" fmla="*/ 898593 w 1797186"/>
              <a:gd name="connsiteY1" fmla="*/ 0 h 1797186"/>
              <a:gd name="connsiteX2" fmla="*/ 1797186 w 1797186"/>
              <a:gd name="connsiteY2" fmla="*/ 898593 h 1797186"/>
              <a:gd name="connsiteX3" fmla="*/ 898593 w 1797186"/>
              <a:gd name="connsiteY3" fmla="*/ 1797186 h 1797186"/>
              <a:gd name="connsiteX4" fmla="*/ 0 w 1797186"/>
              <a:gd name="connsiteY4" fmla="*/ 898593 h 17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186" h="1797186">
                <a:moveTo>
                  <a:pt x="0" y="898593"/>
                </a:moveTo>
                <a:cubicBezTo>
                  <a:pt x="0" y="402314"/>
                  <a:pt x="402314" y="0"/>
                  <a:pt x="898593" y="0"/>
                </a:cubicBezTo>
                <a:cubicBezTo>
                  <a:pt x="1394872" y="0"/>
                  <a:pt x="1797186" y="402314"/>
                  <a:pt x="1797186" y="898593"/>
                </a:cubicBezTo>
                <a:cubicBezTo>
                  <a:pt x="1797186" y="1394872"/>
                  <a:pt x="1394872" y="1797186"/>
                  <a:pt x="898593" y="1797186"/>
                </a:cubicBezTo>
                <a:cubicBezTo>
                  <a:pt x="402314" y="1797186"/>
                  <a:pt x="0" y="1394872"/>
                  <a:pt x="0" y="898593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3652A4F-41F0-4781-8971-C73E63DFF4A5}"/>
              </a:ext>
            </a:extLst>
          </p:cNvPr>
          <p:cNvGrpSpPr/>
          <p:nvPr userDrawn="1"/>
        </p:nvGrpSpPr>
        <p:grpSpPr>
          <a:xfrm>
            <a:off x="4708249" y="1683211"/>
            <a:ext cx="2775502" cy="131610"/>
            <a:chOff x="1514583" y="1805892"/>
            <a:chExt cx="2416504" cy="170645"/>
          </a:xfrm>
        </p:grpSpPr>
        <p:sp>
          <p:nvSpPr>
            <p:cNvPr id="89" name="矩形: 圆顶角 88">
              <a:extLst>
                <a:ext uri="{FF2B5EF4-FFF2-40B4-BE49-F238E27FC236}">
                  <a16:creationId xmlns:a16="http://schemas.microsoft.com/office/drawing/2014/main" id="{A73844EA-DFD1-4B7C-96BE-45C59A0A32FE}"/>
                </a:ext>
              </a:extLst>
            </p:cNvPr>
            <p:cNvSpPr/>
            <p:nvPr/>
          </p:nvSpPr>
          <p:spPr>
            <a:xfrm>
              <a:off x="1514583" y="1805893"/>
              <a:ext cx="2416504" cy="170644"/>
            </a:xfrm>
            <a:prstGeom prst="round2SameRect">
              <a:avLst>
                <a:gd name="adj1" fmla="val 33255"/>
                <a:gd name="adj2" fmla="val 0"/>
              </a:avLst>
            </a:prstGeom>
            <a:ln>
              <a:noFill/>
            </a:ln>
            <a:effectLst>
              <a:outerShdw blurRad="254000" dist="38100" algn="ctr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: 圆顶角 89">
              <a:extLst>
                <a:ext uri="{FF2B5EF4-FFF2-40B4-BE49-F238E27FC236}">
                  <a16:creationId xmlns:a16="http://schemas.microsoft.com/office/drawing/2014/main" id="{C73680DD-690D-46C8-AEB9-9535DBB6E0A3}"/>
                </a:ext>
              </a:extLst>
            </p:cNvPr>
            <p:cNvSpPr/>
            <p:nvPr/>
          </p:nvSpPr>
          <p:spPr>
            <a:xfrm>
              <a:off x="1514583" y="1805892"/>
              <a:ext cx="2416504" cy="170645"/>
            </a:xfrm>
            <a:prstGeom prst="round2SameRect">
              <a:avLst>
                <a:gd name="adj1" fmla="val 33255"/>
                <a:gd name="adj2" fmla="val 0"/>
              </a:avLst>
            </a:prstGeom>
            <a:blipFill dpi="0" rotWithShape="1">
              <a:blip r:embed="rId3" cstate="hqprint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-196850" sx="20000" sy="2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1D54674-0DB0-44CB-9F92-0026DB73C994}"/>
              </a:ext>
            </a:extLst>
          </p:cNvPr>
          <p:cNvCxnSpPr>
            <a:cxnSpLocks/>
          </p:cNvCxnSpPr>
          <p:nvPr userDrawn="1"/>
        </p:nvCxnSpPr>
        <p:spPr>
          <a:xfrm>
            <a:off x="5969939" y="5775363"/>
            <a:ext cx="252124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B4448011-2018-4FDC-B9D0-E1E0BF45A11B}"/>
              </a:ext>
            </a:extLst>
          </p:cNvPr>
          <p:cNvSpPr/>
          <p:nvPr userDrawn="1"/>
        </p:nvSpPr>
        <p:spPr>
          <a:xfrm flipV="1">
            <a:off x="229571" y="3208978"/>
            <a:ext cx="588010" cy="165100"/>
          </a:xfrm>
          <a:custGeom>
            <a:avLst/>
            <a:gdLst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3" fmla="*/ 0 w 353060"/>
              <a:gd name="connsiteY3" fmla="*/ 158044 h 165100"/>
              <a:gd name="connsiteX4" fmla="*/ 0 w 353060"/>
              <a:gd name="connsiteY4" fmla="*/ 0 h 165100"/>
              <a:gd name="connsiteX0" fmla="*/ 0 w 353060"/>
              <a:gd name="connsiteY0" fmla="*/ 158044 h 249484"/>
              <a:gd name="connsiteX1" fmla="*/ 0 w 353060"/>
              <a:gd name="connsiteY1" fmla="*/ 0 h 249484"/>
              <a:gd name="connsiteX2" fmla="*/ 353060 w 353060"/>
              <a:gd name="connsiteY2" fmla="*/ 0 h 249484"/>
              <a:gd name="connsiteX3" fmla="*/ 253555 w 353060"/>
              <a:gd name="connsiteY3" fmla="*/ 165100 h 249484"/>
              <a:gd name="connsiteX4" fmla="*/ 91440 w 353060"/>
              <a:gd name="connsiteY4" fmla="*/ 249484 h 249484"/>
              <a:gd name="connsiteX0" fmla="*/ 0 w 353060"/>
              <a:gd name="connsiteY0" fmla="*/ 158044 h 165100"/>
              <a:gd name="connsiteX1" fmla="*/ 0 w 353060"/>
              <a:gd name="connsiteY1" fmla="*/ 0 h 165100"/>
              <a:gd name="connsiteX2" fmla="*/ 353060 w 353060"/>
              <a:gd name="connsiteY2" fmla="*/ 0 h 165100"/>
              <a:gd name="connsiteX3" fmla="*/ 253555 w 353060"/>
              <a:gd name="connsiteY3" fmla="*/ 165100 h 165100"/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010" h="165100">
                <a:moveTo>
                  <a:pt x="0" y="0"/>
                </a:moveTo>
                <a:lnTo>
                  <a:pt x="588010" y="0"/>
                </a:lnTo>
                <a:lnTo>
                  <a:pt x="488505" y="165100"/>
                </a:lnTo>
              </a:path>
            </a:pathLst>
          </a:custGeom>
          <a:noFill/>
          <a:ln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C3DE4B82-7CCF-4F72-8E5C-D80232697AB9}"/>
              </a:ext>
            </a:extLst>
          </p:cNvPr>
          <p:cNvSpPr/>
          <p:nvPr userDrawn="1"/>
        </p:nvSpPr>
        <p:spPr>
          <a:xfrm flipH="1">
            <a:off x="11374419" y="3374078"/>
            <a:ext cx="588010" cy="165100"/>
          </a:xfrm>
          <a:custGeom>
            <a:avLst/>
            <a:gdLst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3" fmla="*/ 0 w 353060"/>
              <a:gd name="connsiteY3" fmla="*/ 158044 h 165100"/>
              <a:gd name="connsiteX4" fmla="*/ 0 w 353060"/>
              <a:gd name="connsiteY4" fmla="*/ 0 h 165100"/>
              <a:gd name="connsiteX0" fmla="*/ 0 w 353060"/>
              <a:gd name="connsiteY0" fmla="*/ 158044 h 249484"/>
              <a:gd name="connsiteX1" fmla="*/ 0 w 353060"/>
              <a:gd name="connsiteY1" fmla="*/ 0 h 249484"/>
              <a:gd name="connsiteX2" fmla="*/ 353060 w 353060"/>
              <a:gd name="connsiteY2" fmla="*/ 0 h 249484"/>
              <a:gd name="connsiteX3" fmla="*/ 253555 w 353060"/>
              <a:gd name="connsiteY3" fmla="*/ 165100 h 249484"/>
              <a:gd name="connsiteX4" fmla="*/ 91440 w 353060"/>
              <a:gd name="connsiteY4" fmla="*/ 249484 h 249484"/>
              <a:gd name="connsiteX0" fmla="*/ 0 w 353060"/>
              <a:gd name="connsiteY0" fmla="*/ 158044 h 165100"/>
              <a:gd name="connsiteX1" fmla="*/ 0 w 353060"/>
              <a:gd name="connsiteY1" fmla="*/ 0 h 165100"/>
              <a:gd name="connsiteX2" fmla="*/ 353060 w 353060"/>
              <a:gd name="connsiteY2" fmla="*/ 0 h 165100"/>
              <a:gd name="connsiteX3" fmla="*/ 253555 w 353060"/>
              <a:gd name="connsiteY3" fmla="*/ 165100 h 165100"/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  <a:gd name="connsiteX0" fmla="*/ 0 w 588010"/>
              <a:gd name="connsiteY0" fmla="*/ 0 h 165100"/>
              <a:gd name="connsiteX1" fmla="*/ 588010 w 588010"/>
              <a:gd name="connsiteY1" fmla="*/ 0 h 165100"/>
              <a:gd name="connsiteX2" fmla="*/ 488505 w 588010"/>
              <a:gd name="connsiteY2" fmla="*/ 16510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010" h="165100">
                <a:moveTo>
                  <a:pt x="0" y="0"/>
                </a:moveTo>
                <a:lnTo>
                  <a:pt x="588010" y="0"/>
                </a:lnTo>
                <a:lnTo>
                  <a:pt x="488505" y="165100"/>
                </a:lnTo>
              </a:path>
            </a:pathLst>
          </a:custGeom>
          <a:noFill/>
          <a:ln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图片占位符 92">
            <a:extLst>
              <a:ext uri="{FF2B5EF4-FFF2-40B4-BE49-F238E27FC236}">
                <a16:creationId xmlns:a16="http://schemas.microsoft.com/office/drawing/2014/main" id="{6E1F7437-87D0-493F-91DB-994DE17E4A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04266" y="2163788"/>
            <a:ext cx="1797184" cy="1797184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0"/>
            <a:tileRect/>
          </a:gradFill>
          <a:ln w="508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800" dirty="0">
                <a:solidFill>
                  <a:prstClr val="white"/>
                </a:solidFill>
                <a:latin typeface="DIN Light"/>
                <a:ea typeface="微软雅黑 Light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94" name="图片占位符 93">
            <a:extLst>
              <a:ext uri="{FF2B5EF4-FFF2-40B4-BE49-F238E27FC236}">
                <a16:creationId xmlns:a16="http://schemas.microsoft.com/office/drawing/2014/main" id="{D3E9990F-1758-4EFD-AD3A-117D883E98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45026" y="2375433"/>
            <a:ext cx="1566000" cy="1566000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0"/>
            <a:tileRect/>
          </a:gradFill>
          <a:ln w="508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800" dirty="0">
                <a:solidFill>
                  <a:prstClr val="white"/>
                </a:solidFill>
                <a:latin typeface="DIN Light"/>
                <a:ea typeface="微软雅黑 Light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2AB724F4-DA78-41DF-947F-E5AE22129F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0972" y="2375433"/>
            <a:ext cx="1566000" cy="1566000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0"/>
            <a:tileRect/>
          </a:gradFill>
          <a:ln w="508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800" dirty="0">
                <a:solidFill>
                  <a:prstClr val="white"/>
                </a:solidFill>
                <a:latin typeface="DIN Light"/>
                <a:ea typeface="微软雅黑 Light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96" name="文本占位符 9">
            <a:extLst>
              <a:ext uri="{FF2B5EF4-FFF2-40B4-BE49-F238E27FC236}">
                <a16:creationId xmlns:a16="http://schemas.microsoft.com/office/drawing/2014/main" id="{52AABBAD-B54E-44A3-A1C2-26838F0C77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2326" y="4146052"/>
            <a:ext cx="193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造字工房方黑（非商用）常规体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姓    名</a:t>
            </a:r>
          </a:p>
        </p:txBody>
      </p:sp>
      <p:sp>
        <p:nvSpPr>
          <p:cNvPr id="97" name="文本占位符 9">
            <a:extLst>
              <a:ext uri="{FF2B5EF4-FFF2-40B4-BE49-F238E27FC236}">
                <a16:creationId xmlns:a16="http://schemas.microsoft.com/office/drawing/2014/main" id="{5E498698-7312-491E-A6B2-699A1C1D4C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62326" y="4424035"/>
            <a:ext cx="1934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8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98" name="文本占位符 9">
            <a:extLst>
              <a:ext uri="{FF2B5EF4-FFF2-40B4-BE49-F238E27FC236}">
                <a16:creationId xmlns:a16="http://schemas.microsoft.com/office/drawing/2014/main" id="{B3DD4721-3A0E-463F-B1B3-F5E244DFDD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62326" y="4800315"/>
            <a:ext cx="193497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研究方向</a:t>
            </a:r>
          </a:p>
        </p:txBody>
      </p:sp>
      <p:sp>
        <p:nvSpPr>
          <p:cNvPr id="99" name="文本占位符 9">
            <a:extLst>
              <a:ext uri="{FF2B5EF4-FFF2-40B4-BE49-F238E27FC236}">
                <a16:creationId xmlns:a16="http://schemas.microsoft.com/office/drawing/2014/main" id="{C4365BAD-985C-42EB-B5D3-F36698C408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6631" y="4146052"/>
            <a:ext cx="193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造字工房方黑（非商用）常规体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姓    名</a:t>
            </a:r>
          </a:p>
        </p:txBody>
      </p:sp>
      <p:sp>
        <p:nvSpPr>
          <p:cNvPr id="100" name="文本占位符 9">
            <a:extLst>
              <a:ext uri="{FF2B5EF4-FFF2-40B4-BE49-F238E27FC236}">
                <a16:creationId xmlns:a16="http://schemas.microsoft.com/office/drawing/2014/main" id="{87A0978F-1425-41B2-B0FA-186D1FDEE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6631" y="4424035"/>
            <a:ext cx="1934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8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101" name="文本占位符 9">
            <a:extLst>
              <a:ext uri="{FF2B5EF4-FFF2-40B4-BE49-F238E27FC236}">
                <a16:creationId xmlns:a16="http://schemas.microsoft.com/office/drawing/2014/main" id="{CB16AFFD-C953-4E14-AC1A-0EEE16686A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6631" y="4800315"/>
            <a:ext cx="193497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研究方向</a:t>
            </a:r>
          </a:p>
        </p:txBody>
      </p:sp>
      <p:sp>
        <p:nvSpPr>
          <p:cNvPr id="108" name="文本占位符 9">
            <a:extLst>
              <a:ext uri="{FF2B5EF4-FFF2-40B4-BE49-F238E27FC236}">
                <a16:creationId xmlns:a16="http://schemas.microsoft.com/office/drawing/2014/main" id="{E9A99524-CE51-41B9-A1CF-B030165EB0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1413" y="4268439"/>
            <a:ext cx="193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造字工房方黑（非商用）常规体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姓    名</a:t>
            </a:r>
          </a:p>
        </p:txBody>
      </p:sp>
      <p:sp>
        <p:nvSpPr>
          <p:cNvPr id="109" name="文本占位符 9">
            <a:extLst>
              <a:ext uri="{FF2B5EF4-FFF2-40B4-BE49-F238E27FC236}">
                <a16:creationId xmlns:a16="http://schemas.microsoft.com/office/drawing/2014/main" id="{C302B1AC-C2C6-46B0-9FB2-986E44F2DF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31413" y="4546422"/>
            <a:ext cx="1934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8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110" name="文本占位符 9">
            <a:extLst>
              <a:ext uri="{FF2B5EF4-FFF2-40B4-BE49-F238E27FC236}">
                <a16:creationId xmlns:a16="http://schemas.microsoft.com/office/drawing/2014/main" id="{11706558-CEEF-4E3E-B287-67BEAED5A9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1413" y="4984111"/>
            <a:ext cx="193497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研究方向</a:t>
            </a:r>
          </a:p>
        </p:txBody>
      </p:sp>
    </p:spTree>
    <p:extLst>
      <p:ext uri="{BB962C8B-B14F-4D97-AF65-F5344CB8AC3E}">
        <p14:creationId xmlns:p14="http://schemas.microsoft.com/office/powerpoint/2010/main" val="1939188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-四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9737A35-4F39-4657-A69D-09E32F4B3FB8}"/>
              </a:ext>
            </a:extLst>
          </p:cNvPr>
          <p:cNvCxnSpPr>
            <a:cxnSpLocks/>
          </p:cNvCxnSpPr>
          <p:nvPr userDrawn="1"/>
        </p:nvCxnSpPr>
        <p:spPr>
          <a:xfrm flipH="1">
            <a:off x="2582710" y="2582320"/>
            <a:ext cx="820268" cy="334645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75528CC-745B-4B33-9259-149724C741D0}"/>
              </a:ext>
            </a:extLst>
          </p:cNvPr>
          <p:cNvCxnSpPr>
            <a:cxnSpLocks/>
          </p:cNvCxnSpPr>
          <p:nvPr userDrawn="1"/>
        </p:nvCxnSpPr>
        <p:spPr>
          <a:xfrm flipH="1">
            <a:off x="5835570" y="1404892"/>
            <a:ext cx="820268" cy="334645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9D25930-ECE5-4039-937B-3D55C863FF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498843" y="2582320"/>
            <a:ext cx="820268" cy="334645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905B09A1-17DD-471A-83F2-DF642176DEA5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84771" y="1396955"/>
            <a:ext cx="2248308" cy="2419350"/>
          </a:xfrm>
          <a:custGeom>
            <a:avLst/>
            <a:gdLst>
              <a:gd name="connsiteX0" fmla="*/ 609572 w 2248308"/>
              <a:gd name="connsiteY0" fmla="*/ 0 h 2419350"/>
              <a:gd name="connsiteX1" fmla="*/ 2176272 w 2248308"/>
              <a:gd name="connsiteY1" fmla="*/ 0 h 2419350"/>
              <a:gd name="connsiteX2" fmla="*/ 2246343 w 2248308"/>
              <a:gd name="connsiteY2" fmla="*/ 88554 h 2419350"/>
              <a:gd name="connsiteX3" fmla="*/ 1708808 w 2248308"/>
              <a:gd name="connsiteY3" fmla="*/ 2363904 h 2419350"/>
              <a:gd name="connsiteX4" fmla="*/ 1638737 w 2248308"/>
              <a:gd name="connsiteY4" fmla="*/ 2419350 h 2419350"/>
              <a:gd name="connsiteX5" fmla="*/ 72037 w 2248308"/>
              <a:gd name="connsiteY5" fmla="*/ 2419350 h 2419350"/>
              <a:gd name="connsiteX6" fmla="*/ 1966 w 2248308"/>
              <a:gd name="connsiteY6" fmla="*/ 2330796 h 2419350"/>
              <a:gd name="connsiteX7" fmla="*/ 539501 w 2248308"/>
              <a:gd name="connsiteY7" fmla="*/ 55446 h 2419350"/>
              <a:gd name="connsiteX8" fmla="*/ 609572 w 2248308"/>
              <a:gd name="connsiteY8" fmla="*/ 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8308" h="2419350">
                <a:moveTo>
                  <a:pt x="609572" y="0"/>
                </a:moveTo>
                <a:lnTo>
                  <a:pt x="2176272" y="0"/>
                </a:lnTo>
                <a:cubicBezTo>
                  <a:pt x="2222768" y="0"/>
                  <a:pt x="2257033" y="43303"/>
                  <a:pt x="2246343" y="88554"/>
                </a:cubicBezTo>
                <a:lnTo>
                  <a:pt x="1708808" y="2363904"/>
                </a:lnTo>
                <a:cubicBezTo>
                  <a:pt x="1701132" y="2396395"/>
                  <a:pt x="1672123" y="2419350"/>
                  <a:pt x="1638737" y="2419350"/>
                </a:cubicBezTo>
                <a:lnTo>
                  <a:pt x="72037" y="2419350"/>
                </a:lnTo>
                <a:cubicBezTo>
                  <a:pt x="25541" y="2419350"/>
                  <a:pt x="-8724" y="2376047"/>
                  <a:pt x="1966" y="2330796"/>
                </a:cubicBezTo>
                <a:lnTo>
                  <a:pt x="539501" y="55446"/>
                </a:lnTo>
                <a:cubicBezTo>
                  <a:pt x="547177" y="22955"/>
                  <a:pt x="576187" y="0"/>
                  <a:pt x="609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zh-CN" altLang="en-US" sz="16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点击插入图片</a:t>
            </a: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9755DF9-8E5E-47B6-B3D7-FCB4CBB88E62}"/>
              </a:ext>
            </a:extLst>
          </p:cNvPr>
          <p:cNvSpPr/>
          <p:nvPr userDrawn="1"/>
        </p:nvSpPr>
        <p:spPr>
          <a:xfrm>
            <a:off x="1235915" y="3815103"/>
            <a:ext cx="563216" cy="62069"/>
          </a:xfrm>
          <a:custGeom>
            <a:avLst/>
            <a:gdLst>
              <a:gd name="connsiteX0" fmla="*/ 9000 w 563216"/>
              <a:gd name="connsiteY0" fmla="*/ 0 h 62069"/>
              <a:gd name="connsiteX1" fmla="*/ 554216 w 563216"/>
              <a:gd name="connsiteY1" fmla="*/ 0 h 62069"/>
              <a:gd name="connsiteX2" fmla="*/ 563216 w 563216"/>
              <a:gd name="connsiteY2" fmla="*/ 9000 h 62069"/>
              <a:gd name="connsiteX3" fmla="*/ 554216 w 563216"/>
              <a:gd name="connsiteY3" fmla="*/ 18000 h 62069"/>
              <a:gd name="connsiteX4" fmla="*/ 320475 w 563216"/>
              <a:gd name="connsiteY4" fmla="*/ 18000 h 62069"/>
              <a:gd name="connsiteX5" fmla="*/ 321340 w 563216"/>
              <a:gd name="connsiteY5" fmla="*/ 19065 h 62069"/>
              <a:gd name="connsiteX6" fmla="*/ 283815 w 563216"/>
              <a:gd name="connsiteY6" fmla="*/ 61217 h 62069"/>
              <a:gd name="connsiteX7" fmla="*/ 279401 w 563216"/>
              <a:gd name="connsiteY7" fmla="*/ 61217 h 62069"/>
              <a:gd name="connsiteX8" fmla="*/ 241876 w 563216"/>
              <a:gd name="connsiteY8" fmla="*/ 19065 h 62069"/>
              <a:gd name="connsiteX9" fmla="*/ 242742 w 563216"/>
              <a:gd name="connsiteY9" fmla="*/ 18000 h 62069"/>
              <a:gd name="connsiteX10" fmla="*/ 9000 w 563216"/>
              <a:gd name="connsiteY10" fmla="*/ 18000 h 62069"/>
              <a:gd name="connsiteX11" fmla="*/ 0 w 563216"/>
              <a:gd name="connsiteY11" fmla="*/ 9000 h 62069"/>
              <a:gd name="connsiteX12" fmla="*/ 9000 w 563216"/>
              <a:gd name="connsiteY12" fmla="*/ 0 h 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216" h="62069">
                <a:moveTo>
                  <a:pt x="9000" y="0"/>
                </a:moveTo>
                <a:lnTo>
                  <a:pt x="554216" y="0"/>
                </a:lnTo>
                <a:cubicBezTo>
                  <a:pt x="559187" y="0"/>
                  <a:pt x="563216" y="4029"/>
                  <a:pt x="563216" y="9000"/>
                </a:cubicBezTo>
                <a:cubicBezTo>
                  <a:pt x="563216" y="13971"/>
                  <a:pt x="559187" y="18000"/>
                  <a:pt x="554216" y="18000"/>
                </a:cubicBezTo>
                <a:lnTo>
                  <a:pt x="320475" y="18000"/>
                </a:lnTo>
                <a:lnTo>
                  <a:pt x="321340" y="19065"/>
                </a:lnTo>
                <a:lnTo>
                  <a:pt x="283815" y="61217"/>
                </a:lnTo>
                <a:cubicBezTo>
                  <a:pt x="282804" y="62353"/>
                  <a:pt x="280412" y="62353"/>
                  <a:pt x="279401" y="61217"/>
                </a:cubicBezTo>
                <a:lnTo>
                  <a:pt x="241876" y="19065"/>
                </a:lnTo>
                <a:lnTo>
                  <a:pt x="242742" y="18000"/>
                </a:lnTo>
                <a:lnTo>
                  <a:pt x="9000" y="18000"/>
                </a:lnTo>
                <a:cubicBezTo>
                  <a:pt x="4029" y="18000"/>
                  <a:pt x="0" y="13971"/>
                  <a:pt x="0" y="9000"/>
                </a:cubicBezTo>
                <a:cubicBezTo>
                  <a:pt x="0" y="4029"/>
                  <a:pt x="4029" y="0"/>
                  <a:pt x="9000" y="0"/>
                </a:cubicBezTo>
                <a:close/>
              </a:path>
            </a:pathLst>
          </a:custGeom>
          <a:solidFill>
            <a:schemeClr val="accent6"/>
          </a:solidFill>
          <a:ln w="28575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820D4C92-CBD9-40CE-928F-CC7FEEF35060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6629838" y="1396955"/>
            <a:ext cx="2248308" cy="2419350"/>
          </a:xfrm>
          <a:custGeom>
            <a:avLst/>
            <a:gdLst>
              <a:gd name="connsiteX0" fmla="*/ 609572 w 2248308"/>
              <a:gd name="connsiteY0" fmla="*/ 0 h 2419350"/>
              <a:gd name="connsiteX1" fmla="*/ 2176272 w 2248308"/>
              <a:gd name="connsiteY1" fmla="*/ 0 h 2419350"/>
              <a:gd name="connsiteX2" fmla="*/ 2246343 w 2248308"/>
              <a:gd name="connsiteY2" fmla="*/ 88554 h 2419350"/>
              <a:gd name="connsiteX3" fmla="*/ 1708808 w 2248308"/>
              <a:gd name="connsiteY3" fmla="*/ 2363904 h 2419350"/>
              <a:gd name="connsiteX4" fmla="*/ 1638737 w 2248308"/>
              <a:gd name="connsiteY4" fmla="*/ 2419350 h 2419350"/>
              <a:gd name="connsiteX5" fmla="*/ 72037 w 2248308"/>
              <a:gd name="connsiteY5" fmla="*/ 2419350 h 2419350"/>
              <a:gd name="connsiteX6" fmla="*/ 1966 w 2248308"/>
              <a:gd name="connsiteY6" fmla="*/ 2330796 h 2419350"/>
              <a:gd name="connsiteX7" fmla="*/ 539501 w 2248308"/>
              <a:gd name="connsiteY7" fmla="*/ 55446 h 2419350"/>
              <a:gd name="connsiteX8" fmla="*/ 609572 w 2248308"/>
              <a:gd name="connsiteY8" fmla="*/ 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8308" h="2419350">
                <a:moveTo>
                  <a:pt x="609572" y="0"/>
                </a:moveTo>
                <a:lnTo>
                  <a:pt x="2176272" y="0"/>
                </a:lnTo>
                <a:cubicBezTo>
                  <a:pt x="2222768" y="0"/>
                  <a:pt x="2257033" y="43303"/>
                  <a:pt x="2246343" y="88554"/>
                </a:cubicBezTo>
                <a:lnTo>
                  <a:pt x="1708808" y="2363904"/>
                </a:lnTo>
                <a:cubicBezTo>
                  <a:pt x="1701132" y="2396395"/>
                  <a:pt x="1672123" y="2419350"/>
                  <a:pt x="1638737" y="2419350"/>
                </a:cubicBezTo>
                <a:lnTo>
                  <a:pt x="72037" y="2419350"/>
                </a:lnTo>
                <a:cubicBezTo>
                  <a:pt x="25541" y="2419350"/>
                  <a:pt x="-8724" y="2376047"/>
                  <a:pt x="1966" y="2330796"/>
                </a:cubicBezTo>
                <a:lnTo>
                  <a:pt x="539501" y="55446"/>
                </a:lnTo>
                <a:cubicBezTo>
                  <a:pt x="547177" y="22955"/>
                  <a:pt x="576187" y="0"/>
                  <a:pt x="609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zh-CN" altLang="en-US" sz="16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点击插入图片</a:t>
            </a: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CFE2813F-75F5-4C65-B6AA-58B83BB485EB}"/>
              </a:ext>
            </a:extLst>
          </p:cNvPr>
          <p:cNvSpPr/>
          <p:nvPr userDrawn="1"/>
        </p:nvSpPr>
        <p:spPr>
          <a:xfrm>
            <a:off x="7180982" y="3815103"/>
            <a:ext cx="563216" cy="62069"/>
          </a:xfrm>
          <a:custGeom>
            <a:avLst/>
            <a:gdLst>
              <a:gd name="connsiteX0" fmla="*/ 9000 w 563216"/>
              <a:gd name="connsiteY0" fmla="*/ 0 h 62069"/>
              <a:gd name="connsiteX1" fmla="*/ 554216 w 563216"/>
              <a:gd name="connsiteY1" fmla="*/ 0 h 62069"/>
              <a:gd name="connsiteX2" fmla="*/ 563216 w 563216"/>
              <a:gd name="connsiteY2" fmla="*/ 9000 h 62069"/>
              <a:gd name="connsiteX3" fmla="*/ 554216 w 563216"/>
              <a:gd name="connsiteY3" fmla="*/ 18000 h 62069"/>
              <a:gd name="connsiteX4" fmla="*/ 320475 w 563216"/>
              <a:gd name="connsiteY4" fmla="*/ 18000 h 62069"/>
              <a:gd name="connsiteX5" fmla="*/ 321340 w 563216"/>
              <a:gd name="connsiteY5" fmla="*/ 19065 h 62069"/>
              <a:gd name="connsiteX6" fmla="*/ 283815 w 563216"/>
              <a:gd name="connsiteY6" fmla="*/ 61217 h 62069"/>
              <a:gd name="connsiteX7" fmla="*/ 279401 w 563216"/>
              <a:gd name="connsiteY7" fmla="*/ 61217 h 62069"/>
              <a:gd name="connsiteX8" fmla="*/ 241876 w 563216"/>
              <a:gd name="connsiteY8" fmla="*/ 19065 h 62069"/>
              <a:gd name="connsiteX9" fmla="*/ 242742 w 563216"/>
              <a:gd name="connsiteY9" fmla="*/ 18000 h 62069"/>
              <a:gd name="connsiteX10" fmla="*/ 9000 w 563216"/>
              <a:gd name="connsiteY10" fmla="*/ 18000 h 62069"/>
              <a:gd name="connsiteX11" fmla="*/ 0 w 563216"/>
              <a:gd name="connsiteY11" fmla="*/ 9000 h 62069"/>
              <a:gd name="connsiteX12" fmla="*/ 9000 w 563216"/>
              <a:gd name="connsiteY12" fmla="*/ 0 h 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216" h="62069">
                <a:moveTo>
                  <a:pt x="9000" y="0"/>
                </a:moveTo>
                <a:lnTo>
                  <a:pt x="554216" y="0"/>
                </a:lnTo>
                <a:cubicBezTo>
                  <a:pt x="559187" y="0"/>
                  <a:pt x="563216" y="4029"/>
                  <a:pt x="563216" y="9000"/>
                </a:cubicBezTo>
                <a:cubicBezTo>
                  <a:pt x="563216" y="13971"/>
                  <a:pt x="559187" y="18000"/>
                  <a:pt x="554216" y="18000"/>
                </a:cubicBezTo>
                <a:lnTo>
                  <a:pt x="320475" y="18000"/>
                </a:lnTo>
                <a:lnTo>
                  <a:pt x="321340" y="19065"/>
                </a:lnTo>
                <a:lnTo>
                  <a:pt x="283815" y="61217"/>
                </a:lnTo>
                <a:cubicBezTo>
                  <a:pt x="282804" y="62353"/>
                  <a:pt x="280412" y="62353"/>
                  <a:pt x="279401" y="61217"/>
                </a:cubicBezTo>
                <a:lnTo>
                  <a:pt x="241876" y="19065"/>
                </a:lnTo>
                <a:lnTo>
                  <a:pt x="242742" y="18000"/>
                </a:lnTo>
                <a:lnTo>
                  <a:pt x="9000" y="18000"/>
                </a:lnTo>
                <a:cubicBezTo>
                  <a:pt x="4029" y="18000"/>
                  <a:pt x="0" y="13971"/>
                  <a:pt x="0" y="9000"/>
                </a:cubicBezTo>
                <a:cubicBezTo>
                  <a:pt x="0" y="4029"/>
                  <a:pt x="4029" y="0"/>
                  <a:pt x="9000" y="0"/>
                </a:cubicBezTo>
                <a:close/>
              </a:path>
            </a:pathLst>
          </a:custGeom>
          <a:solidFill>
            <a:schemeClr val="accent6"/>
          </a:solidFill>
          <a:ln w="28575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图片占位符 73">
            <a:extLst>
              <a:ext uri="{FF2B5EF4-FFF2-40B4-BE49-F238E27FC236}">
                <a16:creationId xmlns:a16="http://schemas.microsoft.com/office/drawing/2014/main" id="{59D4235C-613C-4724-9004-158DD49D7AFC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242488" y="3505627"/>
            <a:ext cx="2248308" cy="2419350"/>
          </a:xfrm>
          <a:custGeom>
            <a:avLst/>
            <a:gdLst>
              <a:gd name="connsiteX0" fmla="*/ 609572 w 2248308"/>
              <a:gd name="connsiteY0" fmla="*/ 0 h 2419350"/>
              <a:gd name="connsiteX1" fmla="*/ 2176272 w 2248308"/>
              <a:gd name="connsiteY1" fmla="*/ 0 h 2419350"/>
              <a:gd name="connsiteX2" fmla="*/ 2246343 w 2248308"/>
              <a:gd name="connsiteY2" fmla="*/ 88554 h 2419350"/>
              <a:gd name="connsiteX3" fmla="*/ 1708808 w 2248308"/>
              <a:gd name="connsiteY3" fmla="*/ 2363904 h 2419350"/>
              <a:gd name="connsiteX4" fmla="*/ 1638737 w 2248308"/>
              <a:gd name="connsiteY4" fmla="*/ 2419350 h 2419350"/>
              <a:gd name="connsiteX5" fmla="*/ 72037 w 2248308"/>
              <a:gd name="connsiteY5" fmla="*/ 2419350 h 2419350"/>
              <a:gd name="connsiteX6" fmla="*/ 1966 w 2248308"/>
              <a:gd name="connsiteY6" fmla="*/ 2330796 h 2419350"/>
              <a:gd name="connsiteX7" fmla="*/ 539501 w 2248308"/>
              <a:gd name="connsiteY7" fmla="*/ 55446 h 2419350"/>
              <a:gd name="connsiteX8" fmla="*/ 609572 w 2248308"/>
              <a:gd name="connsiteY8" fmla="*/ 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8308" h="2419350">
                <a:moveTo>
                  <a:pt x="609572" y="0"/>
                </a:moveTo>
                <a:lnTo>
                  <a:pt x="2176272" y="0"/>
                </a:lnTo>
                <a:cubicBezTo>
                  <a:pt x="2222768" y="0"/>
                  <a:pt x="2257033" y="43303"/>
                  <a:pt x="2246343" y="88554"/>
                </a:cubicBezTo>
                <a:lnTo>
                  <a:pt x="1708808" y="2363904"/>
                </a:lnTo>
                <a:cubicBezTo>
                  <a:pt x="1701132" y="2396395"/>
                  <a:pt x="1672123" y="2419350"/>
                  <a:pt x="1638737" y="2419350"/>
                </a:cubicBezTo>
                <a:lnTo>
                  <a:pt x="72037" y="2419350"/>
                </a:lnTo>
                <a:cubicBezTo>
                  <a:pt x="25541" y="2419350"/>
                  <a:pt x="-8724" y="2376047"/>
                  <a:pt x="1966" y="2330796"/>
                </a:cubicBezTo>
                <a:lnTo>
                  <a:pt x="539501" y="55446"/>
                </a:lnTo>
                <a:cubicBezTo>
                  <a:pt x="547177" y="22955"/>
                  <a:pt x="576187" y="0"/>
                  <a:pt x="609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zh-CN" altLang="en-US" sz="16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点击插入图片</a:t>
            </a: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7ABB456F-3C29-4B34-B5B8-E2CDB0357DBC}"/>
              </a:ext>
            </a:extLst>
          </p:cNvPr>
          <p:cNvSpPr/>
          <p:nvPr userDrawn="1"/>
        </p:nvSpPr>
        <p:spPr>
          <a:xfrm flipV="1">
            <a:off x="10372411" y="3452154"/>
            <a:ext cx="563216" cy="62069"/>
          </a:xfrm>
          <a:custGeom>
            <a:avLst/>
            <a:gdLst>
              <a:gd name="connsiteX0" fmla="*/ 9000 w 563216"/>
              <a:gd name="connsiteY0" fmla="*/ 0 h 62069"/>
              <a:gd name="connsiteX1" fmla="*/ 554216 w 563216"/>
              <a:gd name="connsiteY1" fmla="*/ 0 h 62069"/>
              <a:gd name="connsiteX2" fmla="*/ 563216 w 563216"/>
              <a:gd name="connsiteY2" fmla="*/ 9000 h 62069"/>
              <a:gd name="connsiteX3" fmla="*/ 554216 w 563216"/>
              <a:gd name="connsiteY3" fmla="*/ 18000 h 62069"/>
              <a:gd name="connsiteX4" fmla="*/ 320475 w 563216"/>
              <a:gd name="connsiteY4" fmla="*/ 18000 h 62069"/>
              <a:gd name="connsiteX5" fmla="*/ 321340 w 563216"/>
              <a:gd name="connsiteY5" fmla="*/ 19065 h 62069"/>
              <a:gd name="connsiteX6" fmla="*/ 283815 w 563216"/>
              <a:gd name="connsiteY6" fmla="*/ 61217 h 62069"/>
              <a:gd name="connsiteX7" fmla="*/ 279401 w 563216"/>
              <a:gd name="connsiteY7" fmla="*/ 61217 h 62069"/>
              <a:gd name="connsiteX8" fmla="*/ 241876 w 563216"/>
              <a:gd name="connsiteY8" fmla="*/ 19065 h 62069"/>
              <a:gd name="connsiteX9" fmla="*/ 242742 w 563216"/>
              <a:gd name="connsiteY9" fmla="*/ 18000 h 62069"/>
              <a:gd name="connsiteX10" fmla="*/ 9000 w 563216"/>
              <a:gd name="connsiteY10" fmla="*/ 18000 h 62069"/>
              <a:gd name="connsiteX11" fmla="*/ 0 w 563216"/>
              <a:gd name="connsiteY11" fmla="*/ 9000 h 62069"/>
              <a:gd name="connsiteX12" fmla="*/ 9000 w 563216"/>
              <a:gd name="connsiteY12" fmla="*/ 0 h 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216" h="62069">
                <a:moveTo>
                  <a:pt x="9000" y="0"/>
                </a:moveTo>
                <a:lnTo>
                  <a:pt x="554216" y="0"/>
                </a:lnTo>
                <a:cubicBezTo>
                  <a:pt x="559187" y="0"/>
                  <a:pt x="563216" y="4029"/>
                  <a:pt x="563216" y="9000"/>
                </a:cubicBezTo>
                <a:cubicBezTo>
                  <a:pt x="563216" y="13971"/>
                  <a:pt x="559187" y="18000"/>
                  <a:pt x="554216" y="18000"/>
                </a:cubicBezTo>
                <a:lnTo>
                  <a:pt x="320475" y="18000"/>
                </a:lnTo>
                <a:lnTo>
                  <a:pt x="321340" y="19065"/>
                </a:lnTo>
                <a:lnTo>
                  <a:pt x="283815" y="61217"/>
                </a:lnTo>
                <a:cubicBezTo>
                  <a:pt x="282804" y="62353"/>
                  <a:pt x="280412" y="62353"/>
                  <a:pt x="279401" y="61217"/>
                </a:cubicBezTo>
                <a:lnTo>
                  <a:pt x="241876" y="19065"/>
                </a:lnTo>
                <a:lnTo>
                  <a:pt x="242742" y="18000"/>
                </a:lnTo>
                <a:lnTo>
                  <a:pt x="9000" y="18000"/>
                </a:lnTo>
                <a:cubicBezTo>
                  <a:pt x="4029" y="18000"/>
                  <a:pt x="0" y="13971"/>
                  <a:pt x="0" y="9000"/>
                </a:cubicBezTo>
                <a:cubicBezTo>
                  <a:pt x="0" y="4029"/>
                  <a:pt x="4029" y="0"/>
                  <a:pt x="9000" y="0"/>
                </a:cubicBezTo>
                <a:close/>
              </a:path>
            </a:pathLst>
          </a:custGeom>
          <a:solidFill>
            <a:schemeClr val="accent6"/>
          </a:solidFill>
          <a:ln w="28575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FA006F00-1B83-428E-B0A6-3288D2175F20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308128" y="3505627"/>
            <a:ext cx="2248308" cy="2419350"/>
          </a:xfrm>
          <a:custGeom>
            <a:avLst/>
            <a:gdLst>
              <a:gd name="connsiteX0" fmla="*/ 609572 w 2248308"/>
              <a:gd name="connsiteY0" fmla="*/ 0 h 2419350"/>
              <a:gd name="connsiteX1" fmla="*/ 2176272 w 2248308"/>
              <a:gd name="connsiteY1" fmla="*/ 0 h 2419350"/>
              <a:gd name="connsiteX2" fmla="*/ 2246343 w 2248308"/>
              <a:gd name="connsiteY2" fmla="*/ 88554 h 2419350"/>
              <a:gd name="connsiteX3" fmla="*/ 1708808 w 2248308"/>
              <a:gd name="connsiteY3" fmla="*/ 2363904 h 2419350"/>
              <a:gd name="connsiteX4" fmla="*/ 1638737 w 2248308"/>
              <a:gd name="connsiteY4" fmla="*/ 2419350 h 2419350"/>
              <a:gd name="connsiteX5" fmla="*/ 72037 w 2248308"/>
              <a:gd name="connsiteY5" fmla="*/ 2419350 h 2419350"/>
              <a:gd name="connsiteX6" fmla="*/ 1966 w 2248308"/>
              <a:gd name="connsiteY6" fmla="*/ 2330796 h 2419350"/>
              <a:gd name="connsiteX7" fmla="*/ 539501 w 2248308"/>
              <a:gd name="connsiteY7" fmla="*/ 55446 h 2419350"/>
              <a:gd name="connsiteX8" fmla="*/ 609572 w 2248308"/>
              <a:gd name="connsiteY8" fmla="*/ 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8308" h="2419350">
                <a:moveTo>
                  <a:pt x="609572" y="0"/>
                </a:moveTo>
                <a:lnTo>
                  <a:pt x="2176272" y="0"/>
                </a:lnTo>
                <a:cubicBezTo>
                  <a:pt x="2222768" y="0"/>
                  <a:pt x="2257033" y="43303"/>
                  <a:pt x="2246343" y="88554"/>
                </a:cubicBezTo>
                <a:lnTo>
                  <a:pt x="1708808" y="2363904"/>
                </a:lnTo>
                <a:cubicBezTo>
                  <a:pt x="1701132" y="2396395"/>
                  <a:pt x="1672123" y="2419350"/>
                  <a:pt x="1638737" y="2419350"/>
                </a:cubicBezTo>
                <a:lnTo>
                  <a:pt x="72037" y="2419350"/>
                </a:lnTo>
                <a:cubicBezTo>
                  <a:pt x="25541" y="2419350"/>
                  <a:pt x="-8724" y="2376047"/>
                  <a:pt x="1966" y="2330796"/>
                </a:cubicBezTo>
                <a:lnTo>
                  <a:pt x="539501" y="55446"/>
                </a:lnTo>
                <a:cubicBezTo>
                  <a:pt x="547177" y="22955"/>
                  <a:pt x="576187" y="0"/>
                  <a:pt x="609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zh-CN" altLang="en-US" sz="16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点击插入图片</a:t>
            </a: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3FB8CC9C-4805-4C62-94BF-0413580D849B}"/>
              </a:ext>
            </a:extLst>
          </p:cNvPr>
          <p:cNvSpPr/>
          <p:nvPr userDrawn="1"/>
        </p:nvSpPr>
        <p:spPr>
          <a:xfrm flipV="1">
            <a:off x="4438051" y="3452154"/>
            <a:ext cx="563216" cy="62069"/>
          </a:xfrm>
          <a:custGeom>
            <a:avLst/>
            <a:gdLst>
              <a:gd name="connsiteX0" fmla="*/ 9000 w 563216"/>
              <a:gd name="connsiteY0" fmla="*/ 0 h 62069"/>
              <a:gd name="connsiteX1" fmla="*/ 554216 w 563216"/>
              <a:gd name="connsiteY1" fmla="*/ 0 h 62069"/>
              <a:gd name="connsiteX2" fmla="*/ 563216 w 563216"/>
              <a:gd name="connsiteY2" fmla="*/ 9000 h 62069"/>
              <a:gd name="connsiteX3" fmla="*/ 554216 w 563216"/>
              <a:gd name="connsiteY3" fmla="*/ 18000 h 62069"/>
              <a:gd name="connsiteX4" fmla="*/ 320475 w 563216"/>
              <a:gd name="connsiteY4" fmla="*/ 18000 h 62069"/>
              <a:gd name="connsiteX5" fmla="*/ 321340 w 563216"/>
              <a:gd name="connsiteY5" fmla="*/ 19065 h 62069"/>
              <a:gd name="connsiteX6" fmla="*/ 283815 w 563216"/>
              <a:gd name="connsiteY6" fmla="*/ 61217 h 62069"/>
              <a:gd name="connsiteX7" fmla="*/ 279401 w 563216"/>
              <a:gd name="connsiteY7" fmla="*/ 61217 h 62069"/>
              <a:gd name="connsiteX8" fmla="*/ 241876 w 563216"/>
              <a:gd name="connsiteY8" fmla="*/ 19065 h 62069"/>
              <a:gd name="connsiteX9" fmla="*/ 242742 w 563216"/>
              <a:gd name="connsiteY9" fmla="*/ 18000 h 62069"/>
              <a:gd name="connsiteX10" fmla="*/ 9000 w 563216"/>
              <a:gd name="connsiteY10" fmla="*/ 18000 h 62069"/>
              <a:gd name="connsiteX11" fmla="*/ 0 w 563216"/>
              <a:gd name="connsiteY11" fmla="*/ 9000 h 62069"/>
              <a:gd name="connsiteX12" fmla="*/ 9000 w 563216"/>
              <a:gd name="connsiteY12" fmla="*/ 0 h 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216" h="62069">
                <a:moveTo>
                  <a:pt x="9000" y="0"/>
                </a:moveTo>
                <a:lnTo>
                  <a:pt x="554216" y="0"/>
                </a:lnTo>
                <a:cubicBezTo>
                  <a:pt x="559187" y="0"/>
                  <a:pt x="563216" y="4029"/>
                  <a:pt x="563216" y="9000"/>
                </a:cubicBezTo>
                <a:cubicBezTo>
                  <a:pt x="563216" y="13971"/>
                  <a:pt x="559187" y="18000"/>
                  <a:pt x="554216" y="18000"/>
                </a:cubicBezTo>
                <a:lnTo>
                  <a:pt x="320475" y="18000"/>
                </a:lnTo>
                <a:lnTo>
                  <a:pt x="321340" y="19065"/>
                </a:lnTo>
                <a:lnTo>
                  <a:pt x="283815" y="61217"/>
                </a:lnTo>
                <a:cubicBezTo>
                  <a:pt x="282804" y="62353"/>
                  <a:pt x="280412" y="62353"/>
                  <a:pt x="279401" y="61217"/>
                </a:cubicBezTo>
                <a:lnTo>
                  <a:pt x="241876" y="19065"/>
                </a:lnTo>
                <a:lnTo>
                  <a:pt x="242742" y="18000"/>
                </a:lnTo>
                <a:lnTo>
                  <a:pt x="9000" y="18000"/>
                </a:lnTo>
                <a:cubicBezTo>
                  <a:pt x="4029" y="18000"/>
                  <a:pt x="0" y="13971"/>
                  <a:pt x="0" y="9000"/>
                </a:cubicBezTo>
                <a:cubicBezTo>
                  <a:pt x="0" y="4029"/>
                  <a:pt x="4029" y="0"/>
                  <a:pt x="9000" y="0"/>
                </a:cubicBezTo>
                <a:close/>
              </a:path>
            </a:pathLst>
          </a:custGeom>
          <a:solidFill>
            <a:schemeClr val="accent6"/>
          </a:solidFill>
          <a:ln w="28575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8">
            <a:extLst>
              <a:ext uri="{FF2B5EF4-FFF2-40B4-BE49-F238E27FC236}">
                <a16:creationId xmlns:a16="http://schemas.microsoft.com/office/drawing/2014/main" id="{FAFAEDC7-CB9B-4430-B0F0-B5E1560F13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9880" y="1410456"/>
            <a:ext cx="1777752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 lang="zh-CN" altLang="en-US" sz="2000" dirty="0">
                <a:solidFill>
                  <a:schemeClr val="accent4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头衔</a:t>
            </a:r>
          </a:p>
        </p:txBody>
      </p:sp>
      <p:sp>
        <p:nvSpPr>
          <p:cNvPr id="86" name="文本占位符6">
            <a:extLst>
              <a:ext uri="{FF2B5EF4-FFF2-40B4-BE49-F238E27FC236}">
                <a16:creationId xmlns:a16="http://schemas.microsoft.com/office/drawing/2014/main" id="{0F137675-A4C7-436A-8099-C7661AB5F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76864" y="1410456"/>
            <a:ext cx="1777752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defRPr lang="zh-CN" altLang="en-US" sz="2000" dirty="0">
                <a:solidFill>
                  <a:schemeClr val="accent4"/>
                </a:solidFill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头衔</a:t>
            </a:r>
          </a:p>
        </p:txBody>
      </p:sp>
      <p:sp>
        <p:nvSpPr>
          <p:cNvPr id="88" name="文本占位符4">
            <a:extLst>
              <a:ext uri="{FF2B5EF4-FFF2-40B4-BE49-F238E27FC236}">
                <a16:creationId xmlns:a16="http://schemas.microsoft.com/office/drawing/2014/main" id="{E01D5B0B-8861-4D92-BC03-CF78D38FC6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9614" y="4016431"/>
            <a:ext cx="1777752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defRPr lang="zh-CN" altLang="en-US" sz="2000" dirty="0">
                <a:solidFill>
                  <a:schemeClr val="accent4"/>
                </a:solidFill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头衔</a:t>
            </a:r>
          </a:p>
        </p:txBody>
      </p:sp>
      <p:sp>
        <p:nvSpPr>
          <p:cNvPr id="90" name="文本占位符2">
            <a:extLst>
              <a:ext uri="{FF2B5EF4-FFF2-40B4-BE49-F238E27FC236}">
                <a16:creationId xmlns:a16="http://schemas.microsoft.com/office/drawing/2014/main" id="{65E4CFF9-B897-4F6F-BB92-E5D613E6E8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0400" y="4016431"/>
            <a:ext cx="1777752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 lang="zh-CN" altLang="en-US" sz="2000" dirty="0">
                <a:solidFill>
                  <a:schemeClr val="accent4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头衔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D5244BE1-B880-42D3-9D8D-AD10622239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8637" y="4415619"/>
            <a:ext cx="1778000" cy="1480383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b="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这是一段个人简要介绍这是一段个人简要介绍</a:t>
            </a:r>
          </a:p>
        </p:txBody>
      </p:sp>
      <p:sp>
        <p:nvSpPr>
          <p:cNvPr id="81" name="文本占位符 51">
            <a:extLst>
              <a:ext uri="{FF2B5EF4-FFF2-40B4-BE49-F238E27FC236}">
                <a16:creationId xmlns:a16="http://schemas.microsoft.com/office/drawing/2014/main" id="{5F151145-99A0-4126-AB05-1F377C8543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30659" y="1842128"/>
            <a:ext cx="1778000" cy="1480383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>
              <a:defRPr lang="zh-CN" altLang="en-US" sz="1600" b="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这是一段个人简要介绍这是一段个人简要介绍</a:t>
            </a:r>
          </a:p>
        </p:txBody>
      </p:sp>
      <p:sp>
        <p:nvSpPr>
          <p:cNvPr id="92" name="文本占位符 51">
            <a:extLst>
              <a:ext uri="{FF2B5EF4-FFF2-40B4-BE49-F238E27FC236}">
                <a16:creationId xmlns:a16="http://schemas.microsoft.com/office/drawing/2014/main" id="{C6C0CE44-481D-4651-9BEF-E0CE5863E8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76864" y="1842128"/>
            <a:ext cx="1778000" cy="1480383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b="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这是一段个人简要介绍这是一段个人简要介绍</a:t>
            </a:r>
          </a:p>
        </p:txBody>
      </p:sp>
      <p:sp>
        <p:nvSpPr>
          <p:cNvPr id="93" name="文本占位符 51">
            <a:extLst>
              <a:ext uri="{FF2B5EF4-FFF2-40B4-BE49-F238E27FC236}">
                <a16:creationId xmlns:a16="http://schemas.microsoft.com/office/drawing/2014/main" id="{36C96587-1E4B-4DE8-9858-07B5C0ACF8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12977" y="4415619"/>
            <a:ext cx="1778000" cy="1480383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b="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这是一段个人简要介绍这是一段个人简要介绍</a:t>
            </a:r>
          </a:p>
        </p:txBody>
      </p:sp>
    </p:spTree>
    <p:extLst>
      <p:ext uri="{BB962C8B-B14F-4D97-AF65-F5344CB8AC3E}">
        <p14:creationId xmlns:p14="http://schemas.microsoft.com/office/powerpoint/2010/main" val="3253740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2C0CCBE-0F1D-45B6-BEA0-6ED7291E3C8B}"/>
              </a:ext>
            </a:extLst>
          </p:cNvPr>
          <p:cNvGrpSpPr/>
          <p:nvPr userDrawn="1"/>
        </p:nvGrpSpPr>
        <p:grpSpPr>
          <a:xfrm>
            <a:off x="-3884129" y="1343581"/>
            <a:ext cx="12092431" cy="4608000"/>
            <a:chOff x="-11488572" y="1343581"/>
            <a:chExt cx="12092431" cy="4608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758471F-82C6-4553-9AC9-CE6DB7E15939}"/>
                </a:ext>
              </a:extLst>
            </p:cNvPr>
            <p:cNvGrpSpPr/>
            <p:nvPr userDrawn="1"/>
          </p:nvGrpSpPr>
          <p:grpSpPr>
            <a:xfrm>
              <a:off x="-11488572" y="1343581"/>
              <a:ext cx="12092431" cy="4608000"/>
              <a:chOff x="-11488572" y="1343581"/>
              <a:chExt cx="12092431" cy="4608000"/>
            </a:xfrm>
          </p:grpSpPr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9BDE059C-3D40-4C46-AB42-B7D900F98412}"/>
                  </a:ext>
                </a:extLst>
              </p:cNvPr>
              <p:cNvSpPr/>
              <p:nvPr userDrawn="1"/>
            </p:nvSpPr>
            <p:spPr>
              <a:xfrm flipH="1">
                <a:off x="-11488572" y="1343581"/>
                <a:ext cx="12092431" cy="4608000"/>
              </a:xfrm>
              <a:custGeom>
                <a:avLst/>
                <a:gdLst>
                  <a:gd name="connsiteX0" fmla="*/ 1921896 w 9213654"/>
                  <a:gd name="connsiteY0" fmla="*/ 0 h 3312000"/>
                  <a:gd name="connsiteX1" fmla="*/ 9141554 w 9213654"/>
                  <a:gd name="connsiteY1" fmla="*/ 0 h 3312000"/>
                  <a:gd name="connsiteX2" fmla="*/ 9203730 w 9213654"/>
                  <a:gd name="connsiteY2" fmla="*/ 108305 h 3312000"/>
                  <a:gd name="connsiteX3" fmla="*/ 7353935 w 9213654"/>
                  <a:gd name="connsiteY3" fmla="*/ 3276305 h 3312000"/>
                  <a:gd name="connsiteX4" fmla="*/ 7291758 w 9213654"/>
                  <a:gd name="connsiteY4" fmla="*/ 3312000 h 3312000"/>
                  <a:gd name="connsiteX5" fmla="*/ 72101 w 9213654"/>
                  <a:gd name="connsiteY5" fmla="*/ 3312000 h 3312000"/>
                  <a:gd name="connsiteX6" fmla="*/ 9924 w 9213654"/>
                  <a:gd name="connsiteY6" fmla="*/ 3203695 h 3312000"/>
                  <a:gd name="connsiteX7" fmla="*/ 1859720 w 9213654"/>
                  <a:gd name="connsiteY7" fmla="*/ 35695 h 3312000"/>
                  <a:gd name="connsiteX8" fmla="*/ 1921896 w 9213654"/>
                  <a:gd name="connsiteY8" fmla="*/ 0 h 331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13654" h="3312000">
                    <a:moveTo>
                      <a:pt x="1921896" y="0"/>
                    </a:moveTo>
                    <a:lnTo>
                      <a:pt x="9141554" y="0"/>
                    </a:lnTo>
                    <a:cubicBezTo>
                      <a:pt x="9197113" y="0"/>
                      <a:pt x="9231746" y="60326"/>
                      <a:pt x="9203730" y="108305"/>
                    </a:cubicBezTo>
                    <a:lnTo>
                      <a:pt x="7353935" y="3276305"/>
                    </a:lnTo>
                    <a:cubicBezTo>
                      <a:pt x="7341033" y="3298400"/>
                      <a:pt x="7317344" y="3312000"/>
                      <a:pt x="7291758" y="3312000"/>
                    </a:cubicBezTo>
                    <a:lnTo>
                      <a:pt x="72101" y="3312000"/>
                    </a:lnTo>
                    <a:cubicBezTo>
                      <a:pt x="16542" y="3312000"/>
                      <a:pt x="-18091" y="3251674"/>
                      <a:pt x="9924" y="3203695"/>
                    </a:cubicBezTo>
                    <a:lnTo>
                      <a:pt x="1859720" y="35695"/>
                    </a:lnTo>
                    <a:cubicBezTo>
                      <a:pt x="1872621" y="13600"/>
                      <a:pt x="1896310" y="0"/>
                      <a:pt x="1921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8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56910398-BE79-4362-93CE-36419C19869B}"/>
                  </a:ext>
                </a:extLst>
              </p:cNvPr>
              <p:cNvSpPr/>
              <p:nvPr userDrawn="1"/>
            </p:nvSpPr>
            <p:spPr>
              <a:xfrm flipH="1">
                <a:off x="-11488572" y="1343581"/>
                <a:ext cx="12092431" cy="4608000"/>
              </a:xfrm>
              <a:custGeom>
                <a:avLst/>
                <a:gdLst>
                  <a:gd name="connsiteX0" fmla="*/ 1921896 w 9213654"/>
                  <a:gd name="connsiteY0" fmla="*/ 0 h 3312000"/>
                  <a:gd name="connsiteX1" fmla="*/ 9141554 w 9213654"/>
                  <a:gd name="connsiteY1" fmla="*/ 0 h 3312000"/>
                  <a:gd name="connsiteX2" fmla="*/ 9203730 w 9213654"/>
                  <a:gd name="connsiteY2" fmla="*/ 108305 h 3312000"/>
                  <a:gd name="connsiteX3" fmla="*/ 7353935 w 9213654"/>
                  <a:gd name="connsiteY3" fmla="*/ 3276305 h 3312000"/>
                  <a:gd name="connsiteX4" fmla="*/ 7291758 w 9213654"/>
                  <a:gd name="connsiteY4" fmla="*/ 3312000 h 3312000"/>
                  <a:gd name="connsiteX5" fmla="*/ 72101 w 9213654"/>
                  <a:gd name="connsiteY5" fmla="*/ 3312000 h 3312000"/>
                  <a:gd name="connsiteX6" fmla="*/ 9924 w 9213654"/>
                  <a:gd name="connsiteY6" fmla="*/ 3203695 h 3312000"/>
                  <a:gd name="connsiteX7" fmla="*/ 1859720 w 9213654"/>
                  <a:gd name="connsiteY7" fmla="*/ 35695 h 3312000"/>
                  <a:gd name="connsiteX8" fmla="*/ 1921896 w 9213654"/>
                  <a:gd name="connsiteY8" fmla="*/ 0 h 331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13654" h="3312000">
                    <a:moveTo>
                      <a:pt x="1921896" y="0"/>
                    </a:moveTo>
                    <a:lnTo>
                      <a:pt x="9141554" y="0"/>
                    </a:lnTo>
                    <a:cubicBezTo>
                      <a:pt x="9197113" y="0"/>
                      <a:pt x="9231746" y="60326"/>
                      <a:pt x="9203730" y="108305"/>
                    </a:cubicBezTo>
                    <a:lnTo>
                      <a:pt x="7353935" y="3276305"/>
                    </a:lnTo>
                    <a:cubicBezTo>
                      <a:pt x="7341033" y="3298400"/>
                      <a:pt x="7317344" y="3312000"/>
                      <a:pt x="7291758" y="3312000"/>
                    </a:cubicBezTo>
                    <a:lnTo>
                      <a:pt x="72101" y="3312000"/>
                    </a:lnTo>
                    <a:cubicBezTo>
                      <a:pt x="16542" y="3312000"/>
                      <a:pt x="-18091" y="3251674"/>
                      <a:pt x="9924" y="3203695"/>
                    </a:cubicBezTo>
                    <a:lnTo>
                      <a:pt x="1859720" y="35695"/>
                    </a:lnTo>
                    <a:cubicBezTo>
                      <a:pt x="1872621" y="13600"/>
                      <a:pt x="1896310" y="0"/>
                      <a:pt x="1921896" y="0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5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tile tx="0" ty="-196850" sx="30000" sy="3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62F8D4A2-E373-4630-A74A-26993AB9D669}"/>
                </a:ext>
              </a:extLst>
            </p:cNvPr>
            <p:cNvSpPr>
              <a:spLocks/>
            </p:cNvSpPr>
            <p:nvPr userDrawn="1"/>
          </p:nvSpPr>
          <p:spPr>
            <a:xfrm flipH="1">
              <a:off x="-11014962" y="1476891"/>
              <a:ext cx="11429349" cy="4341380"/>
            </a:xfrm>
            <a:custGeom>
              <a:avLst/>
              <a:gdLst>
                <a:gd name="connsiteX0" fmla="*/ 1921896 w 9213654"/>
                <a:gd name="connsiteY0" fmla="*/ 0 h 3312000"/>
                <a:gd name="connsiteX1" fmla="*/ 9141554 w 9213654"/>
                <a:gd name="connsiteY1" fmla="*/ 0 h 3312000"/>
                <a:gd name="connsiteX2" fmla="*/ 9203730 w 9213654"/>
                <a:gd name="connsiteY2" fmla="*/ 108305 h 3312000"/>
                <a:gd name="connsiteX3" fmla="*/ 7353935 w 9213654"/>
                <a:gd name="connsiteY3" fmla="*/ 3276305 h 3312000"/>
                <a:gd name="connsiteX4" fmla="*/ 7291758 w 9213654"/>
                <a:gd name="connsiteY4" fmla="*/ 3312000 h 3312000"/>
                <a:gd name="connsiteX5" fmla="*/ 72101 w 9213654"/>
                <a:gd name="connsiteY5" fmla="*/ 3312000 h 3312000"/>
                <a:gd name="connsiteX6" fmla="*/ 9924 w 9213654"/>
                <a:gd name="connsiteY6" fmla="*/ 3203695 h 3312000"/>
                <a:gd name="connsiteX7" fmla="*/ 1859720 w 9213654"/>
                <a:gd name="connsiteY7" fmla="*/ 35695 h 3312000"/>
                <a:gd name="connsiteX8" fmla="*/ 1921896 w 9213654"/>
                <a:gd name="connsiteY8" fmla="*/ 0 h 3312000"/>
                <a:gd name="connsiteX0" fmla="*/ 1941828 w 9233586"/>
                <a:gd name="connsiteY0" fmla="*/ 0 h 3312000"/>
                <a:gd name="connsiteX1" fmla="*/ 9161486 w 9233586"/>
                <a:gd name="connsiteY1" fmla="*/ 0 h 3312000"/>
                <a:gd name="connsiteX2" fmla="*/ 9223662 w 9233586"/>
                <a:gd name="connsiteY2" fmla="*/ 108305 h 3312000"/>
                <a:gd name="connsiteX3" fmla="*/ 7373867 w 9233586"/>
                <a:gd name="connsiteY3" fmla="*/ 3276305 h 3312000"/>
                <a:gd name="connsiteX4" fmla="*/ 7311690 w 9233586"/>
                <a:gd name="connsiteY4" fmla="*/ 3312000 h 3312000"/>
                <a:gd name="connsiteX5" fmla="*/ 92033 w 9233586"/>
                <a:gd name="connsiteY5" fmla="*/ 3312000 h 3312000"/>
                <a:gd name="connsiteX6" fmla="*/ 29856 w 9233586"/>
                <a:gd name="connsiteY6" fmla="*/ 3203695 h 3312000"/>
                <a:gd name="connsiteX7" fmla="*/ 1879652 w 9233586"/>
                <a:gd name="connsiteY7" fmla="*/ 35695 h 3312000"/>
                <a:gd name="connsiteX8" fmla="*/ 1941828 w 9233586"/>
                <a:gd name="connsiteY8" fmla="*/ 0 h 3312000"/>
                <a:gd name="connsiteX0" fmla="*/ 1951776 w 9243534"/>
                <a:gd name="connsiteY0" fmla="*/ 0 h 3312000"/>
                <a:gd name="connsiteX1" fmla="*/ 9171434 w 9243534"/>
                <a:gd name="connsiteY1" fmla="*/ 0 h 3312000"/>
                <a:gd name="connsiteX2" fmla="*/ 9233610 w 9243534"/>
                <a:gd name="connsiteY2" fmla="*/ 108305 h 3312000"/>
                <a:gd name="connsiteX3" fmla="*/ 7383815 w 9243534"/>
                <a:gd name="connsiteY3" fmla="*/ 3276305 h 3312000"/>
                <a:gd name="connsiteX4" fmla="*/ 7321638 w 9243534"/>
                <a:gd name="connsiteY4" fmla="*/ 3312000 h 3312000"/>
                <a:gd name="connsiteX5" fmla="*/ 101981 w 9243534"/>
                <a:gd name="connsiteY5" fmla="*/ 3312000 h 3312000"/>
                <a:gd name="connsiteX6" fmla="*/ 39804 w 9243534"/>
                <a:gd name="connsiteY6" fmla="*/ 3203695 h 3312000"/>
                <a:gd name="connsiteX7" fmla="*/ 1889600 w 9243534"/>
                <a:gd name="connsiteY7" fmla="*/ 35695 h 3312000"/>
                <a:gd name="connsiteX8" fmla="*/ 1951776 w 9243534"/>
                <a:gd name="connsiteY8" fmla="*/ 0 h 3312000"/>
                <a:gd name="connsiteX0" fmla="*/ 1948380 w 9240138"/>
                <a:gd name="connsiteY0" fmla="*/ 0 h 3312000"/>
                <a:gd name="connsiteX1" fmla="*/ 9168038 w 9240138"/>
                <a:gd name="connsiteY1" fmla="*/ 0 h 3312000"/>
                <a:gd name="connsiteX2" fmla="*/ 9230214 w 9240138"/>
                <a:gd name="connsiteY2" fmla="*/ 108305 h 3312000"/>
                <a:gd name="connsiteX3" fmla="*/ 7380419 w 9240138"/>
                <a:gd name="connsiteY3" fmla="*/ 3276305 h 3312000"/>
                <a:gd name="connsiteX4" fmla="*/ 7318242 w 9240138"/>
                <a:gd name="connsiteY4" fmla="*/ 3312000 h 3312000"/>
                <a:gd name="connsiteX5" fmla="*/ 98585 w 9240138"/>
                <a:gd name="connsiteY5" fmla="*/ 3312000 h 3312000"/>
                <a:gd name="connsiteX6" fmla="*/ 36408 w 9240138"/>
                <a:gd name="connsiteY6" fmla="*/ 3203695 h 3312000"/>
                <a:gd name="connsiteX7" fmla="*/ 1886204 w 9240138"/>
                <a:gd name="connsiteY7" fmla="*/ 35695 h 3312000"/>
                <a:gd name="connsiteX8" fmla="*/ 1948380 w 9240138"/>
                <a:gd name="connsiteY8" fmla="*/ 0 h 3312000"/>
                <a:gd name="connsiteX0" fmla="*/ 1951487 w 9243245"/>
                <a:gd name="connsiteY0" fmla="*/ 0 h 3312000"/>
                <a:gd name="connsiteX1" fmla="*/ 9171145 w 9243245"/>
                <a:gd name="connsiteY1" fmla="*/ 0 h 3312000"/>
                <a:gd name="connsiteX2" fmla="*/ 9233321 w 9243245"/>
                <a:gd name="connsiteY2" fmla="*/ 108305 h 3312000"/>
                <a:gd name="connsiteX3" fmla="*/ 7383526 w 9243245"/>
                <a:gd name="connsiteY3" fmla="*/ 3276305 h 3312000"/>
                <a:gd name="connsiteX4" fmla="*/ 7321349 w 9243245"/>
                <a:gd name="connsiteY4" fmla="*/ 3312000 h 3312000"/>
                <a:gd name="connsiteX5" fmla="*/ 101692 w 9243245"/>
                <a:gd name="connsiteY5" fmla="*/ 3312000 h 3312000"/>
                <a:gd name="connsiteX6" fmla="*/ 39515 w 9243245"/>
                <a:gd name="connsiteY6" fmla="*/ 3203695 h 3312000"/>
                <a:gd name="connsiteX7" fmla="*/ 1889311 w 9243245"/>
                <a:gd name="connsiteY7" fmla="*/ 35695 h 3312000"/>
                <a:gd name="connsiteX8" fmla="*/ 1951487 w 9243245"/>
                <a:gd name="connsiteY8" fmla="*/ 0 h 33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43245" h="3312000">
                  <a:moveTo>
                    <a:pt x="1951487" y="0"/>
                  </a:moveTo>
                  <a:lnTo>
                    <a:pt x="9171145" y="0"/>
                  </a:lnTo>
                  <a:cubicBezTo>
                    <a:pt x="9226704" y="0"/>
                    <a:pt x="9261337" y="60326"/>
                    <a:pt x="9233321" y="108305"/>
                  </a:cubicBezTo>
                  <a:lnTo>
                    <a:pt x="7383526" y="3276305"/>
                  </a:lnTo>
                  <a:cubicBezTo>
                    <a:pt x="7370624" y="3298400"/>
                    <a:pt x="7346935" y="3312000"/>
                    <a:pt x="7321349" y="3312000"/>
                  </a:cubicBezTo>
                  <a:lnTo>
                    <a:pt x="101692" y="3312000"/>
                  </a:lnTo>
                  <a:cubicBezTo>
                    <a:pt x="-11640" y="3312000"/>
                    <a:pt x="-27016" y="3309807"/>
                    <a:pt x="39515" y="3203695"/>
                  </a:cubicBezTo>
                  <a:lnTo>
                    <a:pt x="1889311" y="35695"/>
                  </a:lnTo>
                  <a:cubicBezTo>
                    <a:pt x="1902212" y="13600"/>
                    <a:pt x="1925901" y="0"/>
                    <a:pt x="1951487" y="0"/>
                  </a:cubicBezTo>
                  <a:close/>
                </a:path>
              </a:pathLst>
            </a:cu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D771FB6-5AD2-4DFF-8052-A35D9FEB2537}"/>
              </a:ext>
            </a:extLst>
          </p:cNvPr>
          <p:cNvGrpSpPr/>
          <p:nvPr userDrawn="1"/>
        </p:nvGrpSpPr>
        <p:grpSpPr>
          <a:xfrm>
            <a:off x="-6040382" y="-9417869"/>
            <a:ext cx="16496068" cy="4607136"/>
            <a:chOff x="-8529724" y="1805785"/>
            <a:chExt cx="16496068" cy="4607136"/>
          </a:xfrm>
        </p:grpSpPr>
        <p:sp>
          <p:nvSpPr>
            <p:cNvPr id="53" name="平行四边形 57">
              <a:extLst>
                <a:ext uri="{FF2B5EF4-FFF2-40B4-BE49-F238E27FC236}">
                  <a16:creationId xmlns:a16="http://schemas.microsoft.com/office/drawing/2014/main" id="{94D4EFA7-D009-43DA-802E-48DF7DFC2873}"/>
                </a:ext>
              </a:extLst>
            </p:cNvPr>
            <p:cNvSpPr/>
            <p:nvPr/>
          </p:nvSpPr>
          <p:spPr>
            <a:xfrm>
              <a:off x="-3124324" y="1805785"/>
              <a:ext cx="11090668" cy="3883815"/>
            </a:xfrm>
            <a:custGeom>
              <a:avLst/>
              <a:gdLst>
                <a:gd name="connsiteX0" fmla="*/ 10556566 w 10606185"/>
                <a:gd name="connsiteY0" fmla="*/ 3172630 h 3714155"/>
                <a:gd name="connsiteX1" fmla="*/ 8808279 w 10606185"/>
                <a:gd name="connsiteY1" fmla="*/ 178475 h 3714155"/>
                <a:gd name="connsiteX2" fmla="*/ 8497396 w 10606185"/>
                <a:gd name="connsiteY2" fmla="*/ 0 h 3714155"/>
                <a:gd name="connsiteX3" fmla="*/ 360503 w 10606185"/>
                <a:gd name="connsiteY3" fmla="*/ 0 h 3714155"/>
                <a:gd name="connsiteX4" fmla="*/ 49619 w 10606185"/>
                <a:gd name="connsiteY4" fmla="*/ 541525 h 3714155"/>
                <a:gd name="connsiteX5" fmla="*/ 1797906 w 10606185"/>
                <a:gd name="connsiteY5" fmla="*/ 3535680 h 3714155"/>
                <a:gd name="connsiteX6" fmla="*/ 2108790 w 10606185"/>
                <a:gd name="connsiteY6" fmla="*/ 3714155 h 3714155"/>
                <a:gd name="connsiteX7" fmla="*/ 10245682 w 10606185"/>
                <a:gd name="connsiteY7" fmla="*/ 3714155 h 3714155"/>
                <a:gd name="connsiteX8" fmla="*/ 10556566 w 10606185"/>
                <a:gd name="connsiteY8" fmla="*/ 3172630 h 371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06185" h="3714155">
                  <a:moveTo>
                    <a:pt x="10556566" y="3172630"/>
                  </a:moveTo>
                  <a:lnTo>
                    <a:pt x="8808279" y="178475"/>
                  </a:lnTo>
                  <a:cubicBezTo>
                    <a:pt x="8743772" y="67999"/>
                    <a:pt x="8625326" y="0"/>
                    <a:pt x="8497396" y="0"/>
                  </a:cubicBezTo>
                  <a:lnTo>
                    <a:pt x="360503" y="0"/>
                  </a:lnTo>
                  <a:cubicBezTo>
                    <a:pt x="82707" y="0"/>
                    <a:pt x="-90456" y="301630"/>
                    <a:pt x="49619" y="541525"/>
                  </a:cubicBezTo>
                  <a:lnTo>
                    <a:pt x="1797906" y="3535680"/>
                  </a:lnTo>
                  <a:cubicBezTo>
                    <a:pt x="1862413" y="3646156"/>
                    <a:pt x="1980860" y="3714155"/>
                    <a:pt x="2108790" y="3714155"/>
                  </a:cubicBezTo>
                  <a:lnTo>
                    <a:pt x="10245682" y="3714155"/>
                  </a:lnTo>
                  <a:cubicBezTo>
                    <a:pt x="10523479" y="3714155"/>
                    <a:pt x="10696642" y="3412526"/>
                    <a:pt x="10556566" y="317263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4" name="平行四边形 57">
              <a:extLst>
                <a:ext uri="{FF2B5EF4-FFF2-40B4-BE49-F238E27FC236}">
                  <a16:creationId xmlns:a16="http://schemas.microsoft.com/office/drawing/2014/main" id="{7702CB1A-9288-4F02-B5D1-CBD3D9778011}"/>
                </a:ext>
              </a:extLst>
            </p:cNvPr>
            <p:cNvSpPr/>
            <p:nvPr/>
          </p:nvSpPr>
          <p:spPr>
            <a:xfrm>
              <a:off x="-8529724" y="2529106"/>
              <a:ext cx="11090668" cy="3883815"/>
            </a:xfrm>
            <a:custGeom>
              <a:avLst/>
              <a:gdLst>
                <a:gd name="connsiteX0" fmla="*/ 10556566 w 10606185"/>
                <a:gd name="connsiteY0" fmla="*/ 3172630 h 3714155"/>
                <a:gd name="connsiteX1" fmla="*/ 8808279 w 10606185"/>
                <a:gd name="connsiteY1" fmla="*/ 178475 h 3714155"/>
                <a:gd name="connsiteX2" fmla="*/ 8497396 w 10606185"/>
                <a:gd name="connsiteY2" fmla="*/ 0 h 3714155"/>
                <a:gd name="connsiteX3" fmla="*/ 360503 w 10606185"/>
                <a:gd name="connsiteY3" fmla="*/ 0 h 3714155"/>
                <a:gd name="connsiteX4" fmla="*/ 49619 w 10606185"/>
                <a:gd name="connsiteY4" fmla="*/ 541525 h 3714155"/>
                <a:gd name="connsiteX5" fmla="*/ 1797906 w 10606185"/>
                <a:gd name="connsiteY5" fmla="*/ 3535680 h 3714155"/>
                <a:gd name="connsiteX6" fmla="*/ 2108790 w 10606185"/>
                <a:gd name="connsiteY6" fmla="*/ 3714155 h 3714155"/>
                <a:gd name="connsiteX7" fmla="*/ 10245682 w 10606185"/>
                <a:gd name="connsiteY7" fmla="*/ 3714155 h 3714155"/>
                <a:gd name="connsiteX8" fmla="*/ 10556566 w 10606185"/>
                <a:gd name="connsiteY8" fmla="*/ 3172630 h 371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06185" h="3714155">
                  <a:moveTo>
                    <a:pt x="10556566" y="3172630"/>
                  </a:moveTo>
                  <a:lnTo>
                    <a:pt x="8808279" y="178475"/>
                  </a:lnTo>
                  <a:cubicBezTo>
                    <a:pt x="8743772" y="67999"/>
                    <a:pt x="8625326" y="0"/>
                    <a:pt x="8497396" y="0"/>
                  </a:cubicBezTo>
                  <a:lnTo>
                    <a:pt x="360503" y="0"/>
                  </a:lnTo>
                  <a:cubicBezTo>
                    <a:pt x="82707" y="0"/>
                    <a:pt x="-90456" y="301630"/>
                    <a:pt x="49619" y="541525"/>
                  </a:cubicBezTo>
                  <a:lnTo>
                    <a:pt x="1797906" y="3535680"/>
                  </a:lnTo>
                  <a:cubicBezTo>
                    <a:pt x="1862413" y="3646156"/>
                    <a:pt x="1980860" y="3714155"/>
                    <a:pt x="2108790" y="3714155"/>
                  </a:cubicBezTo>
                  <a:lnTo>
                    <a:pt x="10245682" y="3714155"/>
                  </a:lnTo>
                  <a:cubicBezTo>
                    <a:pt x="10523479" y="3714155"/>
                    <a:pt x="10696642" y="3412526"/>
                    <a:pt x="10556566" y="3172630"/>
                  </a:cubicBezTo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535C5A0-06E5-4590-A612-8873B9249DEB}"/>
              </a:ext>
            </a:extLst>
          </p:cNvPr>
          <p:cNvSpPr/>
          <p:nvPr userDrawn="1"/>
        </p:nvSpPr>
        <p:spPr>
          <a:xfrm>
            <a:off x="6391564" y="2162813"/>
            <a:ext cx="949036" cy="784508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9" name="页脚占位符 43">
            <a:extLst>
              <a:ext uri="{FF2B5EF4-FFF2-40B4-BE49-F238E27FC236}">
                <a16:creationId xmlns:a16="http://schemas.microsoft.com/office/drawing/2014/main" id="{CEA6DCB8-129C-4CCD-BBB2-B8095D63C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66" name="文本占位符 65">
            <a:extLst>
              <a:ext uri="{FF2B5EF4-FFF2-40B4-BE49-F238E27FC236}">
                <a16:creationId xmlns:a16="http://schemas.microsoft.com/office/drawing/2014/main" id="{2D57B741-C537-4428-8EB4-42B23C6F0A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6517" y="2009526"/>
            <a:ext cx="4468432" cy="372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000" b="0" dirty="0"/>
            </a:lvl1pPr>
          </a:lstStyle>
          <a:p>
            <a:pPr marL="0" lvl="0"/>
            <a:r>
              <a:rPr lang="zh-CN" altLang="en-US" dirty="0"/>
              <a:t>点击输入您的分论点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2" name="文本占位符 65">
            <a:extLst>
              <a:ext uri="{FF2B5EF4-FFF2-40B4-BE49-F238E27FC236}">
                <a16:creationId xmlns:a16="http://schemas.microsoft.com/office/drawing/2014/main" id="{3FAB2938-9985-4913-959A-7167D1C07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474567"/>
            <a:ext cx="4654549" cy="133874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>
            <a:lvl1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8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点击输入您的论据</a:t>
            </a:r>
            <a:endParaRPr lang="en-US" altLang="zh-CN" dirty="0"/>
          </a:p>
          <a:p>
            <a:pPr marL="0" lvl="0"/>
            <a:r>
              <a:rPr lang="zh-CN" altLang="en-US" dirty="0"/>
              <a:t>回车自动排版</a:t>
            </a:r>
            <a:endParaRPr lang="en-US" altLang="zh-CN" dirty="0"/>
          </a:p>
          <a:p>
            <a:pPr marL="0" lvl="0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74" name="文本占位符 65">
            <a:extLst>
              <a:ext uri="{FF2B5EF4-FFF2-40B4-BE49-F238E27FC236}">
                <a16:creationId xmlns:a16="http://schemas.microsoft.com/office/drawing/2014/main" id="{D3C69729-7EB2-4EE0-BC4F-1D1E95ACC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516" y="3946619"/>
            <a:ext cx="4468429" cy="372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000" b="0" dirty="0"/>
            </a:lvl1pPr>
          </a:lstStyle>
          <a:p>
            <a:pPr marL="0" lvl="0"/>
            <a:r>
              <a:rPr lang="zh-CN" altLang="en-US" dirty="0"/>
              <a:t>点击输入您的分论点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5" name="文本占位符 65">
            <a:extLst>
              <a:ext uri="{FF2B5EF4-FFF2-40B4-BE49-F238E27FC236}">
                <a16:creationId xmlns:a16="http://schemas.microsoft.com/office/drawing/2014/main" id="{BA6AEA52-B6CE-46A0-9F54-A3E5BF2423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415497"/>
            <a:ext cx="4654549" cy="121075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>
            <a:lvl1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8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点击输入您的论据</a:t>
            </a:r>
            <a:endParaRPr lang="en-US" altLang="zh-CN" dirty="0"/>
          </a:p>
          <a:p>
            <a:pPr marL="0" lvl="0"/>
            <a:r>
              <a:rPr lang="zh-CN" altLang="en-US" dirty="0"/>
              <a:t>回车自动排版</a:t>
            </a:r>
            <a:endParaRPr lang="en-US" altLang="zh-CN" dirty="0"/>
          </a:p>
          <a:p>
            <a:pPr marL="0" lvl="0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F1FF37C3-1FC6-4D15-92E8-3ED3B576EC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5331" y="2009526"/>
            <a:ext cx="9213654" cy="3312000"/>
          </a:xfrm>
          <a:custGeom>
            <a:avLst/>
            <a:gdLst>
              <a:gd name="connsiteX0" fmla="*/ 1921896 w 9213654"/>
              <a:gd name="connsiteY0" fmla="*/ 0 h 3312000"/>
              <a:gd name="connsiteX1" fmla="*/ 9141554 w 9213654"/>
              <a:gd name="connsiteY1" fmla="*/ 0 h 3312000"/>
              <a:gd name="connsiteX2" fmla="*/ 9203730 w 9213654"/>
              <a:gd name="connsiteY2" fmla="*/ 108305 h 3312000"/>
              <a:gd name="connsiteX3" fmla="*/ 7353935 w 9213654"/>
              <a:gd name="connsiteY3" fmla="*/ 3276305 h 3312000"/>
              <a:gd name="connsiteX4" fmla="*/ 7291758 w 9213654"/>
              <a:gd name="connsiteY4" fmla="*/ 3312000 h 3312000"/>
              <a:gd name="connsiteX5" fmla="*/ 72101 w 9213654"/>
              <a:gd name="connsiteY5" fmla="*/ 3312000 h 3312000"/>
              <a:gd name="connsiteX6" fmla="*/ 9924 w 9213654"/>
              <a:gd name="connsiteY6" fmla="*/ 3203695 h 3312000"/>
              <a:gd name="connsiteX7" fmla="*/ 1859720 w 9213654"/>
              <a:gd name="connsiteY7" fmla="*/ 35695 h 3312000"/>
              <a:gd name="connsiteX8" fmla="*/ 1921896 w 9213654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3654" h="3312000">
                <a:moveTo>
                  <a:pt x="1921896" y="0"/>
                </a:moveTo>
                <a:lnTo>
                  <a:pt x="9141554" y="0"/>
                </a:lnTo>
                <a:cubicBezTo>
                  <a:pt x="9197113" y="0"/>
                  <a:pt x="9231746" y="60326"/>
                  <a:pt x="9203730" y="108305"/>
                </a:cubicBezTo>
                <a:lnTo>
                  <a:pt x="7353935" y="3276305"/>
                </a:lnTo>
                <a:cubicBezTo>
                  <a:pt x="7341033" y="3298400"/>
                  <a:pt x="7317344" y="3312000"/>
                  <a:pt x="7291758" y="3312000"/>
                </a:cubicBezTo>
                <a:lnTo>
                  <a:pt x="72101" y="3312000"/>
                </a:lnTo>
                <a:cubicBezTo>
                  <a:pt x="16542" y="3312000"/>
                  <a:pt x="-18091" y="3251674"/>
                  <a:pt x="9924" y="3203695"/>
                </a:cubicBezTo>
                <a:lnTo>
                  <a:pt x="1859720" y="35695"/>
                </a:lnTo>
                <a:cubicBezTo>
                  <a:pt x="1872621" y="13600"/>
                  <a:pt x="1896310" y="0"/>
                  <a:pt x="192189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点击此处插入图片</a:t>
            </a:r>
          </a:p>
        </p:txBody>
      </p:sp>
    </p:spTree>
    <p:extLst>
      <p:ext uri="{BB962C8B-B14F-4D97-AF65-F5344CB8AC3E}">
        <p14:creationId xmlns:p14="http://schemas.microsoft.com/office/powerpoint/2010/main" val="968648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图文页-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9" name="页脚占位符 43">
            <a:extLst>
              <a:ext uri="{FF2B5EF4-FFF2-40B4-BE49-F238E27FC236}">
                <a16:creationId xmlns:a16="http://schemas.microsoft.com/office/drawing/2014/main" id="{CEA6DCB8-129C-4CCD-BBB2-B8095D63C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1D5CE5D-7971-4A2E-823F-3AF2C64F3625}"/>
              </a:ext>
            </a:extLst>
          </p:cNvPr>
          <p:cNvCxnSpPr>
            <a:cxnSpLocks/>
          </p:cNvCxnSpPr>
          <p:nvPr userDrawn="1"/>
        </p:nvCxnSpPr>
        <p:spPr>
          <a:xfrm>
            <a:off x="4479612" y="4966786"/>
            <a:ext cx="0" cy="891653"/>
          </a:xfrm>
          <a:prstGeom prst="line">
            <a:avLst/>
          </a:prstGeom>
          <a:ln w="12700" cap="rnd">
            <a:solidFill>
              <a:schemeClr val="tx1"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82878025-1DC5-4590-8C0E-FD35AADAC480}"/>
              </a:ext>
            </a:extLst>
          </p:cNvPr>
          <p:cNvSpPr/>
          <p:nvPr userDrawn="1"/>
        </p:nvSpPr>
        <p:spPr>
          <a:xfrm>
            <a:off x="4667250" y="1603805"/>
            <a:ext cx="2857500" cy="236211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BF35003A-C660-4144-B246-9BA4702AE4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00094" y="4678267"/>
            <a:ext cx="2879805" cy="1455833"/>
          </a:xfrm>
          <a:prstGeom prst="rect">
            <a:avLst/>
          </a:prstGeom>
        </p:spPr>
        <p:txBody>
          <a:bodyPr l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800" kern="1200" dirty="0">
                <a:solidFill>
                  <a:schemeClr val="tx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陈述你的观点</a:t>
            </a: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BB9FF314-350B-4489-BF8C-F72494FDD3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0668" y="1798962"/>
            <a:ext cx="7053263" cy="2535412"/>
          </a:xfrm>
          <a:custGeom>
            <a:avLst/>
            <a:gdLst>
              <a:gd name="connsiteX0" fmla="*/ 1921896 w 9213654"/>
              <a:gd name="connsiteY0" fmla="*/ 0 h 3312000"/>
              <a:gd name="connsiteX1" fmla="*/ 9141554 w 9213654"/>
              <a:gd name="connsiteY1" fmla="*/ 0 h 3312000"/>
              <a:gd name="connsiteX2" fmla="*/ 9203730 w 9213654"/>
              <a:gd name="connsiteY2" fmla="*/ 108305 h 3312000"/>
              <a:gd name="connsiteX3" fmla="*/ 7353935 w 9213654"/>
              <a:gd name="connsiteY3" fmla="*/ 3276305 h 3312000"/>
              <a:gd name="connsiteX4" fmla="*/ 7291758 w 9213654"/>
              <a:gd name="connsiteY4" fmla="*/ 3312000 h 3312000"/>
              <a:gd name="connsiteX5" fmla="*/ 72101 w 9213654"/>
              <a:gd name="connsiteY5" fmla="*/ 3312000 h 3312000"/>
              <a:gd name="connsiteX6" fmla="*/ 9924 w 9213654"/>
              <a:gd name="connsiteY6" fmla="*/ 3203695 h 3312000"/>
              <a:gd name="connsiteX7" fmla="*/ 1859720 w 9213654"/>
              <a:gd name="connsiteY7" fmla="*/ 35695 h 3312000"/>
              <a:gd name="connsiteX8" fmla="*/ 1921896 w 9213654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3654" h="3312000">
                <a:moveTo>
                  <a:pt x="1921896" y="0"/>
                </a:moveTo>
                <a:lnTo>
                  <a:pt x="9141554" y="0"/>
                </a:lnTo>
                <a:cubicBezTo>
                  <a:pt x="9197113" y="0"/>
                  <a:pt x="9231746" y="60326"/>
                  <a:pt x="9203730" y="108305"/>
                </a:cubicBezTo>
                <a:lnTo>
                  <a:pt x="7353935" y="3276305"/>
                </a:lnTo>
                <a:cubicBezTo>
                  <a:pt x="7341033" y="3298400"/>
                  <a:pt x="7317344" y="3312000"/>
                  <a:pt x="7291758" y="3312000"/>
                </a:cubicBezTo>
                <a:lnTo>
                  <a:pt x="72101" y="3312000"/>
                </a:lnTo>
                <a:cubicBezTo>
                  <a:pt x="16542" y="3312000"/>
                  <a:pt x="-18091" y="3251674"/>
                  <a:pt x="9924" y="3203695"/>
                </a:cubicBezTo>
                <a:lnTo>
                  <a:pt x="1859720" y="35695"/>
                </a:lnTo>
                <a:cubicBezTo>
                  <a:pt x="1872621" y="13600"/>
                  <a:pt x="1896310" y="0"/>
                  <a:pt x="192189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kern="1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点击此处插入图片</a:t>
            </a:r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48B83BE2-BFFB-42C0-AFE0-0D0256887F0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-1481931" y="1798962"/>
            <a:ext cx="7053263" cy="2535412"/>
          </a:xfrm>
          <a:custGeom>
            <a:avLst/>
            <a:gdLst>
              <a:gd name="connsiteX0" fmla="*/ 1921896 w 9213654"/>
              <a:gd name="connsiteY0" fmla="*/ 0 h 3312000"/>
              <a:gd name="connsiteX1" fmla="*/ 9141554 w 9213654"/>
              <a:gd name="connsiteY1" fmla="*/ 0 h 3312000"/>
              <a:gd name="connsiteX2" fmla="*/ 9203730 w 9213654"/>
              <a:gd name="connsiteY2" fmla="*/ 108305 h 3312000"/>
              <a:gd name="connsiteX3" fmla="*/ 7353935 w 9213654"/>
              <a:gd name="connsiteY3" fmla="*/ 3276305 h 3312000"/>
              <a:gd name="connsiteX4" fmla="*/ 7291758 w 9213654"/>
              <a:gd name="connsiteY4" fmla="*/ 3312000 h 3312000"/>
              <a:gd name="connsiteX5" fmla="*/ 72101 w 9213654"/>
              <a:gd name="connsiteY5" fmla="*/ 3312000 h 3312000"/>
              <a:gd name="connsiteX6" fmla="*/ 9924 w 9213654"/>
              <a:gd name="connsiteY6" fmla="*/ 3203695 h 3312000"/>
              <a:gd name="connsiteX7" fmla="*/ 1859720 w 9213654"/>
              <a:gd name="connsiteY7" fmla="*/ 35695 h 3312000"/>
              <a:gd name="connsiteX8" fmla="*/ 1921896 w 9213654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3654" h="3312000">
                <a:moveTo>
                  <a:pt x="1921896" y="0"/>
                </a:moveTo>
                <a:lnTo>
                  <a:pt x="9141554" y="0"/>
                </a:lnTo>
                <a:cubicBezTo>
                  <a:pt x="9197113" y="0"/>
                  <a:pt x="9231746" y="60326"/>
                  <a:pt x="9203730" y="108305"/>
                </a:cubicBezTo>
                <a:lnTo>
                  <a:pt x="7353935" y="3276305"/>
                </a:lnTo>
                <a:cubicBezTo>
                  <a:pt x="7341033" y="3298400"/>
                  <a:pt x="7317344" y="3312000"/>
                  <a:pt x="7291758" y="3312000"/>
                </a:cubicBezTo>
                <a:lnTo>
                  <a:pt x="72101" y="3312000"/>
                </a:lnTo>
                <a:cubicBezTo>
                  <a:pt x="16542" y="3312000"/>
                  <a:pt x="-18091" y="3251674"/>
                  <a:pt x="9924" y="3203695"/>
                </a:cubicBezTo>
                <a:lnTo>
                  <a:pt x="1859720" y="35695"/>
                </a:lnTo>
                <a:cubicBezTo>
                  <a:pt x="1872621" y="13600"/>
                  <a:pt x="1896310" y="0"/>
                  <a:pt x="192189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kern="1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r>
              <a:rPr lang="zh-CN" altLang="en-US" dirty="0"/>
              <a:t>点击此处插入图片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FA4B6C4-3737-4911-A1CC-D49171CFD0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1726" y="4678267"/>
            <a:ext cx="6254750" cy="1455833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2pPr>
            <a:lvl3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3pPr>
            <a:lvl4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4pPr>
            <a:lvl5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5pPr>
          </a:lstStyle>
          <a:p>
            <a:pPr marL="72000" indent="-180000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1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</a:t>
            </a:r>
          </a:p>
          <a:p>
            <a:pPr marL="72000" indent="-180000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2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XXXXXXXXXXXXXXXXXXXXXXXXX</a:t>
            </a:r>
          </a:p>
          <a:p>
            <a:pPr marL="72000" indent="-180000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3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</a:t>
            </a:r>
            <a:endParaRPr lang="zh-CN" altLang="en-US" sz="20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40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图文页-并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258520" y="-1802288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9FEE23FC-9198-46F7-94F2-941B08535071}"/>
              </a:ext>
            </a:extLst>
          </p:cNvPr>
          <p:cNvSpPr/>
          <p:nvPr userDrawn="1"/>
        </p:nvSpPr>
        <p:spPr>
          <a:xfrm>
            <a:off x="7057608" y="1646077"/>
            <a:ext cx="6326837" cy="3712940"/>
          </a:xfrm>
          <a:custGeom>
            <a:avLst/>
            <a:gdLst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6" fmla="*/ 1363384 w 6326837"/>
              <a:gd name="connsiteY6" fmla="*/ 1387409 h 3712940"/>
              <a:gd name="connsiteX7" fmla="*/ 2188035 w 6326837"/>
              <a:gd name="connsiteY7" fmla="*/ 0 h 3712940"/>
              <a:gd name="connsiteX0" fmla="*/ 1363384 w 6326837"/>
              <a:gd name="connsiteY0" fmla="*/ 1387409 h 3712940"/>
              <a:gd name="connsiteX1" fmla="*/ 2188035 w 6326837"/>
              <a:gd name="connsiteY1" fmla="*/ 0 h 3712940"/>
              <a:gd name="connsiteX2" fmla="*/ 6232161 w 6326837"/>
              <a:gd name="connsiteY2" fmla="*/ 0 h 3712940"/>
              <a:gd name="connsiteX3" fmla="*/ 6313806 w 6326837"/>
              <a:gd name="connsiteY3" fmla="*/ 142218 h 3712940"/>
              <a:gd name="connsiteX4" fmla="*/ 4256232 w 6326837"/>
              <a:gd name="connsiteY4" fmla="*/ 3666068 h 3712940"/>
              <a:gd name="connsiteX5" fmla="*/ 4174588 w 6326837"/>
              <a:gd name="connsiteY5" fmla="*/ 3712940 h 3712940"/>
              <a:gd name="connsiteX6" fmla="*/ 0 w 6326837"/>
              <a:gd name="connsiteY6" fmla="*/ 3712940 h 3712940"/>
              <a:gd name="connsiteX7" fmla="*/ 1454824 w 6326837"/>
              <a:gd name="connsiteY7" fmla="*/ 1478849 h 3712940"/>
              <a:gd name="connsiteX0" fmla="*/ 1363384 w 6326837"/>
              <a:gd name="connsiteY0" fmla="*/ 1387409 h 3712940"/>
              <a:gd name="connsiteX1" fmla="*/ 2188035 w 6326837"/>
              <a:gd name="connsiteY1" fmla="*/ 0 h 3712940"/>
              <a:gd name="connsiteX2" fmla="*/ 6232161 w 6326837"/>
              <a:gd name="connsiteY2" fmla="*/ 0 h 3712940"/>
              <a:gd name="connsiteX3" fmla="*/ 6313806 w 6326837"/>
              <a:gd name="connsiteY3" fmla="*/ 142218 h 3712940"/>
              <a:gd name="connsiteX4" fmla="*/ 4256232 w 6326837"/>
              <a:gd name="connsiteY4" fmla="*/ 3666068 h 3712940"/>
              <a:gd name="connsiteX5" fmla="*/ 4174588 w 6326837"/>
              <a:gd name="connsiteY5" fmla="*/ 3712940 h 3712940"/>
              <a:gd name="connsiteX6" fmla="*/ 0 w 6326837"/>
              <a:gd name="connsiteY6" fmla="*/ 3712940 h 3712940"/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6837" h="3712940">
                <a:moveTo>
                  <a:pt x="2188035" y="0"/>
                </a:moveTo>
                <a:lnTo>
                  <a:pt x="6232161" y="0"/>
                </a:lnTo>
                <a:cubicBezTo>
                  <a:pt x="6305117" y="0"/>
                  <a:pt x="6350594" y="79216"/>
                  <a:pt x="6313806" y="142218"/>
                </a:cubicBezTo>
                <a:lnTo>
                  <a:pt x="4256232" y="3666068"/>
                </a:lnTo>
                <a:cubicBezTo>
                  <a:pt x="4239292" y="3695082"/>
                  <a:pt x="4208185" y="3712940"/>
                  <a:pt x="4174588" y="3712940"/>
                </a:cubicBezTo>
                <a:lnTo>
                  <a:pt x="0" y="3712940"/>
                </a:ln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64000">
                <a:schemeClr val="accent1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3E92157B-1436-4F3C-BA1B-6F1570B95820}"/>
              </a:ext>
            </a:extLst>
          </p:cNvPr>
          <p:cNvSpPr/>
          <p:nvPr userDrawn="1"/>
        </p:nvSpPr>
        <p:spPr>
          <a:xfrm>
            <a:off x="6597087" y="1646077"/>
            <a:ext cx="6326837" cy="3712940"/>
          </a:xfrm>
          <a:custGeom>
            <a:avLst/>
            <a:gdLst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6" fmla="*/ 1363384 w 6326837"/>
              <a:gd name="connsiteY6" fmla="*/ 1387409 h 3712940"/>
              <a:gd name="connsiteX7" fmla="*/ 2188035 w 6326837"/>
              <a:gd name="connsiteY7" fmla="*/ 0 h 3712940"/>
              <a:gd name="connsiteX0" fmla="*/ 1363384 w 6326837"/>
              <a:gd name="connsiteY0" fmla="*/ 1387409 h 3712940"/>
              <a:gd name="connsiteX1" fmla="*/ 2188035 w 6326837"/>
              <a:gd name="connsiteY1" fmla="*/ 0 h 3712940"/>
              <a:gd name="connsiteX2" fmla="*/ 6232161 w 6326837"/>
              <a:gd name="connsiteY2" fmla="*/ 0 h 3712940"/>
              <a:gd name="connsiteX3" fmla="*/ 6313806 w 6326837"/>
              <a:gd name="connsiteY3" fmla="*/ 142218 h 3712940"/>
              <a:gd name="connsiteX4" fmla="*/ 4256232 w 6326837"/>
              <a:gd name="connsiteY4" fmla="*/ 3666068 h 3712940"/>
              <a:gd name="connsiteX5" fmla="*/ 4174588 w 6326837"/>
              <a:gd name="connsiteY5" fmla="*/ 3712940 h 3712940"/>
              <a:gd name="connsiteX6" fmla="*/ 0 w 6326837"/>
              <a:gd name="connsiteY6" fmla="*/ 3712940 h 3712940"/>
              <a:gd name="connsiteX7" fmla="*/ 1454824 w 6326837"/>
              <a:gd name="connsiteY7" fmla="*/ 1478849 h 3712940"/>
              <a:gd name="connsiteX0" fmla="*/ 1363384 w 6326837"/>
              <a:gd name="connsiteY0" fmla="*/ 1387409 h 3712940"/>
              <a:gd name="connsiteX1" fmla="*/ 2188035 w 6326837"/>
              <a:gd name="connsiteY1" fmla="*/ 0 h 3712940"/>
              <a:gd name="connsiteX2" fmla="*/ 6232161 w 6326837"/>
              <a:gd name="connsiteY2" fmla="*/ 0 h 3712940"/>
              <a:gd name="connsiteX3" fmla="*/ 6313806 w 6326837"/>
              <a:gd name="connsiteY3" fmla="*/ 142218 h 3712940"/>
              <a:gd name="connsiteX4" fmla="*/ 4256232 w 6326837"/>
              <a:gd name="connsiteY4" fmla="*/ 3666068 h 3712940"/>
              <a:gd name="connsiteX5" fmla="*/ 4174588 w 6326837"/>
              <a:gd name="connsiteY5" fmla="*/ 3712940 h 3712940"/>
              <a:gd name="connsiteX6" fmla="*/ 0 w 6326837"/>
              <a:gd name="connsiteY6" fmla="*/ 3712940 h 3712940"/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6837" h="3712940">
                <a:moveTo>
                  <a:pt x="2188035" y="0"/>
                </a:moveTo>
                <a:lnTo>
                  <a:pt x="6232161" y="0"/>
                </a:lnTo>
                <a:cubicBezTo>
                  <a:pt x="6305117" y="0"/>
                  <a:pt x="6350594" y="79216"/>
                  <a:pt x="6313806" y="142218"/>
                </a:cubicBezTo>
                <a:lnTo>
                  <a:pt x="4256232" y="3666068"/>
                </a:lnTo>
                <a:cubicBezTo>
                  <a:pt x="4239292" y="3695082"/>
                  <a:pt x="4208185" y="3712940"/>
                  <a:pt x="4174588" y="3712940"/>
                </a:cubicBezTo>
                <a:lnTo>
                  <a:pt x="0" y="3712940"/>
                </a:ln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64000">
                <a:schemeClr val="accent1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5831786D-0FD2-4FB1-A913-10E5825546AA}"/>
              </a:ext>
            </a:extLst>
          </p:cNvPr>
          <p:cNvSpPr/>
          <p:nvPr userDrawn="1"/>
        </p:nvSpPr>
        <p:spPr>
          <a:xfrm>
            <a:off x="6136566" y="1646077"/>
            <a:ext cx="6326837" cy="3712940"/>
          </a:xfrm>
          <a:custGeom>
            <a:avLst/>
            <a:gdLst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6" fmla="*/ 1363384 w 6326837"/>
              <a:gd name="connsiteY6" fmla="*/ 1387409 h 3712940"/>
              <a:gd name="connsiteX7" fmla="*/ 2188035 w 6326837"/>
              <a:gd name="connsiteY7" fmla="*/ 0 h 3712940"/>
              <a:gd name="connsiteX0" fmla="*/ 1363384 w 6326837"/>
              <a:gd name="connsiteY0" fmla="*/ 1387409 h 3712940"/>
              <a:gd name="connsiteX1" fmla="*/ 2188035 w 6326837"/>
              <a:gd name="connsiteY1" fmla="*/ 0 h 3712940"/>
              <a:gd name="connsiteX2" fmla="*/ 6232161 w 6326837"/>
              <a:gd name="connsiteY2" fmla="*/ 0 h 3712940"/>
              <a:gd name="connsiteX3" fmla="*/ 6313806 w 6326837"/>
              <a:gd name="connsiteY3" fmla="*/ 142218 h 3712940"/>
              <a:gd name="connsiteX4" fmla="*/ 4256232 w 6326837"/>
              <a:gd name="connsiteY4" fmla="*/ 3666068 h 3712940"/>
              <a:gd name="connsiteX5" fmla="*/ 4174588 w 6326837"/>
              <a:gd name="connsiteY5" fmla="*/ 3712940 h 3712940"/>
              <a:gd name="connsiteX6" fmla="*/ 0 w 6326837"/>
              <a:gd name="connsiteY6" fmla="*/ 3712940 h 3712940"/>
              <a:gd name="connsiteX7" fmla="*/ 1454824 w 6326837"/>
              <a:gd name="connsiteY7" fmla="*/ 1478849 h 3712940"/>
              <a:gd name="connsiteX0" fmla="*/ 1363384 w 6326837"/>
              <a:gd name="connsiteY0" fmla="*/ 1387409 h 3712940"/>
              <a:gd name="connsiteX1" fmla="*/ 2188035 w 6326837"/>
              <a:gd name="connsiteY1" fmla="*/ 0 h 3712940"/>
              <a:gd name="connsiteX2" fmla="*/ 6232161 w 6326837"/>
              <a:gd name="connsiteY2" fmla="*/ 0 h 3712940"/>
              <a:gd name="connsiteX3" fmla="*/ 6313806 w 6326837"/>
              <a:gd name="connsiteY3" fmla="*/ 142218 h 3712940"/>
              <a:gd name="connsiteX4" fmla="*/ 4256232 w 6326837"/>
              <a:gd name="connsiteY4" fmla="*/ 3666068 h 3712940"/>
              <a:gd name="connsiteX5" fmla="*/ 4174588 w 6326837"/>
              <a:gd name="connsiteY5" fmla="*/ 3712940 h 3712940"/>
              <a:gd name="connsiteX6" fmla="*/ 0 w 6326837"/>
              <a:gd name="connsiteY6" fmla="*/ 3712940 h 3712940"/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6837" h="3712940">
                <a:moveTo>
                  <a:pt x="2188035" y="0"/>
                </a:moveTo>
                <a:lnTo>
                  <a:pt x="6232161" y="0"/>
                </a:lnTo>
                <a:cubicBezTo>
                  <a:pt x="6305117" y="0"/>
                  <a:pt x="6350594" y="79216"/>
                  <a:pt x="6313806" y="142218"/>
                </a:cubicBezTo>
                <a:lnTo>
                  <a:pt x="4256232" y="3666068"/>
                </a:lnTo>
                <a:cubicBezTo>
                  <a:pt x="4239292" y="3695082"/>
                  <a:pt x="4208185" y="3712940"/>
                  <a:pt x="4174588" y="3712940"/>
                </a:cubicBezTo>
                <a:lnTo>
                  <a:pt x="0" y="3712940"/>
                </a:ln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64000">
                <a:schemeClr val="accent1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DC3FFADD-0582-4E99-95FE-F1B49675F052}"/>
              </a:ext>
            </a:extLst>
          </p:cNvPr>
          <p:cNvSpPr/>
          <p:nvPr userDrawn="1"/>
        </p:nvSpPr>
        <p:spPr>
          <a:xfrm>
            <a:off x="5676045" y="1646077"/>
            <a:ext cx="6326837" cy="3712940"/>
          </a:xfrm>
          <a:custGeom>
            <a:avLst/>
            <a:gdLst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6" fmla="*/ 1363384 w 6326837"/>
              <a:gd name="connsiteY6" fmla="*/ 1387409 h 3712940"/>
              <a:gd name="connsiteX7" fmla="*/ 2188035 w 6326837"/>
              <a:gd name="connsiteY7" fmla="*/ 0 h 3712940"/>
              <a:gd name="connsiteX0" fmla="*/ 1363384 w 6326837"/>
              <a:gd name="connsiteY0" fmla="*/ 1387409 h 3712940"/>
              <a:gd name="connsiteX1" fmla="*/ 2188035 w 6326837"/>
              <a:gd name="connsiteY1" fmla="*/ 0 h 3712940"/>
              <a:gd name="connsiteX2" fmla="*/ 6232161 w 6326837"/>
              <a:gd name="connsiteY2" fmla="*/ 0 h 3712940"/>
              <a:gd name="connsiteX3" fmla="*/ 6313806 w 6326837"/>
              <a:gd name="connsiteY3" fmla="*/ 142218 h 3712940"/>
              <a:gd name="connsiteX4" fmla="*/ 4256232 w 6326837"/>
              <a:gd name="connsiteY4" fmla="*/ 3666068 h 3712940"/>
              <a:gd name="connsiteX5" fmla="*/ 4174588 w 6326837"/>
              <a:gd name="connsiteY5" fmla="*/ 3712940 h 3712940"/>
              <a:gd name="connsiteX6" fmla="*/ 0 w 6326837"/>
              <a:gd name="connsiteY6" fmla="*/ 3712940 h 3712940"/>
              <a:gd name="connsiteX7" fmla="*/ 1454824 w 6326837"/>
              <a:gd name="connsiteY7" fmla="*/ 1478849 h 3712940"/>
              <a:gd name="connsiteX0" fmla="*/ 1363384 w 6326837"/>
              <a:gd name="connsiteY0" fmla="*/ 1387409 h 3712940"/>
              <a:gd name="connsiteX1" fmla="*/ 2188035 w 6326837"/>
              <a:gd name="connsiteY1" fmla="*/ 0 h 3712940"/>
              <a:gd name="connsiteX2" fmla="*/ 6232161 w 6326837"/>
              <a:gd name="connsiteY2" fmla="*/ 0 h 3712940"/>
              <a:gd name="connsiteX3" fmla="*/ 6313806 w 6326837"/>
              <a:gd name="connsiteY3" fmla="*/ 142218 h 3712940"/>
              <a:gd name="connsiteX4" fmla="*/ 4256232 w 6326837"/>
              <a:gd name="connsiteY4" fmla="*/ 3666068 h 3712940"/>
              <a:gd name="connsiteX5" fmla="*/ 4174588 w 6326837"/>
              <a:gd name="connsiteY5" fmla="*/ 3712940 h 3712940"/>
              <a:gd name="connsiteX6" fmla="*/ 0 w 6326837"/>
              <a:gd name="connsiteY6" fmla="*/ 3712940 h 3712940"/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6837" h="3712940">
                <a:moveTo>
                  <a:pt x="2188035" y="0"/>
                </a:moveTo>
                <a:lnTo>
                  <a:pt x="6232161" y="0"/>
                </a:lnTo>
                <a:cubicBezTo>
                  <a:pt x="6305117" y="0"/>
                  <a:pt x="6350594" y="79216"/>
                  <a:pt x="6313806" y="142218"/>
                </a:cubicBezTo>
                <a:lnTo>
                  <a:pt x="4256232" y="3666068"/>
                </a:lnTo>
                <a:cubicBezTo>
                  <a:pt x="4239292" y="3695082"/>
                  <a:pt x="4208185" y="3712940"/>
                  <a:pt x="4174588" y="3712940"/>
                </a:cubicBezTo>
                <a:lnTo>
                  <a:pt x="0" y="3712940"/>
                </a:ln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64000">
                <a:schemeClr val="accent1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98" name="矩形 5">
            <a:extLst>
              <a:ext uri="{FF2B5EF4-FFF2-40B4-BE49-F238E27FC236}">
                <a16:creationId xmlns:a16="http://schemas.microsoft.com/office/drawing/2014/main" id="{26F9BD02-9312-4254-BAAD-EDA72E52B6A3}"/>
              </a:ext>
            </a:extLst>
          </p:cNvPr>
          <p:cNvSpPr/>
          <p:nvPr userDrawn="1"/>
        </p:nvSpPr>
        <p:spPr>
          <a:xfrm rot="20700000">
            <a:off x="-1629447" y="-1802288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A3DE584E-D2BE-4E9F-BD98-77FE570E74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17309" y="1758331"/>
            <a:ext cx="4337307" cy="1581168"/>
          </a:xfrm>
          <a:custGeom>
            <a:avLst/>
            <a:gdLst>
              <a:gd name="connsiteX0" fmla="*/ 1484586 w 7053263"/>
              <a:gd name="connsiteY0" fmla="*/ 0 h 2571274"/>
              <a:gd name="connsiteX1" fmla="*/ 6952280 w 7053263"/>
              <a:gd name="connsiteY1" fmla="*/ 0 h 2571274"/>
              <a:gd name="connsiteX2" fmla="*/ 7039364 w 7053263"/>
              <a:gd name="connsiteY2" fmla="*/ 151693 h 2571274"/>
              <a:gd name="connsiteX3" fmla="*/ 5655764 w 7053263"/>
              <a:gd name="connsiteY3" fmla="*/ 2521279 h 2571274"/>
              <a:gd name="connsiteX4" fmla="*/ 5568679 w 7053263"/>
              <a:gd name="connsiteY4" fmla="*/ 2571274 h 2571274"/>
              <a:gd name="connsiteX5" fmla="*/ 100986 w 7053263"/>
              <a:gd name="connsiteY5" fmla="*/ 2571274 h 2571274"/>
              <a:gd name="connsiteX6" fmla="*/ 13900 w 7053263"/>
              <a:gd name="connsiteY6" fmla="*/ 2419580 h 2571274"/>
              <a:gd name="connsiteX7" fmla="*/ 1397500 w 7053263"/>
              <a:gd name="connsiteY7" fmla="*/ 49995 h 2571274"/>
              <a:gd name="connsiteX8" fmla="*/ 1484586 w 7053263"/>
              <a:gd name="connsiteY8" fmla="*/ 0 h 257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3263" h="2571274">
                <a:moveTo>
                  <a:pt x="1484586" y="0"/>
                </a:moveTo>
                <a:lnTo>
                  <a:pt x="6952280" y="0"/>
                </a:lnTo>
                <a:cubicBezTo>
                  <a:pt x="7030097" y="0"/>
                  <a:pt x="7078602" y="84494"/>
                  <a:pt x="7039364" y="151693"/>
                </a:cubicBezTo>
                <a:lnTo>
                  <a:pt x="5655764" y="2521279"/>
                </a:lnTo>
                <a:cubicBezTo>
                  <a:pt x="5637695" y="2552226"/>
                  <a:pt x="5604516" y="2571274"/>
                  <a:pt x="5568679" y="2571274"/>
                </a:cubicBezTo>
                <a:lnTo>
                  <a:pt x="100986" y="2571274"/>
                </a:lnTo>
                <a:cubicBezTo>
                  <a:pt x="23169" y="2571274"/>
                  <a:pt x="-25338" y="2486781"/>
                  <a:pt x="13900" y="2419580"/>
                </a:cubicBezTo>
                <a:lnTo>
                  <a:pt x="1397500" y="49995"/>
                </a:lnTo>
                <a:cubicBezTo>
                  <a:pt x="1415570" y="19049"/>
                  <a:pt x="1448750" y="0"/>
                  <a:pt x="148458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单击此处插入图片</a:t>
            </a:r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14DC6392-5571-45B9-9B38-74612170D9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6140739" y="3630755"/>
            <a:ext cx="4337305" cy="1581168"/>
          </a:xfrm>
          <a:custGeom>
            <a:avLst/>
            <a:gdLst>
              <a:gd name="connsiteX0" fmla="*/ 100986 w 7053263"/>
              <a:gd name="connsiteY0" fmla="*/ 0 h 2571274"/>
              <a:gd name="connsiteX1" fmla="*/ 5568678 w 7053263"/>
              <a:gd name="connsiteY1" fmla="*/ 0 h 2571274"/>
              <a:gd name="connsiteX2" fmla="*/ 5655764 w 7053263"/>
              <a:gd name="connsiteY2" fmla="*/ 49995 h 2571274"/>
              <a:gd name="connsiteX3" fmla="*/ 7039364 w 7053263"/>
              <a:gd name="connsiteY3" fmla="*/ 2419580 h 2571274"/>
              <a:gd name="connsiteX4" fmla="*/ 6952279 w 7053263"/>
              <a:gd name="connsiteY4" fmla="*/ 2571274 h 2571274"/>
              <a:gd name="connsiteX5" fmla="*/ 1484586 w 7053263"/>
              <a:gd name="connsiteY5" fmla="*/ 2571274 h 2571274"/>
              <a:gd name="connsiteX6" fmla="*/ 1397500 w 7053263"/>
              <a:gd name="connsiteY6" fmla="*/ 2521279 h 2571274"/>
              <a:gd name="connsiteX7" fmla="*/ 13900 w 7053263"/>
              <a:gd name="connsiteY7" fmla="*/ 151693 h 2571274"/>
              <a:gd name="connsiteX8" fmla="*/ 100986 w 7053263"/>
              <a:gd name="connsiteY8" fmla="*/ 0 h 257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3263" h="2571274">
                <a:moveTo>
                  <a:pt x="100986" y="0"/>
                </a:moveTo>
                <a:lnTo>
                  <a:pt x="5568678" y="0"/>
                </a:lnTo>
                <a:cubicBezTo>
                  <a:pt x="5604515" y="0"/>
                  <a:pt x="5637694" y="19048"/>
                  <a:pt x="5655764" y="49995"/>
                </a:cubicBezTo>
                <a:lnTo>
                  <a:pt x="7039364" y="2419580"/>
                </a:lnTo>
                <a:cubicBezTo>
                  <a:pt x="7078603" y="2486781"/>
                  <a:pt x="7030096" y="2571274"/>
                  <a:pt x="6952279" y="2571274"/>
                </a:cubicBezTo>
                <a:lnTo>
                  <a:pt x="1484586" y="2571274"/>
                </a:lnTo>
                <a:cubicBezTo>
                  <a:pt x="1448750" y="2571274"/>
                  <a:pt x="1415570" y="2552226"/>
                  <a:pt x="1397500" y="2521279"/>
                </a:cubicBezTo>
                <a:lnTo>
                  <a:pt x="13900" y="151693"/>
                </a:lnTo>
                <a:cubicBezTo>
                  <a:pt x="-25338" y="84494"/>
                  <a:pt x="23168" y="0"/>
                  <a:pt x="10098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kern="1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单击此处插入图片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9" name="页脚占位符 43">
            <a:extLst>
              <a:ext uri="{FF2B5EF4-FFF2-40B4-BE49-F238E27FC236}">
                <a16:creationId xmlns:a16="http://schemas.microsoft.com/office/drawing/2014/main" id="{CEA6DCB8-129C-4CCD-BBB2-B8095D63C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58AF2A6-52F1-4DBB-9E8C-AB45E9F090AB}"/>
              </a:ext>
            </a:extLst>
          </p:cNvPr>
          <p:cNvGrpSpPr/>
          <p:nvPr userDrawn="1"/>
        </p:nvGrpSpPr>
        <p:grpSpPr>
          <a:xfrm>
            <a:off x="-2260674" y="1638774"/>
            <a:ext cx="9982348" cy="3691681"/>
            <a:chOff x="1242819" y="3271014"/>
            <a:chExt cx="7645742" cy="282755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D5FF6D0-C7B7-432C-A92F-CE775F5A8EBA}"/>
                </a:ext>
              </a:extLst>
            </p:cNvPr>
            <p:cNvGrpSpPr/>
            <p:nvPr/>
          </p:nvGrpSpPr>
          <p:grpSpPr>
            <a:xfrm>
              <a:off x="1242819" y="3271014"/>
              <a:ext cx="7645742" cy="2827553"/>
              <a:chOff x="1242819" y="3271014"/>
              <a:chExt cx="7645742" cy="2827553"/>
            </a:xfrm>
          </p:grpSpPr>
          <p:sp>
            <p:nvSpPr>
              <p:cNvPr id="54" name="平行四边形 57">
                <a:extLst>
                  <a:ext uri="{FF2B5EF4-FFF2-40B4-BE49-F238E27FC236}">
                    <a16:creationId xmlns:a16="http://schemas.microsoft.com/office/drawing/2014/main" id="{9E8C1AD4-7F1F-4B9A-A8D7-0465AF611915}"/>
                  </a:ext>
                </a:extLst>
              </p:cNvPr>
              <p:cNvSpPr/>
              <p:nvPr/>
            </p:nvSpPr>
            <p:spPr>
              <a:xfrm>
                <a:off x="1242819" y="3271014"/>
                <a:ext cx="7645742" cy="2827553"/>
              </a:xfrm>
              <a:custGeom>
                <a:avLst/>
                <a:gdLst>
                  <a:gd name="connsiteX0" fmla="*/ 9924 w 7645742"/>
                  <a:gd name="connsiteY0" fmla="*/ 2719248 h 2827553"/>
                  <a:gd name="connsiteX1" fmla="*/ 1576851 w 7645742"/>
                  <a:gd name="connsiteY1" fmla="*/ 35695 h 2827553"/>
                  <a:gd name="connsiteX2" fmla="*/ 1639028 w 7645742"/>
                  <a:gd name="connsiteY2" fmla="*/ 0 h 2827553"/>
                  <a:gd name="connsiteX3" fmla="*/ 7573642 w 7645742"/>
                  <a:gd name="connsiteY3" fmla="*/ 0 h 2827553"/>
                  <a:gd name="connsiteX4" fmla="*/ 7635818 w 7645742"/>
                  <a:gd name="connsiteY4" fmla="*/ 108305 h 2827553"/>
                  <a:gd name="connsiteX5" fmla="*/ 6068892 w 7645742"/>
                  <a:gd name="connsiteY5" fmla="*/ 2791858 h 2827553"/>
                  <a:gd name="connsiteX6" fmla="*/ 6006716 w 7645742"/>
                  <a:gd name="connsiteY6" fmla="*/ 2827553 h 2827553"/>
                  <a:gd name="connsiteX7" fmla="*/ 72101 w 7645742"/>
                  <a:gd name="connsiteY7" fmla="*/ 2827553 h 2827553"/>
                  <a:gd name="connsiteX8" fmla="*/ 9924 w 7645742"/>
                  <a:gd name="connsiteY8" fmla="*/ 2719248 h 28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45742" h="2827553">
                    <a:moveTo>
                      <a:pt x="9924" y="2719248"/>
                    </a:moveTo>
                    <a:lnTo>
                      <a:pt x="1576851" y="35695"/>
                    </a:lnTo>
                    <a:cubicBezTo>
                      <a:pt x="1589752" y="13600"/>
                      <a:pt x="1613441" y="0"/>
                      <a:pt x="1639028" y="0"/>
                    </a:cubicBezTo>
                    <a:lnTo>
                      <a:pt x="7573642" y="0"/>
                    </a:lnTo>
                    <a:cubicBezTo>
                      <a:pt x="7629201" y="0"/>
                      <a:pt x="7663834" y="60326"/>
                      <a:pt x="7635818" y="108305"/>
                    </a:cubicBezTo>
                    <a:lnTo>
                      <a:pt x="6068892" y="2791858"/>
                    </a:lnTo>
                    <a:cubicBezTo>
                      <a:pt x="6055991" y="2813953"/>
                      <a:pt x="6032302" y="2827553"/>
                      <a:pt x="6006716" y="2827553"/>
                    </a:cubicBezTo>
                    <a:lnTo>
                      <a:pt x="72101" y="2827553"/>
                    </a:lnTo>
                    <a:cubicBezTo>
                      <a:pt x="16542" y="2827553"/>
                      <a:pt x="-18091" y="2767227"/>
                      <a:pt x="9924" y="2719248"/>
                    </a:cubicBezTo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平行四边形 57">
                <a:extLst>
                  <a:ext uri="{FF2B5EF4-FFF2-40B4-BE49-F238E27FC236}">
                    <a16:creationId xmlns:a16="http://schemas.microsoft.com/office/drawing/2014/main" id="{F6BBA995-17B1-4278-8DF0-6D30A28DC9D3}"/>
                  </a:ext>
                </a:extLst>
              </p:cNvPr>
              <p:cNvSpPr/>
              <p:nvPr/>
            </p:nvSpPr>
            <p:spPr>
              <a:xfrm>
                <a:off x="1242819" y="3271014"/>
                <a:ext cx="7645742" cy="2827553"/>
              </a:xfrm>
              <a:custGeom>
                <a:avLst/>
                <a:gdLst>
                  <a:gd name="connsiteX0" fmla="*/ 9924 w 7645742"/>
                  <a:gd name="connsiteY0" fmla="*/ 2719248 h 2827553"/>
                  <a:gd name="connsiteX1" fmla="*/ 1576851 w 7645742"/>
                  <a:gd name="connsiteY1" fmla="*/ 35695 h 2827553"/>
                  <a:gd name="connsiteX2" fmla="*/ 1639028 w 7645742"/>
                  <a:gd name="connsiteY2" fmla="*/ 0 h 2827553"/>
                  <a:gd name="connsiteX3" fmla="*/ 7573642 w 7645742"/>
                  <a:gd name="connsiteY3" fmla="*/ 0 h 2827553"/>
                  <a:gd name="connsiteX4" fmla="*/ 7635818 w 7645742"/>
                  <a:gd name="connsiteY4" fmla="*/ 108305 h 2827553"/>
                  <a:gd name="connsiteX5" fmla="*/ 6068892 w 7645742"/>
                  <a:gd name="connsiteY5" fmla="*/ 2791858 h 2827553"/>
                  <a:gd name="connsiteX6" fmla="*/ 6006716 w 7645742"/>
                  <a:gd name="connsiteY6" fmla="*/ 2827553 h 2827553"/>
                  <a:gd name="connsiteX7" fmla="*/ 72101 w 7645742"/>
                  <a:gd name="connsiteY7" fmla="*/ 2827553 h 2827553"/>
                  <a:gd name="connsiteX8" fmla="*/ 9924 w 7645742"/>
                  <a:gd name="connsiteY8" fmla="*/ 2719248 h 28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45742" h="2827553">
                    <a:moveTo>
                      <a:pt x="9924" y="2719248"/>
                    </a:moveTo>
                    <a:lnTo>
                      <a:pt x="1576851" y="35695"/>
                    </a:lnTo>
                    <a:cubicBezTo>
                      <a:pt x="1589752" y="13600"/>
                      <a:pt x="1613441" y="0"/>
                      <a:pt x="1639028" y="0"/>
                    </a:cubicBezTo>
                    <a:lnTo>
                      <a:pt x="7573642" y="0"/>
                    </a:lnTo>
                    <a:cubicBezTo>
                      <a:pt x="7629201" y="0"/>
                      <a:pt x="7663834" y="60326"/>
                      <a:pt x="7635818" y="108305"/>
                    </a:cubicBezTo>
                    <a:lnTo>
                      <a:pt x="6068892" y="2791858"/>
                    </a:lnTo>
                    <a:cubicBezTo>
                      <a:pt x="6055991" y="2813953"/>
                      <a:pt x="6032302" y="2827553"/>
                      <a:pt x="6006716" y="2827553"/>
                    </a:cubicBezTo>
                    <a:lnTo>
                      <a:pt x="72101" y="2827553"/>
                    </a:lnTo>
                    <a:cubicBezTo>
                      <a:pt x="16542" y="2827553"/>
                      <a:pt x="-18091" y="2767227"/>
                      <a:pt x="9924" y="2719248"/>
                    </a:cubicBezTo>
                  </a:path>
                </a:pathLst>
              </a:custGeom>
              <a:blipFill dpi="0" rotWithShape="1">
                <a:blip r:embed="rId3"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5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tile tx="0" ty="-196850" sx="30000" sy="3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平行四边形 57">
              <a:extLst>
                <a:ext uri="{FF2B5EF4-FFF2-40B4-BE49-F238E27FC236}">
                  <a16:creationId xmlns:a16="http://schemas.microsoft.com/office/drawing/2014/main" id="{D7E09FD2-834E-494E-9BD5-C58DE0988287}"/>
                </a:ext>
              </a:extLst>
            </p:cNvPr>
            <p:cNvSpPr/>
            <p:nvPr/>
          </p:nvSpPr>
          <p:spPr>
            <a:xfrm>
              <a:off x="1366731" y="3352790"/>
              <a:ext cx="7397917" cy="2664000"/>
            </a:xfrm>
            <a:custGeom>
              <a:avLst/>
              <a:gdLst>
                <a:gd name="connsiteX0" fmla="*/ 5069 w 7397917"/>
                <a:gd name="connsiteY0" fmla="*/ 2609681 h 2664000"/>
                <a:gd name="connsiteX1" fmla="*/ 1537304 w 7397917"/>
                <a:gd name="connsiteY1" fmla="*/ 17680 h 2664000"/>
                <a:gd name="connsiteX2" fmla="*/ 1568295 w 7397917"/>
                <a:gd name="connsiteY2" fmla="*/ 0 h 2664000"/>
                <a:gd name="connsiteX3" fmla="*/ 7361858 w 7397917"/>
                <a:gd name="connsiteY3" fmla="*/ 0 h 2664000"/>
                <a:gd name="connsiteX4" fmla="*/ 7392848 w 7397917"/>
                <a:gd name="connsiteY4" fmla="*/ 54319 h 2664000"/>
                <a:gd name="connsiteX5" fmla="*/ 5860613 w 7397917"/>
                <a:gd name="connsiteY5" fmla="*/ 2646320 h 2664000"/>
                <a:gd name="connsiteX6" fmla="*/ 5829624 w 7397917"/>
                <a:gd name="connsiteY6" fmla="*/ 2664000 h 2664000"/>
                <a:gd name="connsiteX7" fmla="*/ 36060 w 7397917"/>
                <a:gd name="connsiteY7" fmla="*/ 2664000 h 2664000"/>
                <a:gd name="connsiteX8" fmla="*/ 5069 w 7397917"/>
                <a:gd name="connsiteY8" fmla="*/ 2609681 h 26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7917" h="2664000">
                  <a:moveTo>
                    <a:pt x="5069" y="2609681"/>
                  </a:moveTo>
                  <a:lnTo>
                    <a:pt x="1537304" y="17680"/>
                  </a:lnTo>
                  <a:cubicBezTo>
                    <a:pt x="1543784" y="6719"/>
                    <a:pt x="1555561" y="0"/>
                    <a:pt x="1568295" y="0"/>
                  </a:cubicBezTo>
                  <a:lnTo>
                    <a:pt x="7361858" y="0"/>
                  </a:lnTo>
                  <a:cubicBezTo>
                    <a:pt x="7389748" y="0"/>
                    <a:pt x="7407041" y="30310"/>
                    <a:pt x="7392848" y="54319"/>
                  </a:cubicBezTo>
                  <a:lnTo>
                    <a:pt x="5860613" y="2646320"/>
                  </a:lnTo>
                  <a:cubicBezTo>
                    <a:pt x="5854134" y="2657282"/>
                    <a:pt x="5842357" y="2664000"/>
                    <a:pt x="5829624" y="2664000"/>
                  </a:cubicBezTo>
                  <a:lnTo>
                    <a:pt x="36060" y="2664000"/>
                  </a:lnTo>
                  <a:cubicBezTo>
                    <a:pt x="8169" y="2664000"/>
                    <a:pt x="-9123" y="2633690"/>
                    <a:pt x="5069" y="2609681"/>
                  </a:cubicBezTo>
                </a:path>
              </a:pathLst>
            </a:cu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</a:endParaRPr>
            </a:p>
          </p:txBody>
        </p:sp>
      </p:grpSp>
      <p:sp>
        <p:nvSpPr>
          <p:cNvPr id="102" name="文本占位符 65">
            <a:extLst>
              <a:ext uri="{FF2B5EF4-FFF2-40B4-BE49-F238E27FC236}">
                <a16:creationId xmlns:a16="http://schemas.microsoft.com/office/drawing/2014/main" id="{35740E1E-7DA8-4D82-885F-18B2465457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6517" y="1977432"/>
            <a:ext cx="4468432" cy="4843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800" b="0" dirty="0"/>
            </a:lvl1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103" name="文本占位符 65">
            <a:extLst>
              <a:ext uri="{FF2B5EF4-FFF2-40B4-BE49-F238E27FC236}">
                <a16:creationId xmlns:a16="http://schemas.microsoft.com/office/drawing/2014/main" id="{F46F863F-1A13-446A-BCB2-1ADC3ADBD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662264"/>
            <a:ext cx="4654549" cy="2314748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>
            <a:lvl1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点击输入您的论据</a:t>
            </a:r>
            <a:endParaRPr lang="en-US" altLang="zh-CN" dirty="0"/>
          </a:p>
          <a:p>
            <a:pPr marL="0" lvl="0"/>
            <a:r>
              <a:rPr lang="zh-CN" altLang="en-US" dirty="0"/>
              <a:t>回车自动排版</a:t>
            </a:r>
            <a:endParaRPr lang="en-US" altLang="zh-CN" dirty="0"/>
          </a:p>
          <a:p>
            <a:pPr marL="0" lvl="0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337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9" name="页脚占位符 43">
            <a:extLst>
              <a:ext uri="{FF2B5EF4-FFF2-40B4-BE49-F238E27FC236}">
                <a16:creationId xmlns:a16="http://schemas.microsoft.com/office/drawing/2014/main" id="{CEA6DCB8-129C-4CCD-BBB2-B8095D63C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1D5CE5D-7971-4A2E-823F-3AF2C64F3625}"/>
              </a:ext>
            </a:extLst>
          </p:cNvPr>
          <p:cNvCxnSpPr>
            <a:cxnSpLocks/>
          </p:cNvCxnSpPr>
          <p:nvPr userDrawn="1"/>
        </p:nvCxnSpPr>
        <p:spPr>
          <a:xfrm>
            <a:off x="4479612" y="4742196"/>
            <a:ext cx="0" cy="891653"/>
          </a:xfrm>
          <a:prstGeom prst="line">
            <a:avLst/>
          </a:prstGeom>
          <a:ln w="12700" cap="rnd">
            <a:solidFill>
              <a:schemeClr val="tx1"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BF35003A-C660-4144-B246-9BA4702AE4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00094" y="4453677"/>
            <a:ext cx="2879805" cy="1455833"/>
          </a:xfrm>
          <a:prstGeom prst="rect">
            <a:avLst/>
          </a:prstGeom>
        </p:spPr>
        <p:txBody>
          <a:bodyPr l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800" kern="1200" dirty="0">
                <a:solidFill>
                  <a:schemeClr val="tx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陈述你的观点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7714D61C-FA9C-4D9C-A9C6-5D232643356D}"/>
              </a:ext>
            </a:extLst>
          </p:cNvPr>
          <p:cNvCxnSpPr>
            <a:cxnSpLocks/>
          </p:cNvCxnSpPr>
          <p:nvPr/>
        </p:nvCxnSpPr>
        <p:spPr>
          <a:xfrm>
            <a:off x="3926625" y="3072240"/>
            <a:ext cx="684000" cy="0"/>
          </a:xfrm>
          <a:prstGeom prst="line">
            <a:avLst/>
          </a:prstGeom>
          <a:ln cap="rnd"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3">
                    <a:alpha val="1000"/>
                  </a:schemeClr>
                </a:gs>
              </a:gsLst>
              <a:lin ang="0" scaled="0"/>
            </a:gra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4D3B472-E3F6-4F43-8BF2-4BD5CF6AD052}"/>
              </a:ext>
            </a:extLst>
          </p:cNvPr>
          <p:cNvCxnSpPr>
            <a:cxnSpLocks/>
          </p:cNvCxnSpPr>
          <p:nvPr/>
        </p:nvCxnSpPr>
        <p:spPr>
          <a:xfrm flipH="1">
            <a:off x="7584345" y="3072240"/>
            <a:ext cx="684000" cy="0"/>
          </a:xfrm>
          <a:prstGeom prst="line">
            <a:avLst/>
          </a:prstGeom>
          <a:ln cap="rnd"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3">
                    <a:alpha val="1000"/>
                  </a:schemeClr>
                </a:gs>
              </a:gsLst>
              <a:lin ang="0" scaled="0"/>
            </a:gra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图片占位符 99">
            <a:extLst>
              <a:ext uri="{FF2B5EF4-FFF2-40B4-BE49-F238E27FC236}">
                <a16:creationId xmlns:a16="http://schemas.microsoft.com/office/drawing/2014/main" id="{E9421EAF-54F6-4F2F-A693-285513974B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770" y="2130528"/>
            <a:ext cx="2739990" cy="1859272"/>
          </a:xfrm>
          <a:custGeom>
            <a:avLst/>
            <a:gdLst>
              <a:gd name="connsiteX0" fmla="*/ 60410 w 2033488"/>
              <a:gd name="connsiteY0" fmla="*/ 0 h 1379862"/>
              <a:gd name="connsiteX1" fmla="*/ 1973078 w 2033488"/>
              <a:gd name="connsiteY1" fmla="*/ 0 h 1379862"/>
              <a:gd name="connsiteX2" fmla="*/ 2033488 w 2033488"/>
              <a:gd name="connsiteY2" fmla="*/ 60410 h 1379862"/>
              <a:gd name="connsiteX3" fmla="*/ 2033488 w 2033488"/>
              <a:gd name="connsiteY3" fmla="*/ 1319452 h 1379862"/>
              <a:gd name="connsiteX4" fmla="*/ 1973078 w 2033488"/>
              <a:gd name="connsiteY4" fmla="*/ 1379862 h 1379862"/>
              <a:gd name="connsiteX5" fmla="*/ 60410 w 2033488"/>
              <a:gd name="connsiteY5" fmla="*/ 1379862 h 1379862"/>
              <a:gd name="connsiteX6" fmla="*/ 0 w 2033488"/>
              <a:gd name="connsiteY6" fmla="*/ 1319452 h 1379862"/>
              <a:gd name="connsiteX7" fmla="*/ 0 w 2033488"/>
              <a:gd name="connsiteY7" fmla="*/ 60410 h 1379862"/>
              <a:gd name="connsiteX8" fmla="*/ 60410 w 2033488"/>
              <a:gd name="connsiteY8" fmla="*/ 0 h 137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3488" h="1379862">
                <a:moveTo>
                  <a:pt x="60410" y="0"/>
                </a:moveTo>
                <a:lnTo>
                  <a:pt x="1973078" y="0"/>
                </a:lnTo>
                <a:cubicBezTo>
                  <a:pt x="2006442" y="0"/>
                  <a:pt x="2033488" y="27046"/>
                  <a:pt x="2033488" y="60410"/>
                </a:cubicBezTo>
                <a:lnTo>
                  <a:pt x="2033488" y="1319452"/>
                </a:lnTo>
                <a:cubicBezTo>
                  <a:pt x="2033488" y="1352816"/>
                  <a:pt x="2006442" y="1379862"/>
                  <a:pt x="1973078" y="1379862"/>
                </a:cubicBezTo>
                <a:lnTo>
                  <a:pt x="60410" y="1379862"/>
                </a:lnTo>
                <a:cubicBezTo>
                  <a:pt x="27046" y="1379862"/>
                  <a:pt x="0" y="1352816"/>
                  <a:pt x="0" y="1319452"/>
                </a:cubicBezTo>
                <a:lnTo>
                  <a:pt x="0" y="60410"/>
                </a:lnTo>
                <a:cubicBezTo>
                  <a:pt x="0" y="27046"/>
                  <a:pt x="27046" y="0"/>
                  <a:pt x="60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zh-CN" altLang="en-US" dirty="0"/>
              <a:t>点击插入图片</a:t>
            </a:r>
          </a:p>
        </p:txBody>
      </p:sp>
      <p:sp>
        <p:nvSpPr>
          <p:cNvPr id="101" name="图片占位符 100">
            <a:extLst>
              <a:ext uri="{FF2B5EF4-FFF2-40B4-BE49-F238E27FC236}">
                <a16:creationId xmlns:a16="http://schemas.microsoft.com/office/drawing/2014/main" id="{743B1192-B883-46ED-B21B-8140FC2F759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27490" y="2130528"/>
            <a:ext cx="2739990" cy="1859272"/>
          </a:xfrm>
          <a:custGeom>
            <a:avLst/>
            <a:gdLst>
              <a:gd name="connsiteX0" fmla="*/ 60410 w 2033488"/>
              <a:gd name="connsiteY0" fmla="*/ 0 h 1379862"/>
              <a:gd name="connsiteX1" fmla="*/ 1973078 w 2033488"/>
              <a:gd name="connsiteY1" fmla="*/ 0 h 1379862"/>
              <a:gd name="connsiteX2" fmla="*/ 2033488 w 2033488"/>
              <a:gd name="connsiteY2" fmla="*/ 60410 h 1379862"/>
              <a:gd name="connsiteX3" fmla="*/ 2033488 w 2033488"/>
              <a:gd name="connsiteY3" fmla="*/ 1319452 h 1379862"/>
              <a:gd name="connsiteX4" fmla="*/ 1973078 w 2033488"/>
              <a:gd name="connsiteY4" fmla="*/ 1379862 h 1379862"/>
              <a:gd name="connsiteX5" fmla="*/ 60410 w 2033488"/>
              <a:gd name="connsiteY5" fmla="*/ 1379862 h 1379862"/>
              <a:gd name="connsiteX6" fmla="*/ 0 w 2033488"/>
              <a:gd name="connsiteY6" fmla="*/ 1319452 h 1379862"/>
              <a:gd name="connsiteX7" fmla="*/ 0 w 2033488"/>
              <a:gd name="connsiteY7" fmla="*/ 60410 h 1379862"/>
              <a:gd name="connsiteX8" fmla="*/ 60410 w 2033488"/>
              <a:gd name="connsiteY8" fmla="*/ 0 h 137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3488" h="1379862">
                <a:moveTo>
                  <a:pt x="60410" y="0"/>
                </a:moveTo>
                <a:lnTo>
                  <a:pt x="1973078" y="0"/>
                </a:lnTo>
                <a:cubicBezTo>
                  <a:pt x="2006442" y="0"/>
                  <a:pt x="2033488" y="27046"/>
                  <a:pt x="2033488" y="60410"/>
                </a:cubicBezTo>
                <a:lnTo>
                  <a:pt x="2033488" y="1319452"/>
                </a:lnTo>
                <a:cubicBezTo>
                  <a:pt x="2033488" y="1352816"/>
                  <a:pt x="2006442" y="1379862"/>
                  <a:pt x="1973078" y="1379862"/>
                </a:cubicBezTo>
                <a:lnTo>
                  <a:pt x="60410" y="1379862"/>
                </a:lnTo>
                <a:cubicBezTo>
                  <a:pt x="27046" y="1379862"/>
                  <a:pt x="0" y="1352816"/>
                  <a:pt x="0" y="1319452"/>
                </a:cubicBezTo>
                <a:lnTo>
                  <a:pt x="0" y="60410"/>
                </a:lnTo>
                <a:cubicBezTo>
                  <a:pt x="0" y="27046"/>
                  <a:pt x="27046" y="0"/>
                  <a:pt x="60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zh-CN" altLang="en-US" dirty="0"/>
              <a:t>点击插入图片</a:t>
            </a:r>
          </a:p>
        </p:txBody>
      </p:sp>
      <p:sp>
        <p:nvSpPr>
          <p:cNvPr id="102" name="图片占位符 101">
            <a:extLst>
              <a:ext uri="{FF2B5EF4-FFF2-40B4-BE49-F238E27FC236}">
                <a16:creationId xmlns:a16="http://schemas.microsoft.com/office/drawing/2014/main" id="{A36CC338-EB34-4172-A89B-1C46918746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85210" y="2130528"/>
            <a:ext cx="2739990" cy="1859272"/>
          </a:xfrm>
          <a:custGeom>
            <a:avLst/>
            <a:gdLst>
              <a:gd name="connsiteX0" fmla="*/ 60410 w 2033488"/>
              <a:gd name="connsiteY0" fmla="*/ 0 h 1379862"/>
              <a:gd name="connsiteX1" fmla="*/ 1973078 w 2033488"/>
              <a:gd name="connsiteY1" fmla="*/ 0 h 1379862"/>
              <a:gd name="connsiteX2" fmla="*/ 2033488 w 2033488"/>
              <a:gd name="connsiteY2" fmla="*/ 60410 h 1379862"/>
              <a:gd name="connsiteX3" fmla="*/ 2033488 w 2033488"/>
              <a:gd name="connsiteY3" fmla="*/ 1319452 h 1379862"/>
              <a:gd name="connsiteX4" fmla="*/ 1973078 w 2033488"/>
              <a:gd name="connsiteY4" fmla="*/ 1379862 h 1379862"/>
              <a:gd name="connsiteX5" fmla="*/ 60410 w 2033488"/>
              <a:gd name="connsiteY5" fmla="*/ 1379862 h 1379862"/>
              <a:gd name="connsiteX6" fmla="*/ 0 w 2033488"/>
              <a:gd name="connsiteY6" fmla="*/ 1319452 h 1379862"/>
              <a:gd name="connsiteX7" fmla="*/ 0 w 2033488"/>
              <a:gd name="connsiteY7" fmla="*/ 60410 h 1379862"/>
              <a:gd name="connsiteX8" fmla="*/ 60410 w 2033488"/>
              <a:gd name="connsiteY8" fmla="*/ 0 h 137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3488" h="1379862">
                <a:moveTo>
                  <a:pt x="60410" y="0"/>
                </a:moveTo>
                <a:lnTo>
                  <a:pt x="1973078" y="0"/>
                </a:lnTo>
                <a:cubicBezTo>
                  <a:pt x="2006442" y="0"/>
                  <a:pt x="2033488" y="27046"/>
                  <a:pt x="2033488" y="60410"/>
                </a:cubicBezTo>
                <a:lnTo>
                  <a:pt x="2033488" y="1319452"/>
                </a:lnTo>
                <a:cubicBezTo>
                  <a:pt x="2033488" y="1352816"/>
                  <a:pt x="2006442" y="1379862"/>
                  <a:pt x="1973078" y="1379862"/>
                </a:cubicBezTo>
                <a:lnTo>
                  <a:pt x="60410" y="1379862"/>
                </a:lnTo>
                <a:cubicBezTo>
                  <a:pt x="27046" y="1379862"/>
                  <a:pt x="0" y="1352816"/>
                  <a:pt x="0" y="1319452"/>
                </a:cubicBezTo>
                <a:lnTo>
                  <a:pt x="0" y="60410"/>
                </a:lnTo>
                <a:cubicBezTo>
                  <a:pt x="0" y="27046"/>
                  <a:pt x="27046" y="0"/>
                  <a:pt x="60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zh-CN" altLang="en-US" dirty="0"/>
              <a:t>点击插入图片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B9EEFB-AF2A-4694-B047-93529B122D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99223" y="1584706"/>
            <a:ext cx="10810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400" b="0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关键词</a:t>
            </a:r>
          </a:p>
        </p:txBody>
      </p:sp>
      <p:sp>
        <p:nvSpPr>
          <p:cNvPr id="105" name="文本占位符 9">
            <a:extLst>
              <a:ext uri="{FF2B5EF4-FFF2-40B4-BE49-F238E27FC236}">
                <a16:creationId xmlns:a16="http://schemas.microsoft.com/office/drawing/2014/main" id="{DB592547-25EC-468A-9726-41872C7218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66966" y="1584706"/>
            <a:ext cx="10810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关键词</a:t>
            </a:r>
          </a:p>
        </p:txBody>
      </p:sp>
      <p:sp>
        <p:nvSpPr>
          <p:cNvPr id="106" name="文本占位符 9">
            <a:extLst>
              <a:ext uri="{FF2B5EF4-FFF2-40B4-BE49-F238E27FC236}">
                <a16:creationId xmlns:a16="http://schemas.microsoft.com/office/drawing/2014/main" id="{67EB34D6-EC12-4B85-B76E-AA6161917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11692" y="1584706"/>
            <a:ext cx="10810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关键词</a:t>
            </a: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D8E2396D-A848-4FE3-B1BC-565F3FCFA0EA}"/>
              </a:ext>
            </a:extLst>
          </p:cNvPr>
          <p:cNvCxnSpPr>
            <a:cxnSpLocks/>
          </p:cNvCxnSpPr>
          <p:nvPr userDrawn="1"/>
        </p:nvCxnSpPr>
        <p:spPr>
          <a:xfrm>
            <a:off x="2330009" y="1900108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CED5EBCD-9E34-4BBC-B85E-CDE39E53B761}"/>
              </a:ext>
            </a:extLst>
          </p:cNvPr>
          <p:cNvCxnSpPr>
            <a:cxnSpLocks/>
          </p:cNvCxnSpPr>
          <p:nvPr userDrawn="1"/>
        </p:nvCxnSpPr>
        <p:spPr>
          <a:xfrm>
            <a:off x="5986244" y="1900108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A7A42D69-B773-4A97-950A-8DB1BA2B551B}"/>
              </a:ext>
            </a:extLst>
          </p:cNvPr>
          <p:cNvCxnSpPr>
            <a:cxnSpLocks/>
          </p:cNvCxnSpPr>
          <p:nvPr userDrawn="1"/>
        </p:nvCxnSpPr>
        <p:spPr>
          <a:xfrm>
            <a:off x="9642478" y="1900108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占位符 9">
            <a:extLst>
              <a:ext uri="{FF2B5EF4-FFF2-40B4-BE49-F238E27FC236}">
                <a16:creationId xmlns:a16="http://schemas.microsoft.com/office/drawing/2014/main" id="{BA3250E5-8A79-4177-A985-4A62DC7198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42498" y="4453676"/>
            <a:ext cx="6254750" cy="1455833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2pPr>
            <a:lvl3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3pPr>
            <a:lvl4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4pPr>
            <a:lvl5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5pPr>
          </a:lstStyle>
          <a:p>
            <a:pPr marL="72000" indent="-180000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1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</a:t>
            </a:r>
          </a:p>
          <a:p>
            <a:pPr marL="72000" indent="-180000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2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XXXXXXXXXXXXXXXXXXXXXXXXX</a:t>
            </a:r>
          </a:p>
          <a:p>
            <a:pPr marL="72000" indent="-180000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3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</a:t>
            </a:r>
            <a:endParaRPr lang="zh-CN" altLang="en-US" sz="20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699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图片占位符 113">
            <a:extLst>
              <a:ext uri="{FF2B5EF4-FFF2-40B4-BE49-F238E27FC236}">
                <a16:creationId xmlns:a16="http://schemas.microsoft.com/office/drawing/2014/main" id="{107B37E2-2805-4FD6-B5D5-CB38925912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2225" y="1600199"/>
            <a:ext cx="2511267" cy="1704068"/>
          </a:xfrm>
          <a:custGeom>
            <a:avLst/>
            <a:gdLst>
              <a:gd name="connsiteX0" fmla="*/ 74604 w 2511267"/>
              <a:gd name="connsiteY0" fmla="*/ 0 h 1704068"/>
              <a:gd name="connsiteX1" fmla="*/ 2436663 w 2511267"/>
              <a:gd name="connsiteY1" fmla="*/ 0 h 1704068"/>
              <a:gd name="connsiteX2" fmla="*/ 2511267 w 2511267"/>
              <a:gd name="connsiteY2" fmla="*/ 74604 h 1704068"/>
              <a:gd name="connsiteX3" fmla="*/ 2511267 w 2511267"/>
              <a:gd name="connsiteY3" fmla="*/ 1629465 h 1704068"/>
              <a:gd name="connsiteX4" fmla="*/ 2436663 w 2511267"/>
              <a:gd name="connsiteY4" fmla="*/ 1704068 h 1704068"/>
              <a:gd name="connsiteX5" fmla="*/ 74604 w 2511267"/>
              <a:gd name="connsiteY5" fmla="*/ 1704068 h 1704068"/>
              <a:gd name="connsiteX6" fmla="*/ 0 w 2511267"/>
              <a:gd name="connsiteY6" fmla="*/ 1629465 h 1704068"/>
              <a:gd name="connsiteX7" fmla="*/ 0 w 2511267"/>
              <a:gd name="connsiteY7" fmla="*/ 74604 h 1704068"/>
              <a:gd name="connsiteX8" fmla="*/ 74604 w 2511267"/>
              <a:gd name="connsiteY8" fmla="*/ 0 h 17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267" h="1704068">
                <a:moveTo>
                  <a:pt x="74604" y="0"/>
                </a:moveTo>
                <a:lnTo>
                  <a:pt x="2436663" y="0"/>
                </a:lnTo>
                <a:cubicBezTo>
                  <a:pt x="2477867" y="0"/>
                  <a:pt x="2511267" y="33401"/>
                  <a:pt x="2511267" y="74604"/>
                </a:cubicBezTo>
                <a:lnTo>
                  <a:pt x="2511267" y="1629465"/>
                </a:lnTo>
                <a:cubicBezTo>
                  <a:pt x="2511267" y="1670668"/>
                  <a:pt x="2477867" y="1704068"/>
                  <a:pt x="2436663" y="1704068"/>
                </a:cubicBezTo>
                <a:lnTo>
                  <a:pt x="74604" y="1704068"/>
                </a:lnTo>
                <a:cubicBezTo>
                  <a:pt x="33401" y="1704068"/>
                  <a:pt x="0" y="1670668"/>
                  <a:pt x="0" y="1629465"/>
                </a:cubicBezTo>
                <a:lnTo>
                  <a:pt x="0" y="74604"/>
                </a:lnTo>
                <a:cubicBezTo>
                  <a:pt x="0" y="33401"/>
                  <a:pt x="33401" y="0"/>
                  <a:pt x="7460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zh-CN" altLang="en-US" dirty="0"/>
              <a:t>点击插入图片</a:t>
            </a:r>
          </a:p>
        </p:txBody>
      </p:sp>
      <p:sp>
        <p:nvSpPr>
          <p:cNvPr id="115" name="图片占位符 114">
            <a:extLst>
              <a:ext uri="{FF2B5EF4-FFF2-40B4-BE49-F238E27FC236}">
                <a16:creationId xmlns:a16="http://schemas.microsoft.com/office/drawing/2014/main" id="{940E42C6-96E6-497B-9E55-D553D3D4AD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2561" y="2472406"/>
            <a:ext cx="2511267" cy="1704068"/>
          </a:xfrm>
          <a:custGeom>
            <a:avLst/>
            <a:gdLst>
              <a:gd name="connsiteX0" fmla="*/ 74604 w 2511267"/>
              <a:gd name="connsiteY0" fmla="*/ 0 h 1704068"/>
              <a:gd name="connsiteX1" fmla="*/ 2436663 w 2511267"/>
              <a:gd name="connsiteY1" fmla="*/ 0 h 1704068"/>
              <a:gd name="connsiteX2" fmla="*/ 2511267 w 2511267"/>
              <a:gd name="connsiteY2" fmla="*/ 74604 h 1704068"/>
              <a:gd name="connsiteX3" fmla="*/ 2511267 w 2511267"/>
              <a:gd name="connsiteY3" fmla="*/ 1629465 h 1704068"/>
              <a:gd name="connsiteX4" fmla="*/ 2436663 w 2511267"/>
              <a:gd name="connsiteY4" fmla="*/ 1704068 h 1704068"/>
              <a:gd name="connsiteX5" fmla="*/ 74604 w 2511267"/>
              <a:gd name="connsiteY5" fmla="*/ 1704068 h 1704068"/>
              <a:gd name="connsiteX6" fmla="*/ 0 w 2511267"/>
              <a:gd name="connsiteY6" fmla="*/ 1629465 h 1704068"/>
              <a:gd name="connsiteX7" fmla="*/ 0 w 2511267"/>
              <a:gd name="connsiteY7" fmla="*/ 74604 h 1704068"/>
              <a:gd name="connsiteX8" fmla="*/ 74604 w 2511267"/>
              <a:gd name="connsiteY8" fmla="*/ 0 h 17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267" h="1704068">
                <a:moveTo>
                  <a:pt x="74604" y="0"/>
                </a:moveTo>
                <a:lnTo>
                  <a:pt x="2436663" y="0"/>
                </a:lnTo>
                <a:cubicBezTo>
                  <a:pt x="2477867" y="0"/>
                  <a:pt x="2511267" y="33401"/>
                  <a:pt x="2511267" y="74604"/>
                </a:cubicBezTo>
                <a:lnTo>
                  <a:pt x="2511267" y="1629465"/>
                </a:lnTo>
                <a:cubicBezTo>
                  <a:pt x="2511267" y="1670668"/>
                  <a:pt x="2477867" y="1704068"/>
                  <a:pt x="2436663" y="1704068"/>
                </a:cubicBezTo>
                <a:lnTo>
                  <a:pt x="74604" y="1704068"/>
                </a:lnTo>
                <a:cubicBezTo>
                  <a:pt x="33401" y="1704068"/>
                  <a:pt x="0" y="1670668"/>
                  <a:pt x="0" y="1629465"/>
                </a:cubicBezTo>
                <a:lnTo>
                  <a:pt x="0" y="74604"/>
                </a:lnTo>
                <a:cubicBezTo>
                  <a:pt x="0" y="33401"/>
                  <a:pt x="33401" y="0"/>
                  <a:pt x="7460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zh-CN" altLang="en-US" dirty="0"/>
              <a:t>点击插入图片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9" name="页脚占位符 43">
            <a:extLst>
              <a:ext uri="{FF2B5EF4-FFF2-40B4-BE49-F238E27FC236}">
                <a16:creationId xmlns:a16="http://schemas.microsoft.com/office/drawing/2014/main" id="{CEA6DCB8-129C-4CCD-BBB2-B8095D63C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46EACBE5-4549-4EB6-80B2-8CF9A8708B33}"/>
              </a:ext>
            </a:extLst>
          </p:cNvPr>
          <p:cNvSpPr/>
          <p:nvPr userDrawn="1"/>
        </p:nvSpPr>
        <p:spPr>
          <a:xfrm>
            <a:off x="4484062" y="1521378"/>
            <a:ext cx="487000" cy="487000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44DD3908-26AF-4CCF-9CFA-A2ADF4615B33}"/>
              </a:ext>
            </a:extLst>
          </p:cNvPr>
          <p:cNvSpPr/>
          <p:nvPr userDrawn="1"/>
        </p:nvSpPr>
        <p:spPr>
          <a:xfrm>
            <a:off x="1948271" y="4978137"/>
            <a:ext cx="575211" cy="575211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74A8CA94-A0D4-4247-965A-424E5CA13011}"/>
              </a:ext>
            </a:extLst>
          </p:cNvPr>
          <p:cNvSpPr/>
          <p:nvPr userDrawn="1"/>
        </p:nvSpPr>
        <p:spPr>
          <a:xfrm>
            <a:off x="858209" y="2249042"/>
            <a:ext cx="347994" cy="347994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034DDB51-9598-49A2-A691-F3B70BBB58FF}"/>
              </a:ext>
            </a:extLst>
          </p:cNvPr>
          <p:cNvSpPr/>
          <p:nvPr userDrawn="1"/>
        </p:nvSpPr>
        <p:spPr>
          <a:xfrm>
            <a:off x="5731430" y="4306510"/>
            <a:ext cx="289806" cy="289806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8E958861-68F1-44B0-9248-E14BBFECB24C}"/>
              </a:ext>
            </a:extLst>
          </p:cNvPr>
          <p:cNvSpPr/>
          <p:nvPr userDrawn="1"/>
        </p:nvSpPr>
        <p:spPr>
          <a:xfrm>
            <a:off x="1168703" y="5596603"/>
            <a:ext cx="231391" cy="231391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2551FCBC-2AE3-46F8-A4D2-6C078240252F}"/>
              </a:ext>
            </a:extLst>
          </p:cNvPr>
          <p:cNvSpPr/>
          <p:nvPr userDrawn="1"/>
        </p:nvSpPr>
        <p:spPr>
          <a:xfrm>
            <a:off x="5351183" y="2133998"/>
            <a:ext cx="200147" cy="200147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111" name="文本占位符 65">
            <a:extLst>
              <a:ext uri="{FF2B5EF4-FFF2-40B4-BE49-F238E27FC236}">
                <a16:creationId xmlns:a16="http://schemas.microsoft.com/office/drawing/2014/main" id="{C9DB1A44-540E-4821-BC93-25A0715579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7800" y="1566637"/>
            <a:ext cx="3879830" cy="4843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800" b="0" dirty="0"/>
            </a:lvl1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112" name="文本占位符 65">
            <a:extLst>
              <a:ext uri="{FF2B5EF4-FFF2-40B4-BE49-F238E27FC236}">
                <a16:creationId xmlns:a16="http://schemas.microsoft.com/office/drawing/2014/main" id="{A69D3044-39E2-47CB-A0E8-B1712BE75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66199" y="2246540"/>
            <a:ext cx="4041431" cy="341594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>
            <a:lvl1pPr marL="7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点击输入您的论据</a:t>
            </a:r>
            <a:endParaRPr lang="en-US" altLang="zh-CN" dirty="0"/>
          </a:p>
          <a:p>
            <a:pPr marL="0" lvl="0"/>
            <a:r>
              <a:rPr lang="zh-CN" altLang="en-US" dirty="0"/>
              <a:t>回车自动排版</a:t>
            </a:r>
            <a:endParaRPr lang="en-US" altLang="zh-CN" dirty="0"/>
          </a:p>
          <a:p>
            <a:pPr marL="0" lvl="0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0E75980-7E4F-4D42-B5AC-A6DA2DD00B00}"/>
              </a:ext>
            </a:extLst>
          </p:cNvPr>
          <p:cNvCxnSpPr>
            <a:cxnSpLocks/>
          </p:cNvCxnSpPr>
          <p:nvPr userDrawn="1"/>
        </p:nvCxnSpPr>
        <p:spPr>
          <a:xfrm>
            <a:off x="6968812" y="2108240"/>
            <a:ext cx="0" cy="3327360"/>
          </a:xfrm>
          <a:prstGeom prst="line">
            <a:avLst/>
          </a:prstGeom>
          <a:ln w="12700" cap="rnd">
            <a:solidFill>
              <a:schemeClr val="tx1"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85CD8931-BC9D-4250-9C3F-A95279AD3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271" y="3144397"/>
            <a:ext cx="2511267" cy="1704068"/>
          </a:xfrm>
          <a:custGeom>
            <a:avLst/>
            <a:gdLst>
              <a:gd name="connsiteX0" fmla="*/ 74604 w 2511267"/>
              <a:gd name="connsiteY0" fmla="*/ 0 h 1704068"/>
              <a:gd name="connsiteX1" fmla="*/ 2436663 w 2511267"/>
              <a:gd name="connsiteY1" fmla="*/ 0 h 1704068"/>
              <a:gd name="connsiteX2" fmla="*/ 2511267 w 2511267"/>
              <a:gd name="connsiteY2" fmla="*/ 74604 h 1704068"/>
              <a:gd name="connsiteX3" fmla="*/ 2511267 w 2511267"/>
              <a:gd name="connsiteY3" fmla="*/ 1629465 h 1704068"/>
              <a:gd name="connsiteX4" fmla="*/ 2436663 w 2511267"/>
              <a:gd name="connsiteY4" fmla="*/ 1704068 h 1704068"/>
              <a:gd name="connsiteX5" fmla="*/ 74604 w 2511267"/>
              <a:gd name="connsiteY5" fmla="*/ 1704068 h 1704068"/>
              <a:gd name="connsiteX6" fmla="*/ 0 w 2511267"/>
              <a:gd name="connsiteY6" fmla="*/ 1629465 h 1704068"/>
              <a:gd name="connsiteX7" fmla="*/ 0 w 2511267"/>
              <a:gd name="connsiteY7" fmla="*/ 74604 h 1704068"/>
              <a:gd name="connsiteX8" fmla="*/ 74604 w 2511267"/>
              <a:gd name="connsiteY8" fmla="*/ 0 h 17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267" h="1704068">
                <a:moveTo>
                  <a:pt x="74604" y="0"/>
                </a:moveTo>
                <a:lnTo>
                  <a:pt x="2436663" y="0"/>
                </a:lnTo>
                <a:cubicBezTo>
                  <a:pt x="2477867" y="0"/>
                  <a:pt x="2511267" y="33401"/>
                  <a:pt x="2511267" y="74604"/>
                </a:cubicBezTo>
                <a:lnTo>
                  <a:pt x="2511267" y="1629465"/>
                </a:lnTo>
                <a:cubicBezTo>
                  <a:pt x="2511267" y="1670668"/>
                  <a:pt x="2477867" y="1704068"/>
                  <a:pt x="2436663" y="1704068"/>
                </a:cubicBezTo>
                <a:lnTo>
                  <a:pt x="74604" y="1704068"/>
                </a:lnTo>
                <a:cubicBezTo>
                  <a:pt x="33401" y="1704068"/>
                  <a:pt x="0" y="1670668"/>
                  <a:pt x="0" y="1629465"/>
                </a:cubicBezTo>
                <a:lnTo>
                  <a:pt x="0" y="74604"/>
                </a:lnTo>
                <a:cubicBezTo>
                  <a:pt x="0" y="33401"/>
                  <a:pt x="33401" y="0"/>
                  <a:pt x="7460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zh-CN" altLang="en-US" dirty="0"/>
              <a:t>点击插入图片</a:t>
            </a:r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934B555A-C443-4B34-9B45-66DF712626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52151" y="3958419"/>
            <a:ext cx="2511267" cy="1704068"/>
          </a:xfrm>
          <a:custGeom>
            <a:avLst/>
            <a:gdLst>
              <a:gd name="connsiteX0" fmla="*/ 74604 w 2511267"/>
              <a:gd name="connsiteY0" fmla="*/ 0 h 1704068"/>
              <a:gd name="connsiteX1" fmla="*/ 2436663 w 2511267"/>
              <a:gd name="connsiteY1" fmla="*/ 0 h 1704068"/>
              <a:gd name="connsiteX2" fmla="*/ 2511267 w 2511267"/>
              <a:gd name="connsiteY2" fmla="*/ 74604 h 1704068"/>
              <a:gd name="connsiteX3" fmla="*/ 2511267 w 2511267"/>
              <a:gd name="connsiteY3" fmla="*/ 1629465 h 1704068"/>
              <a:gd name="connsiteX4" fmla="*/ 2436663 w 2511267"/>
              <a:gd name="connsiteY4" fmla="*/ 1704068 h 1704068"/>
              <a:gd name="connsiteX5" fmla="*/ 74604 w 2511267"/>
              <a:gd name="connsiteY5" fmla="*/ 1704068 h 1704068"/>
              <a:gd name="connsiteX6" fmla="*/ 0 w 2511267"/>
              <a:gd name="connsiteY6" fmla="*/ 1629465 h 1704068"/>
              <a:gd name="connsiteX7" fmla="*/ 0 w 2511267"/>
              <a:gd name="connsiteY7" fmla="*/ 74604 h 1704068"/>
              <a:gd name="connsiteX8" fmla="*/ 74604 w 2511267"/>
              <a:gd name="connsiteY8" fmla="*/ 0 h 17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267" h="1704068">
                <a:moveTo>
                  <a:pt x="74604" y="0"/>
                </a:moveTo>
                <a:lnTo>
                  <a:pt x="2436663" y="0"/>
                </a:lnTo>
                <a:cubicBezTo>
                  <a:pt x="2477867" y="0"/>
                  <a:pt x="2511267" y="33401"/>
                  <a:pt x="2511267" y="74604"/>
                </a:cubicBezTo>
                <a:lnTo>
                  <a:pt x="2511267" y="1629465"/>
                </a:lnTo>
                <a:cubicBezTo>
                  <a:pt x="2511267" y="1670668"/>
                  <a:pt x="2477867" y="1704068"/>
                  <a:pt x="2436663" y="1704068"/>
                </a:cubicBezTo>
                <a:lnTo>
                  <a:pt x="74604" y="1704068"/>
                </a:lnTo>
                <a:cubicBezTo>
                  <a:pt x="33401" y="1704068"/>
                  <a:pt x="0" y="1670668"/>
                  <a:pt x="0" y="1629465"/>
                </a:cubicBezTo>
                <a:lnTo>
                  <a:pt x="0" y="74604"/>
                </a:lnTo>
                <a:cubicBezTo>
                  <a:pt x="0" y="33401"/>
                  <a:pt x="33401" y="0"/>
                  <a:pt x="7460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zh-CN" altLang="en-US" dirty="0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4087856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空间空白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BB64985-F999-4F5F-9DB4-601E6B6936B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06513" y="1434491"/>
            <a:ext cx="9578975" cy="431323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>
                <a:solidFill>
                  <a:schemeClr val="tx1">
                    <a:alpha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本页为空白页，保留了与其他页面统一的设计元素</a:t>
            </a:r>
            <a:endParaRPr lang="en-US" altLang="zh-CN" dirty="0"/>
          </a:p>
          <a:p>
            <a:pPr lvl="0"/>
            <a:r>
              <a:rPr lang="zh-CN" altLang="en-US" dirty="0"/>
              <a:t>您可以自由排版</a:t>
            </a:r>
          </a:p>
        </p:txBody>
      </p:sp>
    </p:spTree>
    <p:extLst>
      <p:ext uri="{BB962C8B-B14F-4D97-AF65-F5344CB8AC3E}">
        <p14:creationId xmlns:p14="http://schemas.microsoft.com/office/powerpoint/2010/main" val="370552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813ACC3-A4B1-4FE1-A801-F44869BB1C61}"/>
              </a:ext>
            </a:extLst>
          </p:cNvPr>
          <p:cNvGrpSpPr/>
          <p:nvPr userDrawn="1"/>
        </p:nvGrpSpPr>
        <p:grpSpPr>
          <a:xfrm>
            <a:off x="-1552121" y="0"/>
            <a:ext cx="13744122" cy="6858000"/>
            <a:chOff x="-1552121" y="0"/>
            <a:chExt cx="13744122" cy="6858000"/>
          </a:xfrm>
        </p:grpSpPr>
        <p:pic>
          <p:nvPicPr>
            <p:cNvPr id="109" name="图片 108" descr="图片包含 户外, 建筑, 房子, 红色&#10;&#10;描述已自动生成">
              <a:extLst>
                <a:ext uri="{FF2B5EF4-FFF2-40B4-BE49-F238E27FC236}">
                  <a16:creationId xmlns:a16="http://schemas.microsoft.com/office/drawing/2014/main" id="{15B84B70-2B08-41CA-8065-D9BA55674D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707264" y="0"/>
              <a:ext cx="1484737" cy="6858000"/>
            </a:xfrm>
            <a:custGeom>
              <a:avLst/>
              <a:gdLst>
                <a:gd name="connsiteX0" fmla="*/ 1484737 w 1484737"/>
                <a:gd name="connsiteY0" fmla="*/ 0 h 6858000"/>
                <a:gd name="connsiteX1" fmla="*/ 0 w 1484737"/>
                <a:gd name="connsiteY1" fmla="*/ 0 h 6858000"/>
                <a:gd name="connsiteX2" fmla="*/ 0 w 1484737"/>
                <a:gd name="connsiteY2" fmla="*/ 6858000 h 6858000"/>
                <a:gd name="connsiteX3" fmla="*/ 1484737 w 14847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4737" h="6858000">
                  <a:moveTo>
                    <a:pt x="148473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84737" y="6858000"/>
                  </a:lnTo>
                  <a:close/>
                </a:path>
              </a:pathLst>
            </a:custGeom>
          </p:spPr>
        </p:pic>
        <p:pic>
          <p:nvPicPr>
            <p:cNvPr id="3" name="图片 2" descr="图片包含 户外, 建筑, 房子, 红色&#10;&#10;描述已自动生成">
              <a:extLst>
                <a:ext uri="{FF2B5EF4-FFF2-40B4-BE49-F238E27FC236}">
                  <a16:creationId xmlns:a16="http://schemas.microsoft.com/office/drawing/2014/main" id="{C799583F-D3E3-4FED-826F-A8A18FD8D1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52121" y="0"/>
              <a:ext cx="12295644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" name="矩形 79">
            <a:extLst>
              <a:ext uri="{FF2B5EF4-FFF2-40B4-BE49-F238E27FC236}">
                <a16:creationId xmlns:a16="http://schemas.microsoft.com/office/drawing/2014/main" id="{EAF22494-949F-4506-9573-AE2616C74F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1000">
                <a:schemeClr val="accent1">
                  <a:alpha val="0"/>
                </a:schemeClr>
              </a:gs>
              <a:gs pos="99000">
                <a:schemeClr val="accent3">
                  <a:alpha val="9000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77">
            <a:extLst>
              <a:ext uri="{FF2B5EF4-FFF2-40B4-BE49-F238E27FC236}">
                <a16:creationId xmlns:a16="http://schemas.microsoft.com/office/drawing/2014/main" id="{EC7F28DB-21A3-4F89-BAA1-54F8971898D6}"/>
              </a:ext>
            </a:extLst>
          </p:cNvPr>
          <p:cNvSpPr/>
          <p:nvPr userDrawn="1"/>
        </p:nvSpPr>
        <p:spPr>
          <a:xfrm>
            <a:off x="8178801" y="1028700"/>
            <a:ext cx="3340100" cy="5105400"/>
          </a:xfrm>
          <a:custGeom>
            <a:avLst/>
            <a:gdLst>
              <a:gd name="connsiteX0" fmla="*/ 0 w 3338286"/>
              <a:gd name="connsiteY0" fmla="*/ 0 h 5207000"/>
              <a:gd name="connsiteX1" fmla="*/ 3338286 w 3338286"/>
              <a:gd name="connsiteY1" fmla="*/ 0 h 5207000"/>
              <a:gd name="connsiteX2" fmla="*/ 3338286 w 3338286"/>
              <a:gd name="connsiteY2" fmla="*/ 5207000 h 5207000"/>
              <a:gd name="connsiteX3" fmla="*/ 0 w 3338286"/>
              <a:gd name="connsiteY3" fmla="*/ 5207000 h 5207000"/>
              <a:gd name="connsiteX4" fmla="*/ 0 w 3338286"/>
              <a:gd name="connsiteY4" fmla="*/ 0 h 5207000"/>
              <a:gd name="connsiteX0" fmla="*/ 1814 w 3340100"/>
              <a:gd name="connsiteY0" fmla="*/ 0 h 5207000"/>
              <a:gd name="connsiteX1" fmla="*/ 3340100 w 3340100"/>
              <a:gd name="connsiteY1" fmla="*/ 0 h 5207000"/>
              <a:gd name="connsiteX2" fmla="*/ 3340100 w 3340100"/>
              <a:gd name="connsiteY2" fmla="*/ 5207000 h 5207000"/>
              <a:gd name="connsiteX3" fmla="*/ 1814 w 3340100"/>
              <a:gd name="connsiteY3" fmla="*/ 5207000 h 5207000"/>
              <a:gd name="connsiteX4" fmla="*/ 0 w 3340100"/>
              <a:gd name="connsiteY4" fmla="*/ 1270000 h 5207000"/>
              <a:gd name="connsiteX5" fmla="*/ 1814 w 3340100"/>
              <a:gd name="connsiteY5" fmla="*/ 0 h 5207000"/>
              <a:gd name="connsiteX0" fmla="*/ 247818 w 3586104"/>
              <a:gd name="connsiteY0" fmla="*/ 0 h 5207000"/>
              <a:gd name="connsiteX1" fmla="*/ 3586104 w 3586104"/>
              <a:gd name="connsiteY1" fmla="*/ 0 h 5207000"/>
              <a:gd name="connsiteX2" fmla="*/ 3586104 w 3586104"/>
              <a:gd name="connsiteY2" fmla="*/ 5207000 h 5207000"/>
              <a:gd name="connsiteX3" fmla="*/ 247818 w 3586104"/>
              <a:gd name="connsiteY3" fmla="*/ 5207000 h 5207000"/>
              <a:gd name="connsiteX4" fmla="*/ 246004 w 3586104"/>
              <a:gd name="connsiteY4" fmla="*/ 2692400 h 5207000"/>
              <a:gd name="connsiteX5" fmla="*/ 246004 w 3586104"/>
              <a:gd name="connsiteY5" fmla="*/ 1270000 h 5207000"/>
              <a:gd name="connsiteX6" fmla="*/ 247818 w 3586104"/>
              <a:gd name="connsiteY6" fmla="*/ 0 h 5207000"/>
              <a:gd name="connsiteX0" fmla="*/ 2041 w 3340327"/>
              <a:gd name="connsiteY0" fmla="*/ 0 h 5207000"/>
              <a:gd name="connsiteX1" fmla="*/ 3340327 w 3340327"/>
              <a:gd name="connsiteY1" fmla="*/ 0 h 5207000"/>
              <a:gd name="connsiteX2" fmla="*/ 3340327 w 3340327"/>
              <a:gd name="connsiteY2" fmla="*/ 5207000 h 5207000"/>
              <a:gd name="connsiteX3" fmla="*/ 2041 w 3340327"/>
              <a:gd name="connsiteY3" fmla="*/ 5207000 h 5207000"/>
              <a:gd name="connsiteX4" fmla="*/ 227 w 3340327"/>
              <a:gd name="connsiteY4" fmla="*/ 2692400 h 5207000"/>
              <a:gd name="connsiteX5" fmla="*/ 227 w 3340327"/>
              <a:gd name="connsiteY5" fmla="*/ 1270000 h 5207000"/>
              <a:gd name="connsiteX6" fmla="*/ 2041 w 3340327"/>
              <a:gd name="connsiteY6" fmla="*/ 0 h 5207000"/>
              <a:gd name="connsiteX0" fmla="*/ 32 w 3340132"/>
              <a:gd name="connsiteY0" fmla="*/ 1270000 h 5207000"/>
              <a:gd name="connsiteX1" fmla="*/ 1846 w 3340132"/>
              <a:gd name="connsiteY1" fmla="*/ 0 h 5207000"/>
              <a:gd name="connsiteX2" fmla="*/ 3340132 w 3340132"/>
              <a:gd name="connsiteY2" fmla="*/ 0 h 5207000"/>
              <a:gd name="connsiteX3" fmla="*/ 3340132 w 3340132"/>
              <a:gd name="connsiteY3" fmla="*/ 5207000 h 5207000"/>
              <a:gd name="connsiteX4" fmla="*/ 1846 w 3340132"/>
              <a:gd name="connsiteY4" fmla="*/ 5207000 h 5207000"/>
              <a:gd name="connsiteX5" fmla="*/ 32 w 3340132"/>
              <a:gd name="connsiteY5" fmla="*/ 2692400 h 5207000"/>
              <a:gd name="connsiteX6" fmla="*/ 91472 w 3340132"/>
              <a:gd name="connsiteY6" fmla="*/ 136144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0100" h="5207000">
                <a:moveTo>
                  <a:pt x="0" y="1270000"/>
                </a:moveTo>
                <a:cubicBezTo>
                  <a:pt x="605" y="846667"/>
                  <a:pt x="1209" y="423333"/>
                  <a:pt x="1814" y="0"/>
                </a:cubicBezTo>
                <a:lnTo>
                  <a:pt x="3340100" y="0"/>
                </a:lnTo>
                <a:lnTo>
                  <a:pt x="3340100" y="5207000"/>
                </a:lnTo>
                <a:lnTo>
                  <a:pt x="1814" y="5207000"/>
                </a:lnTo>
                <a:cubicBezTo>
                  <a:pt x="0" y="4368800"/>
                  <a:pt x="0" y="3530600"/>
                  <a:pt x="0" y="2692400"/>
                </a:cubicBezTo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82">
            <a:extLst>
              <a:ext uri="{FF2B5EF4-FFF2-40B4-BE49-F238E27FC236}">
                <a16:creationId xmlns:a16="http://schemas.microsoft.com/office/drawing/2014/main" id="{7750DB16-C2AD-4778-A573-87E8F31C293A}"/>
              </a:ext>
            </a:extLst>
          </p:cNvPr>
          <p:cNvSpPr/>
          <p:nvPr userDrawn="1"/>
        </p:nvSpPr>
        <p:spPr>
          <a:xfrm>
            <a:off x="8124801" y="2172888"/>
            <a:ext cx="108000" cy="108000"/>
          </a:xfrm>
          <a:custGeom>
            <a:avLst/>
            <a:gdLst>
              <a:gd name="connsiteX0" fmla="*/ 0 w 144000"/>
              <a:gd name="connsiteY0" fmla="*/ 0 h 144000"/>
              <a:gd name="connsiteX1" fmla="*/ 144000 w 144000"/>
              <a:gd name="connsiteY1" fmla="*/ 0 h 144000"/>
              <a:gd name="connsiteX2" fmla="*/ 144000 w 144000"/>
              <a:gd name="connsiteY2" fmla="*/ 144000 h 144000"/>
              <a:gd name="connsiteX3" fmla="*/ 0 w 144000"/>
              <a:gd name="connsiteY3" fmla="*/ 144000 h 144000"/>
              <a:gd name="connsiteX4" fmla="*/ 0 w 144000"/>
              <a:gd name="connsiteY4" fmla="*/ 0 h 144000"/>
              <a:gd name="connsiteX0" fmla="*/ 7153623 w 7297623"/>
              <a:gd name="connsiteY0" fmla="*/ 2274071 h 2418071"/>
              <a:gd name="connsiteX1" fmla="*/ 0 w 7297623"/>
              <a:gd name="connsiteY1" fmla="*/ 0 h 2418071"/>
              <a:gd name="connsiteX2" fmla="*/ 7297623 w 7297623"/>
              <a:gd name="connsiteY2" fmla="*/ 2274071 h 2418071"/>
              <a:gd name="connsiteX3" fmla="*/ 7297623 w 7297623"/>
              <a:gd name="connsiteY3" fmla="*/ 2418071 h 2418071"/>
              <a:gd name="connsiteX4" fmla="*/ 7153623 w 7297623"/>
              <a:gd name="connsiteY4" fmla="*/ 2418071 h 2418071"/>
              <a:gd name="connsiteX5" fmla="*/ 7153623 w 7297623"/>
              <a:gd name="connsiteY5" fmla="*/ 2274071 h 2418071"/>
              <a:gd name="connsiteX0" fmla="*/ 0 w 144000"/>
              <a:gd name="connsiteY0" fmla="*/ 0 h 144000"/>
              <a:gd name="connsiteX1" fmla="*/ 144000 w 144000"/>
              <a:gd name="connsiteY1" fmla="*/ 0 h 144000"/>
              <a:gd name="connsiteX2" fmla="*/ 144000 w 144000"/>
              <a:gd name="connsiteY2" fmla="*/ 144000 h 144000"/>
              <a:gd name="connsiteX3" fmla="*/ 0 w 144000"/>
              <a:gd name="connsiteY3" fmla="*/ 144000 h 144000"/>
              <a:gd name="connsiteX4" fmla="*/ 0 w 144000"/>
              <a:gd name="connsiteY4" fmla="*/ 0 h 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" h="144000">
                <a:moveTo>
                  <a:pt x="0" y="0"/>
                </a:moveTo>
                <a:lnTo>
                  <a:pt x="144000" y="0"/>
                </a:lnTo>
                <a:lnTo>
                  <a:pt x="144000" y="144000"/>
                </a:lnTo>
                <a:lnTo>
                  <a:pt x="0" y="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83">
            <a:extLst>
              <a:ext uri="{FF2B5EF4-FFF2-40B4-BE49-F238E27FC236}">
                <a16:creationId xmlns:a16="http://schemas.microsoft.com/office/drawing/2014/main" id="{73D99CEC-6C6C-4259-B162-11A91A609C70}"/>
              </a:ext>
            </a:extLst>
          </p:cNvPr>
          <p:cNvSpPr/>
          <p:nvPr userDrawn="1"/>
        </p:nvSpPr>
        <p:spPr>
          <a:xfrm>
            <a:off x="8124801" y="3664079"/>
            <a:ext cx="108000" cy="108000"/>
          </a:xfrm>
          <a:custGeom>
            <a:avLst/>
            <a:gdLst>
              <a:gd name="connsiteX0" fmla="*/ 0 w 108000"/>
              <a:gd name="connsiteY0" fmla="*/ 0 h 108000"/>
              <a:gd name="connsiteX1" fmla="*/ 108000 w 108000"/>
              <a:gd name="connsiteY1" fmla="*/ 0 h 108000"/>
              <a:gd name="connsiteX2" fmla="*/ 108000 w 108000"/>
              <a:gd name="connsiteY2" fmla="*/ 108000 h 108000"/>
              <a:gd name="connsiteX3" fmla="*/ 0 w 108000"/>
              <a:gd name="connsiteY3" fmla="*/ 108000 h 108000"/>
              <a:gd name="connsiteX4" fmla="*/ 0 w 108000"/>
              <a:gd name="connsiteY4" fmla="*/ 0 h 108000"/>
              <a:gd name="connsiteX0" fmla="*/ 8124801 w 8232801"/>
              <a:gd name="connsiteY0" fmla="*/ 3599276 h 3707276"/>
              <a:gd name="connsiteX1" fmla="*/ 0 w 8232801"/>
              <a:gd name="connsiteY1" fmla="*/ 0 h 3707276"/>
              <a:gd name="connsiteX2" fmla="*/ 8232801 w 8232801"/>
              <a:gd name="connsiteY2" fmla="*/ 3599276 h 3707276"/>
              <a:gd name="connsiteX3" fmla="*/ 8232801 w 8232801"/>
              <a:gd name="connsiteY3" fmla="*/ 3707276 h 3707276"/>
              <a:gd name="connsiteX4" fmla="*/ 8124801 w 8232801"/>
              <a:gd name="connsiteY4" fmla="*/ 3707276 h 3707276"/>
              <a:gd name="connsiteX5" fmla="*/ 8124801 w 8232801"/>
              <a:gd name="connsiteY5" fmla="*/ 3599276 h 3707276"/>
              <a:gd name="connsiteX0" fmla="*/ 0 w 108000"/>
              <a:gd name="connsiteY0" fmla="*/ 0 h 108000"/>
              <a:gd name="connsiteX1" fmla="*/ 108000 w 108000"/>
              <a:gd name="connsiteY1" fmla="*/ 0 h 108000"/>
              <a:gd name="connsiteX2" fmla="*/ 108000 w 108000"/>
              <a:gd name="connsiteY2" fmla="*/ 108000 h 108000"/>
              <a:gd name="connsiteX3" fmla="*/ 0 w 108000"/>
              <a:gd name="connsiteY3" fmla="*/ 108000 h 108000"/>
              <a:gd name="connsiteX4" fmla="*/ 0 w 108000"/>
              <a:gd name="connsiteY4" fmla="*/ 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" h="108000">
                <a:moveTo>
                  <a:pt x="0" y="0"/>
                </a:moveTo>
                <a:lnTo>
                  <a:pt x="108000" y="0"/>
                </a:lnTo>
                <a:lnTo>
                  <a:pt x="108000" y="108000"/>
                </a:lnTo>
                <a:lnTo>
                  <a:pt x="0" y="10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6E605E5-B33B-4EA1-86BD-9B5E384980D4}"/>
              </a:ext>
            </a:extLst>
          </p:cNvPr>
          <p:cNvGrpSpPr/>
          <p:nvPr userDrawn="1"/>
        </p:nvGrpSpPr>
        <p:grpSpPr>
          <a:xfrm>
            <a:off x="8124800" y="976411"/>
            <a:ext cx="3441500" cy="5205837"/>
            <a:chOff x="8124801" y="976411"/>
            <a:chExt cx="3671382" cy="5553571"/>
          </a:xfrm>
        </p:grpSpPr>
        <p:sp>
          <p:nvSpPr>
            <p:cNvPr id="11" name="半闭框 98">
              <a:extLst>
                <a:ext uri="{FF2B5EF4-FFF2-40B4-BE49-F238E27FC236}">
                  <a16:creationId xmlns:a16="http://schemas.microsoft.com/office/drawing/2014/main" id="{464F94AD-EA67-44EA-8B34-31735E2CEF95}"/>
                </a:ext>
              </a:extLst>
            </p:cNvPr>
            <p:cNvSpPr/>
            <p:nvPr/>
          </p:nvSpPr>
          <p:spPr>
            <a:xfrm rot="5400000">
              <a:off x="11488406" y="976411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" fmla="*/ 9210675 w 9677400"/>
                <a:gd name="connsiteY0" fmla="*/ 1609725 h 2076450"/>
                <a:gd name="connsiteX1" fmla="*/ 0 w 9677400"/>
                <a:gd name="connsiteY1" fmla="*/ 0 h 2076450"/>
                <a:gd name="connsiteX2" fmla="*/ 9677400 w 9677400"/>
                <a:gd name="connsiteY2" fmla="*/ 1609725 h 2076450"/>
                <a:gd name="connsiteX3" fmla="*/ 9521827 w 9677400"/>
                <a:gd name="connsiteY3" fmla="*/ 1765298 h 2076450"/>
                <a:gd name="connsiteX4" fmla="*/ 9366248 w 9677400"/>
                <a:gd name="connsiteY4" fmla="*/ 1765298 h 2076450"/>
                <a:gd name="connsiteX5" fmla="*/ 9366248 w 9677400"/>
                <a:gd name="connsiteY5" fmla="*/ 1920877 h 2076450"/>
                <a:gd name="connsiteX6" fmla="*/ 9210675 w 9677400"/>
                <a:gd name="connsiteY6" fmla="*/ 2076450 h 2076450"/>
                <a:gd name="connsiteX7" fmla="*/ 9210675 w 9677400"/>
                <a:gd name="connsiteY7" fmla="*/ 1609725 h 2076450"/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半闭框 98">
              <a:extLst>
                <a:ext uri="{FF2B5EF4-FFF2-40B4-BE49-F238E27FC236}">
                  <a16:creationId xmlns:a16="http://schemas.microsoft.com/office/drawing/2014/main" id="{971513A6-23CE-4404-B9FD-3ED80DA2B2D0}"/>
                </a:ext>
              </a:extLst>
            </p:cNvPr>
            <p:cNvSpPr/>
            <p:nvPr/>
          </p:nvSpPr>
          <p:spPr>
            <a:xfrm rot="10800000">
              <a:off x="11488404" y="6222205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" fmla="*/ 9210675 w 9677400"/>
                <a:gd name="connsiteY0" fmla="*/ 1609725 h 2076450"/>
                <a:gd name="connsiteX1" fmla="*/ 0 w 9677400"/>
                <a:gd name="connsiteY1" fmla="*/ 0 h 2076450"/>
                <a:gd name="connsiteX2" fmla="*/ 9677400 w 9677400"/>
                <a:gd name="connsiteY2" fmla="*/ 1609725 h 2076450"/>
                <a:gd name="connsiteX3" fmla="*/ 9521827 w 9677400"/>
                <a:gd name="connsiteY3" fmla="*/ 1765298 h 2076450"/>
                <a:gd name="connsiteX4" fmla="*/ 9366248 w 9677400"/>
                <a:gd name="connsiteY4" fmla="*/ 1765298 h 2076450"/>
                <a:gd name="connsiteX5" fmla="*/ 9366248 w 9677400"/>
                <a:gd name="connsiteY5" fmla="*/ 1920877 h 2076450"/>
                <a:gd name="connsiteX6" fmla="*/ 9210675 w 9677400"/>
                <a:gd name="connsiteY6" fmla="*/ 2076450 h 2076450"/>
                <a:gd name="connsiteX7" fmla="*/ 9210675 w 9677400"/>
                <a:gd name="connsiteY7" fmla="*/ 1609725 h 2076450"/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半闭框 98">
              <a:extLst>
                <a:ext uri="{FF2B5EF4-FFF2-40B4-BE49-F238E27FC236}">
                  <a16:creationId xmlns:a16="http://schemas.microsoft.com/office/drawing/2014/main" id="{2EE3FF3F-8304-4E3A-899D-39F43BF9D773}"/>
                </a:ext>
              </a:extLst>
            </p:cNvPr>
            <p:cNvSpPr/>
            <p:nvPr/>
          </p:nvSpPr>
          <p:spPr>
            <a:xfrm rot="16200000" flipH="1">
              <a:off x="8124801" y="976411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" fmla="*/ 9210675 w 9677400"/>
                <a:gd name="connsiteY0" fmla="*/ 1609725 h 2076450"/>
                <a:gd name="connsiteX1" fmla="*/ 0 w 9677400"/>
                <a:gd name="connsiteY1" fmla="*/ 0 h 2076450"/>
                <a:gd name="connsiteX2" fmla="*/ 9677400 w 9677400"/>
                <a:gd name="connsiteY2" fmla="*/ 1609725 h 2076450"/>
                <a:gd name="connsiteX3" fmla="*/ 9521827 w 9677400"/>
                <a:gd name="connsiteY3" fmla="*/ 1765298 h 2076450"/>
                <a:gd name="connsiteX4" fmla="*/ 9366248 w 9677400"/>
                <a:gd name="connsiteY4" fmla="*/ 1765298 h 2076450"/>
                <a:gd name="connsiteX5" fmla="*/ 9366248 w 9677400"/>
                <a:gd name="connsiteY5" fmla="*/ 1920877 h 2076450"/>
                <a:gd name="connsiteX6" fmla="*/ 9210675 w 9677400"/>
                <a:gd name="connsiteY6" fmla="*/ 2076450 h 2076450"/>
                <a:gd name="connsiteX7" fmla="*/ 9210675 w 9677400"/>
                <a:gd name="connsiteY7" fmla="*/ 1609725 h 2076450"/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半闭框 98">
              <a:extLst>
                <a:ext uri="{FF2B5EF4-FFF2-40B4-BE49-F238E27FC236}">
                  <a16:creationId xmlns:a16="http://schemas.microsoft.com/office/drawing/2014/main" id="{390181B3-1599-4DC1-A02D-96AC0C061B5A}"/>
                </a:ext>
              </a:extLst>
            </p:cNvPr>
            <p:cNvSpPr/>
            <p:nvPr/>
          </p:nvSpPr>
          <p:spPr>
            <a:xfrm rot="10800000" flipH="1">
              <a:off x="8124801" y="6222205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" fmla="*/ 9210675 w 9677400"/>
                <a:gd name="connsiteY0" fmla="*/ 1609725 h 2076450"/>
                <a:gd name="connsiteX1" fmla="*/ 0 w 9677400"/>
                <a:gd name="connsiteY1" fmla="*/ 0 h 2076450"/>
                <a:gd name="connsiteX2" fmla="*/ 9677400 w 9677400"/>
                <a:gd name="connsiteY2" fmla="*/ 1609725 h 2076450"/>
                <a:gd name="connsiteX3" fmla="*/ 9521827 w 9677400"/>
                <a:gd name="connsiteY3" fmla="*/ 1765298 h 2076450"/>
                <a:gd name="connsiteX4" fmla="*/ 9366248 w 9677400"/>
                <a:gd name="connsiteY4" fmla="*/ 1765298 h 2076450"/>
                <a:gd name="connsiteX5" fmla="*/ 9366248 w 9677400"/>
                <a:gd name="connsiteY5" fmla="*/ 1920877 h 2076450"/>
                <a:gd name="connsiteX6" fmla="*/ 9210675 w 9677400"/>
                <a:gd name="connsiteY6" fmla="*/ 2076450 h 2076450"/>
                <a:gd name="connsiteX7" fmla="*/ 9210675 w 9677400"/>
                <a:gd name="connsiteY7" fmla="*/ 1609725 h 2076450"/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92">
            <a:extLst>
              <a:ext uri="{FF2B5EF4-FFF2-40B4-BE49-F238E27FC236}">
                <a16:creationId xmlns:a16="http://schemas.microsoft.com/office/drawing/2014/main" id="{C1882F42-394D-490D-9399-3838A9B4E437}"/>
              </a:ext>
            </a:extLst>
          </p:cNvPr>
          <p:cNvSpPr/>
          <p:nvPr userDrawn="1"/>
        </p:nvSpPr>
        <p:spPr>
          <a:xfrm rot="13320444">
            <a:off x="3656294" y="1145900"/>
            <a:ext cx="378799" cy="307777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等腰三角形 92">
            <a:extLst>
              <a:ext uri="{FF2B5EF4-FFF2-40B4-BE49-F238E27FC236}">
                <a16:creationId xmlns:a16="http://schemas.microsoft.com/office/drawing/2014/main" id="{341BD4FD-74A4-4A82-AB7D-3FC883E8F53C}"/>
              </a:ext>
            </a:extLst>
          </p:cNvPr>
          <p:cNvSpPr/>
          <p:nvPr userDrawn="1"/>
        </p:nvSpPr>
        <p:spPr>
          <a:xfrm rot="11610016">
            <a:off x="4283008" y="4452860"/>
            <a:ext cx="378799" cy="307777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99BF1B-70F3-4C8D-8FB0-8C9311ECB607}"/>
              </a:ext>
            </a:extLst>
          </p:cNvPr>
          <p:cNvSpPr txBox="1"/>
          <p:nvPr userDrawn="1"/>
        </p:nvSpPr>
        <p:spPr>
          <a:xfrm>
            <a:off x="9515279" y="4829829"/>
            <a:ext cx="18429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</a:rPr>
              <a:t>指导人：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B5C129-2A2D-43EC-926E-B92874108D92}"/>
              </a:ext>
            </a:extLst>
          </p:cNvPr>
          <p:cNvSpPr txBox="1"/>
          <p:nvPr userDrawn="1"/>
        </p:nvSpPr>
        <p:spPr>
          <a:xfrm>
            <a:off x="9515279" y="5207000"/>
            <a:ext cx="18429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</a:rPr>
              <a:t>答辩人：</a:t>
            </a:r>
          </a:p>
        </p:txBody>
      </p:sp>
      <p:sp>
        <p:nvSpPr>
          <p:cNvPr id="20" name="矩形 111">
            <a:extLst>
              <a:ext uri="{FF2B5EF4-FFF2-40B4-BE49-F238E27FC236}">
                <a16:creationId xmlns:a16="http://schemas.microsoft.com/office/drawing/2014/main" id="{FA2CB1B0-7ED8-4E9D-853F-346E50101E8B}"/>
              </a:ext>
            </a:extLst>
          </p:cNvPr>
          <p:cNvSpPr/>
          <p:nvPr userDrawn="1"/>
        </p:nvSpPr>
        <p:spPr>
          <a:xfrm flipH="1">
            <a:off x="9354581" y="4906218"/>
            <a:ext cx="36000" cy="212725"/>
          </a:xfrm>
          <a:custGeom>
            <a:avLst/>
            <a:gdLst>
              <a:gd name="connsiteX0" fmla="*/ 0 w 100700"/>
              <a:gd name="connsiteY0" fmla="*/ 0 h 324881"/>
              <a:gd name="connsiteX1" fmla="*/ 100700 w 100700"/>
              <a:gd name="connsiteY1" fmla="*/ 0 h 324881"/>
              <a:gd name="connsiteX2" fmla="*/ 100700 w 100700"/>
              <a:gd name="connsiteY2" fmla="*/ 324881 h 324881"/>
              <a:gd name="connsiteX3" fmla="*/ 0 w 100700"/>
              <a:gd name="connsiteY3" fmla="*/ 324881 h 324881"/>
              <a:gd name="connsiteX4" fmla="*/ 0 w 100700"/>
              <a:gd name="connsiteY4" fmla="*/ 0 h 324881"/>
              <a:gd name="connsiteX0" fmla="*/ 9286875 w 9387575"/>
              <a:gd name="connsiteY0" fmla="*/ 4899307 h 5224188"/>
              <a:gd name="connsiteX1" fmla="*/ 0 w 9387575"/>
              <a:gd name="connsiteY1" fmla="*/ 0 h 5224188"/>
              <a:gd name="connsiteX2" fmla="*/ 9387575 w 9387575"/>
              <a:gd name="connsiteY2" fmla="*/ 4899307 h 5224188"/>
              <a:gd name="connsiteX3" fmla="*/ 9387575 w 9387575"/>
              <a:gd name="connsiteY3" fmla="*/ 5224188 h 5224188"/>
              <a:gd name="connsiteX4" fmla="*/ 9286875 w 9387575"/>
              <a:gd name="connsiteY4" fmla="*/ 5224188 h 5224188"/>
              <a:gd name="connsiteX5" fmla="*/ 9286875 w 9387575"/>
              <a:gd name="connsiteY5" fmla="*/ 4899307 h 5224188"/>
              <a:gd name="connsiteX0" fmla="*/ 0 w 100700"/>
              <a:gd name="connsiteY0" fmla="*/ 0 h 324881"/>
              <a:gd name="connsiteX1" fmla="*/ 100700 w 100700"/>
              <a:gd name="connsiteY1" fmla="*/ 0 h 324881"/>
              <a:gd name="connsiteX2" fmla="*/ 100700 w 100700"/>
              <a:gd name="connsiteY2" fmla="*/ 324881 h 324881"/>
              <a:gd name="connsiteX3" fmla="*/ 0 w 100700"/>
              <a:gd name="connsiteY3" fmla="*/ 324881 h 324881"/>
              <a:gd name="connsiteX4" fmla="*/ 0 w 100700"/>
              <a:gd name="connsiteY4" fmla="*/ 0 h 32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00" h="324881">
                <a:moveTo>
                  <a:pt x="0" y="0"/>
                </a:moveTo>
                <a:lnTo>
                  <a:pt x="100700" y="0"/>
                </a:lnTo>
                <a:lnTo>
                  <a:pt x="100700" y="324881"/>
                </a:lnTo>
                <a:lnTo>
                  <a:pt x="0" y="3248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111">
            <a:extLst>
              <a:ext uri="{FF2B5EF4-FFF2-40B4-BE49-F238E27FC236}">
                <a16:creationId xmlns:a16="http://schemas.microsoft.com/office/drawing/2014/main" id="{B2CAF9C7-0B37-49C2-B3A6-99CBEBB10A51}"/>
              </a:ext>
            </a:extLst>
          </p:cNvPr>
          <p:cNvSpPr/>
          <p:nvPr userDrawn="1"/>
        </p:nvSpPr>
        <p:spPr>
          <a:xfrm flipH="1">
            <a:off x="9354581" y="5285303"/>
            <a:ext cx="36000" cy="212725"/>
          </a:xfrm>
          <a:custGeom>
            <a:avLst/>
            <a:gdLst>
              <a:gd name="connsiteX0" fmla="*/ 0 w 100700"/>
              <a:gd name="connsiteY0" fmla="*/ 0 h 324881"/>
              <a:gd name="connsiteX1" fmla="*/ 100700 w 100700"/>
              <a:gd name="connsiteY1" fmla="*/ 0 h 324881"/>
              <a:gd name="connsiteX2" fmla="*/ 100700 w 100700"/>
              <a:gd name="connsiteY2" fmla="*/ 324881 h 324881"/>
              <a:gd name="connsiteX3" fmla="*/ 0 w 100700"/>
              <a:gd name="connsiteY3" fmla="*/ 324881 h 324881"/>
              <a:gd name="connsiteX4" fmla="*/ 0 w 100700"/>
              <a:gd name="connsiteY4" fmla="*/ 0 h 324881"/>
              <a:gd name="connsiteX0" fmla="*/ 9286875 w 9387575"/>
              <a:gd name="connsiteY0" fmla="*/ 4899307 h 5224188"/>
              <a:gd name="connsiteX1" fmla="*/ 0 w 9387575"/>
              <a:gd name="connsiteY1" fmla="*/ 0 h 5224188"/>
              <a:gd name="connsiteX2" fmla="*/ 9387575 w 9387575"/>
              <a:gd name="connsiteY2" fmla="*/ 4899307 h 5224188"/>
              <a:gd name="connsiteX3" fmla="*/ 9387575 w 9387575"/>
              <a:gd name="connsiteY3" fmla="*/ 5224188 h 5224188"/>
              <a:gd name="connsiteX4" fmla="*/ 9286875 w 9387575"/>
              <a:gd name="connsiteY4" fmla="*/ 5224188 h 5224188"/>
              <a:gd name="connsiteX5" fmla="*/ 9286875 w 9387575"/>
              <a:gd name="connsiteY5" fmla="*/ 4899307 h 5224188"/>
              <a:gd name="connsiteX0" fmla="*/ 0 w 100700"/>
              <a:gd name="connsiteY0" fmla="*/ 0 h 324881"/>
              <a:gd name="connsiteX1" fmla="*/ 100700 w 100700"/>
              <a:gd name="connsiteY1" fmla="*/ 0 h 324881"/>
              <a:gd name="connsiteX2" fmla="*/ 100700 w 100700"/>
              <a:gd name="connsiteY2" fmla="*/ 324881 h 324881"/>
              <a:gd name="connsiteX3" fmla="*/ 0 w 100700"/>
              <a:gd name="connsiteY3" fmla="*/ 324881 h 324881"/>
              <a:gd name="connsiteX4" fmla="*/ 0 w 100700"/>
              <a:gd name="connsiteY4" fmla="*/ 0 h 32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00" h="324881">
                <a:moveTo>
                  <a:pt x="0" y="0"/>
                </a:moveTo>
                <a:lnTo>
                  <a:pt x="100700" y="0"/>
                </a:lnTo>
                <a:lnTo>
                  <a:pt x="100700" y="324881"/>
                </a:lnTo>
                <a:lnTo>
                  <a:pt x="0" y="3248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16">
            <a:extLst>
              <a:ext uri="{FF2B5EF4-FFF2-40B4-BE49-F238E27FC236}">
                <a16:creationId xmlns:a16="http://schemas.microsoft.com/office/drawing/2014/main" id="{5F4436F0-5260-4ECF-A988-446010C1D07A}"/>
              </a:ext>
            </a:extLst>
          </p:cNvPr>
          <p:cNvSpPr/>
          <p:nvPr userDrawn="1"/>
        </p:nvSpPr>
        <p:spPr>
          <a:xfrm rot="20324303">
            <a:off x="-179046" y="4770999"/>
            <a:ext cx="3012985" cy="2523001"/>
          </a:xfrm>
          <a:custGeom>
            <a:avLst/>
            <a:gdLst>
              <a:gd name="connsiteX0" fmla="*/ 2986107 w 3012985"/>
              <a:gd name="connsiteY0" fmla="*/ 274086 h 2523001"/>
              <a:gd name="connsiteX1" fmla="*/ 1659946 w 3012985"/>
              <a:gd name="connsiteY1" fmla="*/ 2437030 h 2523001"/>
              <a:gd name="connsiteX2" fmla="*/ 1353040 w 3012985"/>
              <a:gd name="connsiteY2" fmla="*/ 2437030 h 2523001"/>
              <a:gd name="connsiteX3" fmla="*/ 26879 w 3012985"/>
              <a:gd name="connsiteY3" fmla="*/ 274086 h 2523001"/>
              <a:gd name="connsiteX4" fmla="*/ 180332 w 3012985"/>
              <a:gd name="connsiteY4" fmla="*/ 0 h 2523001"/>
              <a:gd name="connsiteX5" fmla="*/ 2832654 w 3012985"/>
              <a:gd name="connsiteY5" fmla="*/ 0 h 2523001"/>
              <a:gd name="connsiteX6" fmla="*/ 2986107 w 3012985"/>
              <a:gd name="connsiteY6" fmla="*/ 274086 h 25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985" h="2523001">
                <a:moveTo>
                  <a:pt x="2986107" y="274086"/>
                </a:moveTo>
                <a:lnTo>
                  <a:pt x="1659946" y="2437030"/>
                </a:lnTo>
                <a:cubicBezTo>
                  <a:pt x="1589664" y="2551658"/>
                  <a:pt x="1423321" y="2551658"/>
                  <a:pt x="1353040" y="2437030"/>
                </a:cubicBezTo>
                <a:lnTo>
                  <a:pt x="26879" y="274086"/>
                </a:lnTo>
                <a:cubicBezTo>
                  <a:pt x="-46727" y="154036"/>
                  <a:pt x="39514" y="0"/>
                  <a:pt x="180332" y="0"/>
                </a:cubicBezTo>
                <a:lnTo>
                  <a:pt x="2832654" y="0"/>
                </a:lnTo>
                <a:cubicBezTo>
                  <a:pt x="2973473" y="0"/>
                  <a:pt x="3059713" y="154036"/>
                  <a:pt x="2986107" y="274086"/>
                </a:cubicBez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3" name="图形 11">
            <a:extLst>
              <a:ext uri="{FF2B5EF4-FFF2-40B4-BE49-F238E27FC236}">
                <a16:creationId xmlns:a16="http://schemas.microsoft.com/office/drawing/2014/main" id="{DFA217E0-E89E-4DBE-AEBB-FC8F84A49AA5}"/>
              </a:ext>
            </a:extLst>
          </p:cNvPr>
          <p:cNvGrpSpPr/>
          <p:nvPr userDrawn="1"/>
        </p:nvGrpSpPr>
        <p:grpSpPr>
          <a:xfrm>
            <a:off x="9842818" y="1375451"/>
            <a:ext cx="1431831" cy="497997"/>
            <a:chOff x="5024453" y="3057511"/>
            <a:chExt cx="2141810" cy="744931"/>
          </a:xfrm>
          <a:solidFill>
            <a:schemeClr val="bg1"/>
          </a:solidFill>
          <a:effectLst>
            <a:outerShdw blurRad="38100" dist="12700" dir="5400000" algn="ctr" rotWithShape="0">
              <a:schemeClr val="accent3">
                <a:lumMod val="50000"/>
              </a:schemeClr>
            </a:outerShdw>
          </a:effectLst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7421495-1774-4217-979F-45019381A28A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FD0731F1-E57C-47A5-A9A1-3ADFDB3DFFE3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6211EB6B-6D43-4A48-93E2-123D1B2A2322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1E78C08-5D4A-4B11-9827-4FACB386CE6E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6A8F5C5-04D8-4D8C-BC8B-36EACB537A67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B3C5D31-A6C3-4289-AC2D-659ECAB9997D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64113DF-C03F-4A23-B60C-DE321461A1B5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74DC6DB-5208-45AA-BE44-B2AC4E63BC77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D2D7D29-326A-442C-B9E6-B52C1092B216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49D8C13-2BD0-4450-AFFA-3614AC9CD675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620A499-23B7-43B6-962A-DBA0312F68A4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B91BFF3-F56D-4528-93F7-A4CB99190B90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CF5593BF-4C17-4C4E-AEDA-620C50FFBD8F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DAAE5EDB-630C-4E7F-A7FE-501A72EA99ED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5C1FA4E-4E84-42AF-83CA-3CF70A53DD6B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1D89ADD2-1AAC-484F-9685-61FA8F79E7CF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C97DE57B-613A-43E1-A93B-F8C859EC6CCE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5578841-0428-4BC8-808F-D25D90B93F35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1352CD6-E817-466A-A520-AE0A6BD5000D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E6646E0F-1E26-4DAA-AC29-5CAF326E1EFE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23E86F4A-250A-4356-9F31-AF913094EA6E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D6CED08-0F4E-4915-AB79-7FD22E651FB1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65E26C9F-BF93-4177-929C-9DE883E04D1E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8EFD5AD-720F-4D5F-ACE3-A338B64CEC67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9E67FDF-5DDE-4E67-BF52-D90E12DD3EF2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68D6A3B-87DC-4B78-8F6B-71B70E54BF6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E7026D2-B308-4654-9049-4CA1A52952D5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2CCDB4E-F13E-4C9B-B30E-23C66D4CCFC6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8378ABA-9D14-4E5D-89CD-BEF6A64D883D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C9290C4-43B1-45A8-8CD6-7DCF600126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54" name="等腰三角形 116">
            <a:extLst>
              <a:ext uri="{FF2B5EF4-FFF2-40B4-BE49-F238E27FC236}">
                <a16:creationId xmlns:a16="http://schemas.microsoft.com/office/drawing/2014/main" id="{12A99657-BBAE-4808-B35D-514DE035FA4D}"/>
              </a:ext>
            </a:extLst>
          </p:cNvPr>
          <p:cNvSpPr/>
          <p:nvPr userDrawn="1"/>
        </p:nvSpPr>
        <p:spPr>
          <a:xfrm rot="1981031">
            <a:off x="1770772" y="-225028"/>
            <a:ext cx="1694402" cy="1418851"/>
          </a:xfrm>
          <a:custGeom>
            <a:avLst/>
            <a:gdLst>
              <a:gd name="connsiteX0" fmla="*/ 2986107 w 3012985"/>
              <a:gd name="connsiteY0" fmla="*/ 274086 h 2523001"/>
              <a:gd name="connsiteX1" fmla="*/ 1659946 w 3012985"/>
              <a:gd name="connsiteY1" fmla="*/ 2437030 h 2523001"/>
              <a:gd name="connsiteX2" fmla="*/ 1353040 w 3012985"/>
              <a:gd name="connsiteY2" fmla="*/ 2437030 h 2523001"/>
              <a:gd name="connsiteX3" fmla="*/ 26879 w 3012985"/>
              <a:gd name="connsiteY3" fmla="*/ 274086 h 2523001"/>
              <a:gd name="connsiteX4" fmla="*/ 180332 w 3012985"/>
              <a:gd name="connsiteY4" fmla="*/ 0 h 2523001"/>
              <a:gd name="connsiteX5" fmla="*/ 2832654 w 3012985"/>
              <a:gd name="connsiteY5" fmla="*/ 0 h 2523001"/>
              <a:gd name="connsiteX6" fmla="*/ 2986107 w 3012985"/>
              <a:gd name="connsiteY6" fmla="*/ 274086 h 25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985" h="2523001">
                <a:moveTo>
                  <a:pt x="2986107" y="274086"/>
                </a:moveTo>
                <a:lnTo>
                  <a:pt x="1659946" y="2437030"/>
                </a:lnTo>
                <a:cubicBezTo>
                  <a:pt x="1589664" y="2551658"/>
                  <a:pt x="1423321" y="2551658"/>
                  <a:pt x="1353040" y="2437030"/>
                </a:cubicBezTo>
                <a:lnTo>
                  <a:pt x="26879" y="274086"/>
                </a:lnTo>
                <a:cubicBezTo>
                  <a:pt x="-46727" y="154036"/>
                  <a:pt x="39514" y="0"/>
                  <a:pt x="180332" y="0"/>
                </a:cubicBezTo>
                <a:lnTo>
                  <a:pt x="2832654" y="0"/>
                </a:lnTo>
                <a:cubicBezTo>
                  <a:pt x="2973473" y="0"/>
                  <a:pt x="3059713" y="154036"/>
                  <a:pt x="2986107" y="274086"/>
                </a:cubicBezTo>
              </a:path>
            </a:pathLst>
          </a:custGeom>
          <a:solidFill>
            <a:schemeClr val="accent6">
              <a:alpha val="1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5" name="图形 185">
            <a:extLst>
              <a:ext uri="{FF2B5EF4-FFF2-40B4-BE49-F238E27FC236}">
                <a16:creationId xmlns:a16="http://schemas.microsoft.com/office/drawing/2014/main" id="{7372E0DA-D608-4BB0-95D8-FDAB04B560A3}"/>
              </a:ext>
            </a:extLst>
          </p:cNvPr>
          <p:cNvGrpSpPr/>
          <p:nvPr userDrawn="1"/>
        </p:nvGrpSpPr>
        <p:grpSpPr>
          <a:xfrm>
            <a:off x="9158196" y="1382015"/>
            <a:ext cx="510304" cy="510304"/>
            <a:chOff x="5272087" y="2605086"/>
            <a:chExt cx="1643824" cy="1643824"/>
          </a:xfrm>
          <a:solidFill>
            <a:schemeClr val="bg1"/>
          </a:solidFill>
          <a:effectLst>
            <a:outerShdw blurRad="38100" dist="12700" dir="5400000" algn="ctr" rotWithShape="0">
              <a:schemeClr val="accent3">
                <a:lumMod val="50000"/>
              </a:schemeClr>
            </a:outerShdw>
          </a:effectLst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924C338-6D37-46FB-B676-3FBD70EE9BDD}"/>
                </a:ext>
              </a:extLst>
            </p:cNvPr>
            <p:cNvSpPr/>
            <p:nvPr/>
          </p:nvSpPr>
          <p:spPr>
            <a:xfrm>
              <a:off x="5272087" y="2605086"/>
              <a:ext cx="1643824" cy="1643824"/>
            </a:xfrm>
            <a:custGeom>
              <a:avLst/>
              <a:gdLst>
                <a:gd name="connsiteX0" fmla="*/ 821817 w 1643824"/>
                <a:gd name="connsiteY0" fmla="*/ 0 h 1643824"/>
                <a:gd name="connsiteX1" fmla="*/ 1643825 w 1643824"/>
                <a:gd name="connsiteY1" fmla="*/ 821817 h 1643824"/>
                <a:gd name="connsiteX2" fmla="*/ 822008 w 1643824"/>
                <a:gd name="connsiteY2" fmla="*/ 1643825 h 1643824"/>
                <a:gd name="connsiteX3" fmla="*/ 0 w 1643824"/>
                <a:gd name="connsiteY3" fmla="*/ 822008 h 1643824"/>
                <a:gd name="connsiteX4" fmla="*/ 0 w 1643824"/>
                <a:gd name="connsiteY4" fmla="*/ 821817 h 1643824"/>
                <a:gd name="connsiteX5" fmla="*/ 821817 w 1643824"/>
                <a:gd name="connsiteY5" fmla="*/ 0 h 1643824"/>
                <a:gd name="connsiteX6" fmla="*/ 821817 w 1643824"/>
                <a:gd name="connsiteY6" fmla="*/ 32766 h 1643824"/>
                <a:gd name="connsiteX7" fmla="*/ 32575 w 1643824"/>
                <a:gd name="connsiteY7" fmla="*/ 821817 h 1643824"/>
                <a:gd name="connsiteX8" fmla="*/ 821627 w 1643824"/>
                <a:gd name="connsiteY8" fmla="*/ 1611059 h 1643824"/>
                <a:gd name="connsiteX9" fmla="*/ 1610868 w 1643824"/>
                <a:gd name="connsiteY9" fmla="*/ 822008 h 1643824"/>
                <a:gd name="connsiteX10" fmla="*/ 1610868 w 1643824"/>
                <a:gd name="connsiteY10" fmla="*/ 821817 h 1643824"/>
                <a:gd name="connsiteX11" fmla="*/ 821817 w 1643824"/>
                <a:gd name="connsiteY11" fmla="*/ 32766 h 164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824" h="1643824">
                  <a:moveTo>
                    <a:pt x="821817" y="0"/>
                  </a:moveTo>
                  <a:cubicBezTo>
                    <a:pt x="1275747" y="-53"/>
                    <a:pt x="1643772" y="367887"/>
                    <a:pt x="1643825" y="821817"/>
                  </a:cubicBezTo>
                  <a:cubicBezTo>
                    <a:pt x="1643877" y="1275747"/>
                    <a:pt x="1275937" y="1643772"/>
                    <a:pt x="822008" y="1643825"/>
                  </a:cubicBezTo>
                  <a:cubicBezTo>
                    <a:pt x="368078" y="1643877"/>
                    <a:pt x="53" y="1275937"/>
                    <a:pt x="0" y="822008"/>
                  </a:cubicBezTo>
                  <a:cubicBezTo>
                    <a:pt x="0" y="821944"/>
                    <a:pt x="0" y="821881"/>
                    <a:pt x="0" y="821817"/>
                  </a:cubicBezTo>
                  <a:cubicBezTo>
                    <a:pt x="891" y="368310"/>
                    <a:pt x="368310" y="891"/>
                    <a:pt x="821817" y="0"/>
                  </a:cubicBezTo>
                  <a:moveTo>
                    <a:pt x="821817" y="32766"/>
                  </a:moveTo>
                  <a:cubicBezTo>
                    <a:pt x="385984" y="32713"/>
                    <a:pt x="32628" y="385984"/>
                    <a:pt x="32575" y="821817"/>
                  </a:cubicBezTo>
                  <a:cubicBezTo>
                    <a:pt x="32523" y="1257650"/>
                    <a:pt x="385793" y="1611006"/>
                    <a:pt x="821627" y="1611059"/>
                  </a:cubicBezTo>
                  <a:cubicBezTo>
                    <a:pt x="1257460" y="1611111"/>
                    <a:pt x="1610815" y="1257841"/>
                    <a:pt x="1610868" y="822008"/>
                  </a:cubicBezTo>
                  <a:cubicBezTo>
                    <a:pt x="1610868" y="821944"/>
                    <a:pt x="1610868" y="821881"/>
                    <a:pt x="1610868" y="821817"/>
                  </a:cubicBezTo>
                  <a:cubicBezTo>
                    <a:pt x="1610029" y="386384"/>
                    <a:pt x="1257250" y="33605"/>
                    <a:pt x="821817" y="3276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0A8FAD4-570C-486C-AE21-3AD728F79079}"/>
                </a:ext>
              </a:extLst>
            </p:cNvPr>
            <p:cNvSpPr/>
            <p:nvPr/>
          </p:nvSpPr>
          <p:spPr>
            <a:xfrm>
              <a:off x="5639846" y="2972656"/>
              <a:ext cx="908495" cy="804576"/>
            </a:xfrm>
            <a:custGeom>
              <a:avLst/>
              <a:gdLst>
                <a:gd name="connsiteX0" fmla="*/ 165640 w 908495"/>
                <a:gd name="connsiteY0" fmla="*/ 804577 h 804576"/>
                <a:gd name="connsiteX1" fmla="*/ 43339 w 908495"/>
                <a:gd name="connsiteY1" fmla="*/ 647510 h 804576"/>
                <a:gd name="connsiteX2" fmla="*/ 0 w 908495"/>
                <a:gd name="connsiteY2" fmla="*/ 454247 h 804576"/>
                <a:gd name="connsiteX3" fmla="*/ 454248 w 908495"/>
                <a:gd name="connsiteY3" fmla="*/ 0 h 804576"/>
                <a:gd name="connsiteX4" fmla="*/ 908495 w 908495"/>
                <a:gd name="connsiteY4" fmla="*/ 454247 h 804576"/>
                <a:gd name="connsiteX5" fmla="*/ 865156 w 908495"/>
                <a:gd name="connsiteY5" fmla="*/ 647510 h 804576"/>
                <a:gd name="connsiteX6" fmla="*/ 742950 w 908495"/>
                <a:gd name="connsiteY6" fmla="*/ 804577 h 804576"/>
                <a:gd name="connsiteX7" fmla="*/ 732473 w 908495"/>
                <a:gd name="connsiteY7" fmla="*/ 791909 h 804576"/>
                <a:gd name="connsiteX8" fmla="*/ 850488 w 908495"/>
                <a:gd name="connsiteY8" fmla="*/ 640461 h 804576"/>
                <a:gd name="connsiteX9" fmla="*/ 641397 w 908495"/>
                <a:gd name="connsiteY9" fmla="*/ 57167 h 804576"/>
                <a:gd name="connsiteX10" fmla="*/ 58103 w 908495"/>
                <a:gd name="connsiteY10" fmla="*/ 266258 h 804576"/>
                <a:gd name="connsiteX11" fmla="*/ 58103 w 908495"/>
                <a:gd name="connsiteY11" fmla="*/ 640461 h 804576"/>
                <a:gd name="connsiteX12" fmla="*/ 176022 w 908495"/>
                <a:gd name="connsiteY12" fmla="*/ 791909 h 80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495" h="804576">
                  <a:moveTo>
                    <a:pt x="165640" y="804577"/>
                  </a:moveTo>
                  <a:cubicBezTo>
                    <a:pt x="113854" y="761817"/>
                    <a:pt x="72102" y="708196"/>
                    <a:pt x="43339" y="647510"/>
                  </a:cubicBezTo>
                  <a:cubicBezTo>
                    <a:pt x="14730" y="587103"/>
                    <a:pt x="-74" y="521086"/>
                    <a:pt x="0" y="454247"/>
                  </a:cubicBezTo>
                  <a:cubicBezTo>
                    <a:pt x="0" y="203373"/>
                    <a:pt x="203374" y="0"/>
                    <a:pt x="454248" y="0"/>
                  </a:cubicBezTo>
                  <a:cubicBezTo>
                    <a:pt x="705121" y="0"/>
                    <a:pt x="908495" y="203373"/>
                    <a:pt x="908495" y="454247"/>
                  </a:cubicBezTo>
                  <a:cubicBezTo>
                    <a:pt x="908569" y="521086"/>
                    <a:pt x="893765" y="587103"/>
                    <a:pt x="865156" y="647510"/>
                  </a:cubicBezTo>
                  <a:cubicBezTo>
                    <a:pt x="836429" y="708192"/>
                    <a:pt x="794709" y="761814"/>
                    <a:pt x="742950" y="804577"/>
                  </a:cubicBezTo>
                  <a:lnTo>
                    <a:pt x="732473" y="791909"/>
                  </a:lnTo>
                  <a:cubicBezTo>
                    <a:pt x="782465" y="750715"/>
                    <a:pt x="822760" y="699005"/>
                    <a:pt x="850488" y="640461"/>
                  </a:cubicBezTo>
                  <a:cubicBezTo>
                    <a:pt x="953821" y="421650"/>
                    <a:pt x="860208" y="160500"/>
                    <a:pt x="641397" y="57167"/>
                  </a:cubicBezTo>
                  <a:cubicBezTo>
                    <a:pt x="422586" y="-46166"/>
                    <a:pt x="161436" y="47447"/>
                    <a:pt x="58103" y="266258"/>
                  </a:cubicBezTo>
                  <a:cubicBezTo>
                    <a:pt x="2159" y="384720"/>
                    <a:pt x="2159" y="521999"/>
                    <a:pt x="58103" y="640461"/>
                  </a:cubicBezTo>
                  <a:cubicBezTo>
                    <a:pt x="85827" y="698981"/>
                    <a:pt x="126085" y="750685"/>
                    <a:pt x="176022" y="79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B5FC4EB6-A35A-476F-8BB1-CA4D824EF693}"/>
                </a:ext>
              </a:extLst>
            </p:cNvPr>
            <p:cNvSpPr/>
            <p:nvPr/>
          </p:nvSpPr>
          <p:spPr>
            <a:xfrm>
              <a:off x="5359145" y="3569683"/>
              <a:ext cx="182594" cy="131635"/>
            </a:xfrm>
            <a:custGeom>
              <a:avLst/>
              <a:gdLst>
                <a:gd name="connsiteX0" fmla="*/ 30956 w 182594"/>
                <a:gd name="connsiteY0" fmla="*/ 131636 h 131635"/>
                <a:gd name="connsiteX1" fmla="*/ 0 w 182594"/>
                <a:gd name="connsiteY1" fmla="*/ 48482 h 131635"/>
                <a:gd name="connsiteX2" fmla="*/ 16954 w 182594"/>
                <a:gd name="connsiteY2" fmla="*/ 42577 h 131635"/>
                <a:gd name="connsiteX3" fmla="*/ 159068 w 182594"/>
                <a:gd name="connsiteY3" fmla="*/ 64199 h 131635"/>
                <a:gd name="connsiteX4" fmla="*/ 137350 w 182594"/>
                <a:gd name="connsiteY4" fmla="*/ 5906 h 131635"/>
                <a:gd name="connsiteX5" fmla="*/ 154210 w 182594"/>
                <a:gd name="connsiteY5" fmla="*/ 0 h 131635"/>
                <a:gd name="connsiteX6" fmla="*/ 182594 w 182594"/>
                <a:gd name="connsiteY6" fmla="*/ 76200 h 131635"/>
                <a:gd name="connsiteX7" fmla="*/ 165640 w 182594"/>
                <a:gd name="connsiteY7" fmla="*/ 82010 h 131635"/>
                <a:gd name="connsiteX8" fmla="*/ 23622 w 182594"/>
                <a:gd name="connsiteY8" fmla="*/ 60389 h 131635"/>
                <a:gd name="connsiteX9" fmla="*/ 47911 w 182594"/>
                <a:gd name="connsiteY9" fmla="*/ 125635 h 131635"/>
                <a:gd name="connsiteX10" fmla="*/ 30956 w 182594"/>
                <a:gd name="connsiteY10" fmla="*/ 131636 h 1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94" h="131635">
                  <a:moveTo>
                    <a:pt x="30956" y="131636"/>
                  </a:moveTo>
                  <a:lnTo>
                    <a:pt x="0" y="48482"/>
                  </a:lnTo>
                  <a:lnTo>
                    <a:pt x="16954" y="42577"/>
                  </a:lnTo>
                  <a:lnTo>
                    <a:pt x="159068" y="64199"/>
                  </a:lnTo>
                  <a:lnTo>
                    <a:pt x="137350" y="5906"/>
                  </a:lnTo>
                  <a:lnTo>
                    <a:pt x="154210" y="0"/>
                  </a:lnTo>
                  <a:lnTo>
                    <a:pt x="182594" y="76200"/>
                  </a:lnTo>
                  <a:lnTo>
                    <a:pt x="165640" y="82010"/>
                  </a:lnTo>
                  <a:lnTo>
                    <a:pt x="23622" y="60389"/>
                  </a:lnTo>
                  <a:lnTo>
                    <a:pt x="47911" y="125635"/>
                  </a:lnTo>
                  <a:lnTo>
                    <a:pt x="30956" y="131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7234120-3755-4013-8308-4976475D1D92}"/>
                </a:ext>
              </a:extLst>
            </p:cNvPr>
            <p:cNvSpPr/>
            <p:nvPr/>
          </p:nvSpPr>
          <p:spPr>
            <a:xfrm>
              <a:off x="5405913" y="3666838"/>
              <a:ext cx="181165" cy="147827"/>
            </a:xfrm>
            <a:custGeom>
              <a:avLst/>
              <a:gdLst>
                <a:gd name="connsiteX0" fmla="*/ 38290 w 181165"/>
                <a:gd name="connsiteY0" fmla="*/ 147828 h 147827"/>
                <a:gd name="connsiteX1" fmla="*/ 29813 w 181165"/>
                <a:gd name="connsiteY1" fmla="*/ 131254 h 147827"/>
                <a:gd name="connsiteX2" fmla="*/ 96584 w 181165"/>
                <a:gd name="connsiteY2" fmla="*/ 96869 h 147827"/>
                <a:gd name="connsiteX3" fmla="*/ 75343 w 181165"/>
                <a:gd name="connsiteY3" fmla="*/ 55626 h 147827"/>
                <a:gd name="connsiteX4" fmla="*/ 8572 w 181165"/>
                <a:gd name="connsiteY4" fmla="*/ 90011 h 147827"/>
                <a:gd name="connsiteX5" fmla="*/ 0 w 181165"/>
                <a:gd name="connsiteY5" fmla="*/ 73438 h 147827"/>
                <a:gd name="connsiteX6" fmla="*/ 142875 w 181165"/>
                <a:gd name="connsiteY6" fmla="*/ 0 h 147827"/>
                <a:gd name="connsiteX7" fmla="*/ 151352 w 181165"/>
                <a:gd name="connsiteY7" fmla="*/ 16573 h 147827"/>
                <a:gd name="connsiteX8" fmla="*/ 91249 w 181165"/>
                <a:gd name="connsiteY8" fmla="*/ 47530 h 147827"/>
                <a:gd name="connsiteX9" fmla="*/ 112395 w 181165"/>
                <a:gd name="connsiteY9" fmla="*/ 88678 h 147827"/>
                <a:gd name="connsiteX10" fmla="*/ 172593 w 181165"/>
                <a:gd name="connsiteY10" fmla="*/ 57721 h 147827"/>
                <a:gd name="connsiteX11" fmla="*/ 181166 w 181165"/>
                <a:gd name="connsiteY11" fmla="*/ 74390 h 147827"/>
                <a:gd name="connsiteX12" fmla="*/ 38290 w 181165"/>
                <a:gd name="connsiteY12" fmla="*/ 147828 h 14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165" h="147827">
                  <a:moveTo>
                    <a:pt x="38290" y="147828"/>
                  </a:moveTo>
                  <a:lnTo>
                    <a:pt x="29813" y="131254"/>
                  </a:lnTo>
                  <a:lnTo>
                    <a:pt x="96584" y="96869"/>
                  </a:lnTo>
                  <a:lnTo>
                    <a:pt x="75343" y="55626"/>
                  </a:lnTo>
                  <a:lnTo>
                    <a:pt x="8572" y="90011"/>
                  </a:lnTo>
                  <a:lnTo>
                    <a:pt x="0" y="73438"/>
                  </a:lnTo>
                  <a:lnTo>
                    <a:pt x="142875" y="0"/>
                  </a:lnTo>
                  <a:lnTo>
                    <a:pt x="151352" y="16573"/>
                  </a:lnTo>
                  <a:lnTo>
                    <a:pt x="91249" y="47530"/>
                  </a:lnTo>
                  <a:lnTo>
                    <a:pt x="112395" y="88678"/>
                  </a:lnTo>
                  <a:lnTo>
                    <a:pt x="172593" y="57721"/>
                  </a:lnTo>
                  <a:lnTo>
                    <a:pt x="181166" y="74390"/>
                  </a:lnTo>
                  <a:lnTo>
                    <a:pt x="38290" y="147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8BE6821-7D02-4FBE-BFCB-87235737DFA2}"/>
                </a:ext>
              </a:extLst>
            </p:cNvPr>
            <p:cNvSpPr/>
            <p:nvPr/>
          </p:nvSpPr>
          <p:spPr>
            <a:xfrm>
              <a:off x="5461253" y="3751039"/>
              <a:ext cx="182213" cy="154114"/>
            </a:xfrm>
            <a:custGeom>
              <a:avLst/>
              <a:gdLst>
                <a:gd name="connsiteX0" fmla="*/ 50768 w 182213"/>
                <a:gd name="connsiteY0" fmla="*/ 154115 h 154114"/>
                <a:gd name="connsiteX1" fmla="*/ 0 w 182213"/>
                <a:gd name="connsiteY1" fmla="*/ 83249 h 154114"/>
                <a:gd name="connsiteX2" fmla="*/ 133826 w 182213"/>
                <a:gd name="connsiteY2" fmla="*/ 0 h 154114"/>
                <a:gd name="connsiteX3" fmla="*/ 182213 w 182213"/>
                <a:gd name="connsiteY3" fmla="*/ 67437 h 154114"/>
                <a:gd name="connsiteX4" fmla="*/ 167354 w 182213"/>
                <a:gd name="connsiteY4" fmla="*/ 76676 h 154114"/>
                <a:gd name="connsiteX5" fmla="*/ 130493 w 182213"/>
                <a:gd name="connsiteY5" fmla="*/ 25337 h 154114"/>
                <a:gd name="connsiteX6" fmla="*/ 88964 w 182213"/>
                <a:gd name="connsiteY6" fmla="*/ 51054 h 154114"/>
                <a:gd name="connsiteX7" fmla="*/ 122777 w 182213"/>
                <a:gd name="connsiteY7" fmla="*/ 98298 h 154114"/>
                <a:gd name="connsiteX8" fmla="*/ 107918 w 182213"/>
                <a:gd name="connsiteY8" fmla="*/ 107537 h 154114"/>
                <a:gd name="connsiteX9" fmla="*/ 74104 w 182213"/>
                <a:gd name="connsiteY9" fmla="*/ 60293 h 154114"/>
                <a:gd name="connsiteX10" fmla="*/ 26289 w 182213"/>
                <a:gd name="connsiteY10" fmla="*/ 89916 h 154114"/>
                <a:gd name="connsiteX11" fmla="*/ 65627 w 182213"/>
                <a:gd name="connsiteY11" fmla="*/ 144875 h 154114"/>
                <a:gd name="connsiteX12" fmla="*/ 50768 w 182213"/>
                <a:gd name="connsiteY12" fmla="*/ 154115 h 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213" h="154114">
                  <a:moveTo>
                    <a:pt x="50768" y="154115"/>
                  </a:moveTo>
                  <a:lnTo>
                    <a:pt x="0" y="83249"/>
                  </a:lnTo>
                  <a:lnTo>
                    <a:pt x="133826" y="0"/>
                  </a:lnTo>
                  <a:lnTo>
                    <a:pt x="182213" y="67437"/>
                  </a:lnTo>
                  <a:lnTo>
                    <a:pt x="167354" y="76676"/>
                  </a:lnTo>
                  <a:lnTo>
                    <a:pt x="130493" y="25337"/>
                  </a:lnTo>
                  <a:lnTo>
                    <a:pt x="88964" y="51054"/>
                  </a:lnTo>
                  <a:lnTo>
                    <a:pt x="122777" y="98298"/>
                  </a:lnTo>
                  <a:lnTo>
                    <a:pt x="107918" y="107537"/>
                  </a:lnTo>
                  <a:lnTo>
                    <a:pt x="74104" y="60293"/>
                  </a:lnTo>
                  <a:lnTo>
                    <a:pt x="26289" y="89916"/>
                  </a:lnTo>
                  <a:lnTo>
                    <a:pt x="65627" y="144875"/>
                  </a:lnTo>
                  <a:lnTo>
                    <a:pt x="50768" y="154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4918E3F-E010-45B2-AA92-94D50C8BDD9E}"/>
                </a:ext>
              </a:extLst>
            </p:cNvPr>
            <p:cNvSpPr/>
            <p:nvPr/>
          </p:nvSpPr>
          <p:spPr>
            <a:xfrm>
              <a:off x="5608795" y="3881056"/>
              <a:ext cx="115633" cy="135445"/>
            </a:xfrm>
            <a:custGeom>
              <a:avLst/>
              <a:gdLst>
                <a:gd name="connsiteX0" fmla="*/ 17050 w 115633"/>
                <a:gd name="connsiteY0" fmla="*/ 135445 h 135445"/>
                <a:gd name="connsiteX1" fmla="*/ 0 w 115633"/>
                <a:gd name="connsiteY1" fmla="*/ 121063 h 135445"/>
                <a:gd name="connsiteX2" fmla="*/ 98584 w 115633"/>
                <a:gd name="connsiteY2" fmla="*/ 0 h 135445"/>
                <a:gd name="connsiteX3" fmla="*/ 115634 w 115633"/>
                <a:gd name="connsiteY3" fmla="*/ 14383 h 135445"/>
                <a:gd name="connsiteX4" fmla="*/ 17050 w 115633"/>
                <a:gd name="connsiteY4" fmla="*/ 135445 h 1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33" h="135445">
                  <a:moveTo>
                    <a:pt x="17050" y="135445"/>
                  </a:moveTo>
                  <a:lnTo>
                    <a:pt x="0" y="121063"/>
                  </a:lnTo>
                  <a:lnTo>
                    <a:pt x="98584" y="0"/>
                  </a:lnTo>
                  <a:lnTo>
                    <a:pt x="115634" y="14383"/>
                  </a:lnTo>
                  <a:lnTo>
                    <a:pt x="17050" y="1354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EB828022-9283-41B1-95D3-B1199818747F}"/>
                </a:ext>
              </a:extLst>
            </p:cNvPr>
            <p:cNvSpPr/>
            <p:nvPr/>
          </p:nvSpPr>
          <p:spPr>
            <a:xfrm>
              <a:off x="5644800" y="3917441"/>
              <a:ext cx="138779" cy="164020"/>
            </a:xfrm>
            <a:custGeom>
              <a:avLst/>
              <a:gdLst>
                <a:gd name="connsiteX0" fmla="*/ 57341 w 138779"/>
                <a:gd name="connsiteY0" fmla="*/ 152400 h 164020"/>
                <a:gd name="connsiteX1" fmla="*/ 77533 w 138779"/>
                <a:gd name="connsiteY1" fmla="*/ 109538 h 164020"/>
                <a:gd name="connsiteX2" fmla="*/ 53054 w 138779"/>
                <a:gd name="connsiteY2" fmla="*/ 91726 h 164020"/>
                <a:gd name="connsiteX3" fmla="*/ 16669 w 138779"/>
                <a:gd name="connsiteY3" fmla="*/ 127254 h 164020"/>
                <a:gd name="connsiteX4" fmla="*/ 0 w 138779"/>
                <a:gd name="connsiteY4" fmla="*/ 114300 h 164020"/>
                <a:gd name="connsiteX5" fmla="*/ 115538 w 138779"/>
                <a:gd name="connsiteY5" fmla="*/ 0 h 164020"/>
                <a:gd name="connsiteX6" fmla="*/ 138779 w 138779"/>
                <a:gd name="connsiteY6" fmla="*/ 14097 h 164020"/>
                <a:gd name="connsiteX7" fmla="*/ 77248 w 138779"/>
                <a:gd name="connsiteY7" fmla="*/ 164021 h 164020"/>
                <a:gd name="connsiteX8" fmla="*/ 86868 w 138779"/>
                <a:gd name="connsiteY8" fmla="*/ 88487 h 164020"/>
                <a:gd name="connsiteX9" fmla="*/ 110966 w 138779"/>
                <a:gd name="connsiteY9" fmla="*/ 33147 h 164020"/>
                <a:gd name="connsiteX10" fmla="*/ 108775 w 138779"/>
                <a:gd name="connsiteY10" fmla="*/ 31242 h 164020"/>
                <a:gd name="connsiteX11" fmla="*/ 67151 w 138779"/>
                <a:gd name="connsiteY11" fmla="*/ 73724 h 16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9" h="164020">
                  <a:moveTo>
                    <a:pt x="57341" y="152400"/>
                  </a:moveTo>
                  <a:lnTo>
                    <a:pt x="77533" y="109538"/>
                  </a:lnTo>
                  <a:lnTo>
                    <a:pt x="53054" y="91726"/>
                  </a:lnTo>
                  <a:lnTo>
                    <a:pt x="16669" y="127254"/>
                  </a:lnTo>
                  <a:lnTo>
                    <a:pt x="0" y="114300"/>
                  </a:lnTo>
                  <a:lnTo>
                    <a:pt x="115538" y="0"/>
                  </a:lnTo>
                  <a:lnTo>
                    <a:pt x="138779" y="14097"/>
                  </a:lnTo>
                  <a:lnTo>
                    <a:pt x="77248" y="164021"/>
                  </a:lnTo>
                  <a:close/>
                  <a:moveTo>
                    <a:pt x="86868" y="88487"/>
                  </a:moveTo>
                  <a:lnTo>
                    <a:pt x="110966" y="33147"/>
                  </a:lnTo>
                  <a:lnTo>
                    <a:pt x="108775" y="31242"/>
                  </a:lnTo>
                  <a:lnTo>
                    <a:pt x="67151" y="737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31D834C-965D-493B-AC80-949096EBB9BA}"/>
                </a:ext>
              </a:extLst>
            </p:cNvPr>
            <p:cNvSpPr/>
            <p:nvPr/>
          </p:nvSpPr>
          <p:spPr>
            <a:xfrm>
              <a:off x="5742812" y="3945445"/>
              <a:ext cx="147161" cy="180403"/>
            </a:xfrm>
            <a:custGeom>
              <a:avLst/>
              <a:gdLst>
                <a:gd name="connsiteX0" fmla="*/ 75152 w 147161"/>
                <a:gd name="connsiteY0" fmla="*/ 180404 h 180403"/>
                <a:gd name="connsiteX1" fmla="*/ 54388 w 147161"/>
                <a:gd name="connsiteY1" fmla="*/ 170688 h 180403"/>
                <a:gd name="connsiteX2" fmla="*/ 66485 w 147161"/>
                <a:gd name="connsiteY2" fmla="*/ 59341 h 180403"/>
                <a:gd name="connsiteX3" fmla="*/ 20860 w 147161"/>
                <a:gd name="connsiteY3" fmla="*/ 152971 h 180403"/>
                <a:gd name="connsiteX4" fmla="*/ 0 w 147161"/>
                <a:gd name="connsiteY4" fmla="*/ 143351 h 180403"/>
                <a:gd name="connsiteX5" fmla="*/ 72485 w 147161"/>
                <a:gd name="connsiteY5" fmla="*/ 0 h 180403"/>
                <a:gd name="connsiteX6" fmla="*/ 91345 w 147161"/>
                <a:gd name="connsiteY6" fmla="*/ 8668 h 180403"/>
                <a:gd name="connsiteX7" fmla="*/ 82582 w 147161"/>
                <a:gd name="connsiteY7" fmla="*/ 114491 h 180403"/>
                <a:gd name="connsiteX8" fmla="*/ 129635 w 147161"/>
                <a:gd name="connsiteY8" fmla="*/ 27146 h 180403"/>
                <a:gd name="connsiteX9" fmla="*/ 147161 w 147161"/>
                <a:gd name="connsiteY9" fmla="*/ 34385 h 180403"/>
                <a:gd name="connsiteX10" fmla="*/ 75152 w 147161"/>
                <a:gd name="connsiteY10" fmla="*/ 180404 h 18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61" h="180403">
                  <a:moveTo>
                    <a:pt x="75152" y="180404"/>
                  </a:moveTo>
                  <a:lnTo>
                    <a:pt x="54388" y="170688"/>
                  </a:lnTo>
                  <a:lnTo>
                    <a:pt x="66485" y="59341"/>
                  </a:lnTo>
                  <a:lnTo>
                    <a:pt x="20860" y="152971"/>
                  </a:lnTo>
                  <a:lnTo>
                    <a:pt x="0" y="143351"/>
                  </a:lnTo>
                  <a:lnTo>
                    <a:pt x="72485" y="0"/>
                  </a:lnTo>
                  <a:lnTo>
                    <a:pt x="91345" y="8668"/>
                  </a:lnTo>
                  <a:lnTo>
                    <a:pt x="82582" y="114491"/>
                  </a:lnTo>
                  <a:lnTo>
                    <a:pt x="129635" y="27146"/>
                  </a:lnTo>
                  <a:lnTo>
                    <a:pt x="147161" y="34385"/>
                  </a:lnTo>
                  <a:lnTo>
                    <a:pt x="75152" y="1804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55C72D27-AA5E-4428-93B3-96D021D09F8A}"/>
                </a:ext>
              </a:extLst>
            </p:cNvPr>
            <p:cNvSpPr/>
            <p:nvPr/>
          </p:nvSpPr>
          <p:spPr>
            <a:xfrm>
              <a:off x="5857404" y="3993089"/>
              <a:ext cx="107500" cy="164572"/>
            </a:xfrm>
            <a:custGeom>
              <a:avLst/>
              <a:gdLst>
                <a:gd name="connsiteX0" fmla="*/ 68383 w 107500"/>
                <a:gd name="connsiteY0" fmla="*/ 164573 h 164572"/>
                <a:gd name="connsiteX1" fmla="*/ 54953 w 107500"/>
                <a:gd name="connsiteY1" fmla="*/ 160191 h 164572"/>
                <a:gd name="connsiteX2" fmla="*/ 56191 w 107500"/>
                <a:gd name="connsiteY2" fmla="*/ 147523 h 164572"/>
                <a:gd name="connsiteX3" fmla="*/ 43713 w 107500"/>
                <a:gd name="connsiteY3" fmla="*/ 152762 h 164572"/>
                <a:gd name="connsiteX4" fmla="*/ 27997 w 107500"/>
                <a:gd name="connsiteY4" fmla="*/ 151333 h 164572"/>
                <a:gd name="connsiteX5" fmla="*/ 3327 w 107500"/>
                <a:gd name="connsiteY5" fmla="*/ 125140 h 164572"/>
                <a:gd name="connsiteX6" fmla="*/ 6566 w 107500"/>
                <a:gd name="connsiteY6" fmla="*/ 67989 h 164572"/>
                <a:gd name="connsiteX7" fmla="*/ 36665 w 107500"/>
                <a:gd name="connsiteY7" fmla="*/ 12649 h 164572"/>
                <a:gd name="connsiteX8" fmla="*/ 82766 w 107500"/>
                <a:gd name="connsiteY8" fmla="*/ 1695 h 164572"/>
                <a:gd name="connsiteX9" fmla="*/ 106292 w 107500"/>
                <a:gd name="connsiteY9" fmla="*/ 57798 h 164572"/>
                <a:gd name="connsiteX10" fmla="*/ 85718 w 107500"/>
                <a:gd name="connsiteY10" fmla="*/ 56083 h 164572"/>
                <a:gd name="connsiteX11" fmla="*/ 75146 w 107500"/>
                <a:gd name="connsiteY11" fmla="*/ 19888 h 164572"/>
                <a:gd name="connsiteX12" fmla="*/ 46571 w 107500"/>
                <a:gd name="connsiteY12" fmla="*/ 27699 h 164572"/>
                <a:gd name="connsiteX13" fmla="*/ 25806 w 107500"/>
                <a:gd name="connsiteY13" fmla="*/ 72561 h 164572"/>
                <a:gd name="connsiteX14" fmla="*/ 20472 w 107500"/>
                <a:gd name="connsiteY14" fmla="*/ 118281 h 164572"/>
                <a:gd name="connsiteX15" fmla="*/ 35045 w 107500"/>
                <a:gd name="connsiteY15" fmla="*/ 136093 h 164572"/>
                <a:gd name="connsiteX16" fmla="*/ 54095 w 107500"/>
                <a:gd name="connsiteY16" fmla="*/ 133236 h 164572"/>
                <a:gd name="connsiteX17" fmla="*/ 67716 w 107500"/>
                <a:gd name="connsiteY17" fmla="*/ 110280 h 164572"/>
                <a:gd name="connsiteX18" fmla="*/ 70574 w 107500"/>
                <a:gd name="connsiteY18" fmla="*/ 100755 h 164572"/>
                <a:gd name="connsiteX19" fmla="*/ 45904 w 107500"/>
                <a:gd name="connsiteY19" fmla="*/ 92850 h 164572"/>
                <a:gd name="connsiteX20" fmla="*/ 50952 w 107500"/>
                <a:gd name="connsiteY20" fmla="*/ 76752 h 164572"/>
                <a:gd name="connsiteX21" fmla="*/ 90957 w 107500"/>
                <a:gd name="connsiteY21" fmla="*/ 90468 h 16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7500" h="164572">
                  <a:moveTo>
                    <a:pt x="68383" y="164573"/>
                  </a:moveTo>
                  <a:lnTo>
                    <a:pt x="54953" y="160191"/>
                  </a:lnTo>
                  <a:lnTo>
                    <a:pt x="56191" y="147523"/>
                  </a:lnTo>
                  <a:cubicBezTo>
                    <a:pt x="52629" y="150444"/>
                    <a:pt x="48293" y="152265"/>
                    <a:pt x="43713" y="152762"/>
                  </a:cubicBezTo>
                  <a:cubicBezTo>
                    <a:pt x="38436" y="153569"/>
                    <a:pt x="33042" y="153079"/>
                    <a:pt x="27997" y="151333"/>
                  </a:cubicBezTo>
                  <a:cubicBezTo>
                    <a:pt x="16107" y="146976"/>
                    <a:pt x="6965" y="137269"/>
                    <a:pt x="3327" y="125140"/>
                  </a:cubicBezTo>
                  <a:cubicBezTo>
                    <a:pt x="-2007" y="111296"/>
                    <a:pt x="-927" y="92246"/>
                    <a:pt x="6566" y="67989"/>
                  </a:cubicBezTo>
                  <a:cubicBezTo>
                    <a:pt x="14662" y="41510"/>
                    <a:pt x="24758" y="23031"/>
                    <a:pt x="36665" y="12649"/>
                  </a:cubicBezTo>
                  <a:cubicBezTo>
                    <a:pt x="49208" y="1471"/>
                    <a:pt x="66535" y="-2646"/>
                    <a:pt x="82766" y="1695"/>
                  </a:cubicBezTo>
                  <a:cubicBezTo>
                    <a:pt x="100006" y="7220"/>
                    <a:pt x="111341" y="28461"/>
                    <a:pt x="106292" y="57798"/>
                  </a:cubicBezTo>
                  <a:lnTo>
                    <a:pt x="85718" y="56083"/>
                  </a:lnTo>
                  <a:cubicBezTo>
                    <a:pt x="89243" y="43510"/>
                    <a:pt x="87433" y="23889"/>
                    <a:pt x="75146" y="19888"/>
                  </a:cubicBezTo>
                  <a:cubicBezTo>
                    <a:pt x="64915" y="16555"/>
                    <a:pt x="53683" y="19626"/>
                    <a:pt x="46571" y="27699"/>
                  </a:cubicBezTo>
                  <a:cubicBezTo>
                    <a:pt x="36804" y="41164"/>
                    <a:pt x="29752" y="56402"/>
                    <a:pt x="25806" y="72561"/>
                  </a:cubicBezTo>
                  <a:cubicBezTo>
                    <a:pt x="19456" y="93389"/>
                    <a:pt x="17678" y="108629"/>
                    <a:pt x="20472" y="118281"/>
                  </a:cubicBezTo>
                  <a:cubicBezTo>
                    <a:pt x="21948" y="126328"/>
                    <a:pt x="27451" y="133053"/>
                    <a:pt x="35045" y="136093"/>
                  </a:cubicBezTo>
                  <a:cubicBezTo>
                    <a:pt x="41460" y="138519"/>
                    <a:pt x="48674" y="137436"/>
                    <a:pt x="54095" y="133236"/>
                  </a:cubicBezTo>
                  <a:cubicBezTo>
                    <a:pt x="60989" y="127250"/>
                    <a:pt x="65767" y="119199"/>
                    <a:pt x="67716" y="110280"/>
                  </a:cubicBezTo>
                  <a:lnTo>
                    <a:pt x="70574" y="100755"/>
                  </a:lnTo>
                  <a:lnTo>
                    <a:pt x="45904" y="92850"/>
                  </a:lnTo>
                  <a:lnTo>
                    <a:pt x="50952" y="76752"/>
                  </a:lnTo>
                  <a:lnTo>
                    <a:pt x="90957" y="904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093929E-34E2-4F43-9DF3-ACA2C4F7E99E}"/>
                </a:ext>
              </a:extLst>
            </p:cNvPr>
            <p:cNvSpPr/>
            <p:nvPr/>
          </p:nvSpPr>
          <p:spPr>
            <a:xfrm>
              <a:off x="6052013" y="4009929"/>
              <a:ext cx="90468" cy="158374"/>
            </a:xfrm>
            <a:custGeom>
              <a:avLst/>
              <a:gdLst>
                <a:gd name="connsiteX0" fmla="*/ 87516 w 90468"/>
                <a:gd name="connsiteY0" fmla="*/ 112681 h 158374"/>
                <a:gd name="connsiteX1" fmla="*/ 75895 w 90468"/>
                <a:gd name="connsiteY1" fmla="*/ 146685 h 158374"/>
                <a:gd name="connsiteX2" fmla="*/ 42367 w 90468"/>
                <a:gd name="connsiteY2" fmla="*/ 158020 h 158374"/>
                <a:gd name="connsiteX3" fmla="*/ 9696 w 90468"/>
                <a:gd name="connsiteY3" fmla="*/ 144209 h 158374"/>
                <a:gd name="connsiteX4" fmla="*/ 171 w 90468"/>
                <a:gd name="connsiteY4" fmla="*/ 109442 h 158374"/>
                <a:gd name="connsiteX5" fmla="*/ 3696 w 90468"/>
                <a:gd name="connsiteY5" fmla="*/ 0 h 158374"/>
                <a:gd name="connsiteX6" fmla="*/ 22746 w 90468"/>
                <a:gd name="connsiteY6" fmla="*/ 762 h 158374"/>
                <a:gd name="connsiteX7" fmla="*/ 19221 w 90468"/>
                <a:gd name="connsiteY7" fmla="*/ 110109 h 158374"/>
                <a:gd name="connsiteX8" fmla="*/ 25222 w 90468"/>
                <a:gd name="connsiteY8" fmla="*/ 132969 h 158374"/>
                <a:gd name="connsiteX9" fmla="*/ 42558 w 90468"/>
                <a:gd name="connsiteY9" fmla="*/ 140970 h 158374"/>
                <a:gd name="connsiteX10" fmla="*/ 60369 w 90468"/>
                <a:gd name="connsiteY10" fmla="*/ 134302 h 158374"/>
                <a:gd name="connsiteX11" fmla="*/ 67799 w 90468"/>
                <a:gd name="connsiteY11" fmla="*/ 112014 h 158374"/>
                <a:gd name="connsiteX12" fmla="*/ 71418 w 90468"/>
                <a:gd name="connsiteY12" fmla="*/ 2667 h 158374"/>
                <a:gd name="connsiteX13" fmla="*/ 90468 w 90468"/>
                <a:gd name="connsiteY13" fmla="*/ 3334 h 15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68" h="158374">
                  <a:moveTo>
                    <a:pt x="87516" y="112681"/>
                  </a:moveTo>
                  <a:cubicBezTo>
                    <a:pt x="87781" y="125032"/>
                    <a:pt x="83664" y="137079"/>
                    <a:pt x="75895" y="146685"/>
                  </a:cubicBezTo>
                  <a:cubicBezTo>
                    <a:pt x="67097" y="155483"/>
                    <a:pt x="54699" y="159675"/>
                    <a:pt x="42367" y="158020"/>
                  </a:cubicBezTo>
                  <a:cubicBezTo>
                    <a:pt x="29932" y="158686"/>
                    <a:pt x="17883" y="153592"/>
                    <a:pt x="9696" y="144209"/>
                  </a:cubicBezTo>
                  <a:cubicBezTo>
                    <a:pt x="2546" y="134094"/>
                    <a:pt x="-825" y="121789"/>
                    <a:pt x="171" y="109442"/>
                  </a:cubicBezTo>
                  <a:lnTo>
                    <a:pt x="3696" y="0"/>
                  </a:lnTo>
                  <a:lnTo>
                    <a:pt x="22746" y="762"/>
                  </a:lnTo>
                  <a:lnTo>
                    <a:pt x="19221" y="110109"/>
                  </a:lnTo>
                  <a:cubicBezTo>
                    <a:pt x="18251" y="118214"/>
                    <a:pt x="20396" y="126385"/>
                    <a:pt x="25222" y="132969"/>
                  </a:cubicBezTo>
                  <a:cubicBezTo>
                    <a:pt x="29588" y="137996"/>
                    <a:pt x="35900" y="140909"/>
                    <a:pt x="42558" y="140970"/>
                  </a:cubicBezTo>
                  <a:cubicBezTo>
                    <a:pt x="49185" y="141466"/>
                    <a:pt x="55696" y="139028"/>
                    <a:pt x="60369" y="134302"/>
                  </a:cubicBezTo>
                  <a:cubicBezTo>
                    <a:pt x="65599" y="128093"/>
                    <a:pt x="68257" y="120119"/>
                    <a:pt x="67799" y="112014"/>
                  </a:cubicBezTo>
                  <a:lnTo>
                    <a:pt x="71418" y="2667"/>
                  </a:lnTo>
                  <a:lnTo>
                    <a:pt x="90468" y="33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5BD1893C-0045-4C84-8F17-26E29ACD7C5B}"/>
                </a:ext>
              </a:extLst>
            </p:cNvPr>
            <p:cNvSpPr/>
            <p:nvPr/>
          </p:nvSpPr>
          <p:spPr>
            <a:xfrm>
              <a:off x="6153625" y="3997165"/>
              <a:ext cx="95535" cy="167925"/>
            </a:xfrm>
            <a:custGeom>
              <a:avLst/>
              <a:gdLst>
                <a:gd name="connsiteX0" fmla="*/ 95536 w 95535"/>
                <a:gd name="connsiteY0" fmla="*/ 154686 h 167925"/>
                <a:gd name="connsiteX1" fmla="*/ 78391 w 95535"/>
                <a:gd name="connsiteY1" fmla="*/ 157353 h 167925"/>
                <a:gd name="connsiteX2" fmla="*/ 24098 w 95535"/>
                <a:gd name="connsiteY2" fmla="*/ 52864 h 167925"/>
                <a:gd name="connsiteX3" fmla="*/ 32385 w 95535"/>
                <a:gd name="connsiteY3" fmla="*/ 164973 h 167925"/>
                <a:gd name="connsiteX4" fmla="*/ 12001 w 95535"/>
                <a:gd name="connsiteY4" fmla="*/ 167926 h 167925"/>
                <a:gd name="connsiteX5" fmla="*/ 0 w 95535"/>
                <a:gd name="connsiteY5" fmla="*/ 10668 h 167925"/>
                <a:gd name="connsiteX6" fmla="*/ 23527 w 95535"/>
                <a:gd name="connsiteY6" fmla="*/ 8477 h 167925"/>
                <a:gd name="connsiteX7" fmla="*/ 68199 w 95535"/>
                <a:gd name="connsiteY7" fmla="*/ 81725 h 167925"/>
                <a:gd name="connsiteX8" fmla="*/ 59912 w 95535"/>
                <a:gd name="connsiteY8" fmla="*/ 2953 h 167925"/>
                <a:gd name="connsiteX9" fmla="*/ 76962 w 95535"/>
                <a:gd name="connsiteY9" fmla="*/ 0 h 167925"/>
                <a:gd name="connsiteX10" fmla="*/ 95536 w 95535"/>
                <a:gd name="connsiteY10" fmla="*/ 154686 h 16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535" h="167925">
                  <a:moveTo>
                    <a:pt x="95536" y="154686"/>
                  </a:moveTo>
                  <a:lnTo>
                    <a:pt x="78391" y="157353"/>
                  </a:lnTo>
                  <a:lnTo>
                    <a:pt x="24098" y="52864"/>
                  </a:lnTo>
                  <a:lnTo>
                    <a:pt x="32385" y="164973"/>
                  </a:lnTo>
                  <a:lnTo>
                    <a:pt x="12001" y="167926"/>
                  </a:lnTo>
                  <a:lnTo>
                    <a:pt x="0" y="10668"/>
                  </a:lnTo>
                  <a:lnTo>
                    <a:pt x="23527" y="8477"/>
                  </a:lnTo>
                  <a:lnTo>
                    <a:pt x="68199" y="81725"/>
                  </a:lnTo>
                  <a:lnTo>
                    <a:pt x="59912" y="2953"/>
                  </a:lnTo>
                  <a:lnTo>
                    <a:pt x="76962" y="0"/>
                  </a:lnTo>
                  <a:lnTo>
                    <a:pt x="95536" y="1546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33343B5-B0F3-4E47-AAF2-8A8063999D09}"/>
                </a:ext>
              </a:extLst>
            </p:cNvPr>
            <p:cNvSpPr/>
            <p:nvPr/>
          </p:nvSpPr>
          <p:spPr>
            <a:xfrm>
              <a:off x="6245827" y="3986592"/>
              <a:ext cx="62007" cy="154876"/>
            </a:xfrm>
            <a:custGeom>
              <a:avLst/>
              <a:gdLst>
                <a:gd name="connsiteX0" fmla="*/ 62008 w 62007"/>
                <a:gd name="connsiteY0" fmla="*/ 148781 h 154876"/>
                <a:gd name="connsiteX1" fmla="*/ 41910 w 62007"/>
                <a:gd name="connsiteY1" fmla="*/ 154877 h 154876"/>
                <a:gd name="connsiteX2" fmla="*/ 0 w 62007"/>
                <a:gd name="connsiteY2" fmla="*/ 6191 h 154876"/>
                <a:gd name="connsiteX3" fmla="*/ 20098 w 62007"/>
                <a:gd name="connsiteY3" fmla="*/ 0 h 154876"/>
                <a:gd name="connsiteX4" fmla="*/ 62008 w 62007"/>
                <a:gd name="connsiteY4" fmla="*/ 148781 h 1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07" h="154876">
                  <a:moveTo>
                    <a:pt x="62008" y="148781"/>
                  </a:moveTo>
                  <a:lnTo>
                    <a:pt x="41910" y="154877"/>
                  </a:lnTo>
                  <a:lnTo>
                    <a:pt x="0" y="6191"/>
                  </a:lnTo>
                  <a:lnTo>
                    <a:pt x="20098" y="0"/>
                  </a:lnTo>
                  <a:lnTo>
                    <a:pt x="62008" y="14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77367D92-842F-4057-A282-9F5318070459}"/>
                </a:ext>
              </a:extLst>
            </p:cNvPr>
            <p:cNvSpPr/>
            <p:nvPr/>
          </p:nvSpPr>
          <p:spPr>
            <a:xfrm>
              <a:off x="6280784" y="3946778"/>
              <a:ext cx="106870" cy="174116"/>
            </a:xfrm>
            <a:custGeom>
              <a:avLst/>
              <a:gdLst>
                <a:gd name="connsiteX0" fmla="*/ 81439 w 106870"/>
                <a:gd name="connsiteY0" fmla="*/ 0 h 174116"/>
                <a:gd name="connsiteX1" fmla="*/ 106871 w 106870"/>
                <a:gd name="connsiteY1" fmla="*/ 164306 h 174116"/>
                <a:gd name="connsiteX2" fmla="*/ 87058 w 106870"/>
                <a:gd name="connsiteY2" fmla="*/ 174117 h 174116"/>
                <a:gd name="connsiteX3" fmla="*/ 0 w 106870"/>
                <a:gd name="connsiteY3" fmla="*/ 34671 h 174116"/>
                <a:gd name="connsiteX4" fmla="*/ 19145 w 106870"/>
                <a:gd name="connsiteY4" fmla="*/ 26575 h 174116"/>
                <a:gd name="connsiteX5" fmla="*/ 79724 w 106870"/>
                <a:gd name="connsiteY5" fmla="*/ 121729 h 174116"/>
                <a:gd name="connsiteX6" fmla="*/ 62865 w 106870"/>
                <a:gd name="connsiteY6" fmla="*/ 8096 h 174116"/>
                <a:gd name="connsiteX7" fmla="*/ 81439 w 106870"/>
                <a:gd name="connsiteY7" fmla="*/ 0 h 17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70" h="174116">
                  <a:moveTo>
                    <a:pt x="81439" y="0"/>
                  </a:moveTo>
                  <a:lnTo>
                    <a:pt x="106871" y="164306"/>
                  </a:lnTo>
                  <a:lnTo>
                    <a:pt x="87058" y="174117"/>
                  </a:lnTo>
                  <a:lnTo>
                    <a:pt x="0" y="34671"/>
                  </a:lnTo>
                  <a:lnTo>
                    <a:pt x="19145" y="26575"/>
                  </a:lnTo>
                  <a:lnTo>
                    <a:pt x="79724" y="121729"/>
                  </a:lnTo>
                  <a:lnTo>
                    <a:pt x="62865" y="8096"/>
                  </a:lnTo>
                  <a:lnTo>
                    <a:pt x="8143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CE366FDF-BEAA-4845-BF2B-B153D4BEC1F0}"/>
                </a:ext>
              </a:extLst>
            </p:cNvPr>
            <p:cNvSpPr/>
            <p:nvPr/>
          </p:nvSpPr>
          <p:spPr>
            <a:xfrm>
              <a:off x="6370509" y="3904678"/>
              <a:ext cx="153352" cy="174974"/>
            </a:xfrm>
            <a:custGeom>
              <a:avLst/>
              <a:gdLst>
                <a:gd name="connsiteX0" fmla="*/ 153352 w 153352"/>
                <a:gd name="connsiteY0" fmla="*/ 135255 h 174974"/>
                <a:gd name="connsiteX1" fmla="*/ 79915 w 153352"/>
                <a:gd name="connsiteY1" fmla="*/ 174974 h 174974"/>
                <a:gd name="connsiteX2" fmla="*/ 0 w 153352"/>
                <a:gd name="connsiteY2" fmla="*/ 37624 h 174974"/>
                <a:gd name="connsiteX3" fmla="*/ 69723 w 153352"/>
                <a:gd name="connsiteY3" fmla="*/ 0 h 174974"/>
                <a:gd name="connsiteX4" fmla="*/ 78677 w 153352"/>
                <a:gd name="connsiteY4" fmla="*/ 15145 h 174974"/>
                <a:gd name="connsiteX5" fmla="*/ 25337 w 153352"/>
                <a:gd name="connsiteY5" fmla="*/ 44005 h 174974"/>
                <a:gd name="connsiteX6" fmla="*/ 50197 w 153352"/>
                <a:gd name="connsiteY6" fmla="*/ 86582 h 174974"/>
                <a:gd name="connsiteX7" fmla="*/ 99155 w 153352"/>
                <a:gd name="connsiteY7" fmla="*/ 60103 h 174974"/>
                <a:gd name="connsiteX8" fmla="*/ 108014 w 153352"/>
                <a:gd name="connsiteY8" fmla="*/ 75343 h 174974"/>
                <a:gd name="connsiteX9" fmla="*/ 59055 w 153352"/>
                <a:gd name="connsiteY9" fmla="*/ 101822 h 174974"/>
                <a:gd name="connsiteX10" fmla="*/ 87630 w 153352"/>
                <a:gd name="connsiteY10" fmla="*/ 150781 h 174974"/>
                <a:gd name="connsiteX11" fmla="*/ 144399 w 153352"/>
                <a:gd name="connsiteY11" fmla="*/ 120015 h 174974"/>
                <a:gd name="connsiteX12" fmla="*/ 153352 w 153352"/>
                <a:gd name="connsiteY12" fmla="*/ 135255 h 17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352" h="174974">
                  <a:moveTo>
                    <a:pt x="153352" y="135255"/>
                  </a:moveTo>
                  <a:lnTo>
                    <a:pt x="79915" y="174974"/>
                  </a:lnTo>
                  <a:lnTo>
                    <a:pt x="0" y="37624"/>
                  </a:lnTo>
                  <a:lnTo>
                    <a:pt x="69723" y="0"/>
                  </a:lnTo>
                  <a:lnTo>
                    <a:pt x="78677" y="15145"/>
                  </a:lnTo>
                  <a:lnTo>
                    <a:pt x="25337" y="44005"/>
                  </a:lnTo>
                  <a:lnTo>
                    <a:pt x="50197" y="86582"/>
                  </a:lnTo>
                  <a:lnTo>
                    <a:pt x="99155" y="60103"/>
                  </a:lnTo>
                  <a:lnTo>
                    <a:pt x="108014" y="75343"/>
                  </a:lnTo>
                  <a:lnTo>
                    <a:pt x="59055" y="101822"/>
                  </a:lnTo>
                  <a:lnTo>
                    <a:pt x="87630" y="150781"/>
                  </a:lnTo>
                  <a:lnTo>
                    <a:pt x="144399" y="120015"/>
                  </a:lnTo>
                  <a:lnTo>
                    <a:pt x="153352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AEAAF4B4-34C5-4DE3-8586-EC9EB4F6511C}"/>
                </a:ext>
              </a:extLst>
            </p:cNvPr>
            <p:cNvSpPr/>
            <p:nvPr/>
          </p:nvSpPr>
          <p:spPr>
            <a:xfrm>
              <a:off x="6447281" y="3865741"/>
              <a:ext cx="160210" cy="164285"/>
            </a:xfrm>
            <a:custGeom>
              <a:avLst/>
              <a:gdLst>
                <a:gd name="connsiteX0" fmla="*/ 160211 w 160210"/>
                <a:gd name="connsiteY0" fmla="*/ 115517 h 164285"/>
                <a:gd name="connsiteX1" fmla="*/ 144018 w 160210"/>
                <a:gd name="connsiteY1" fmla="*/ 129328 h 164285"/>
                <a:gd name="connsiteX2" fmla="*/ 86868 w 160210"/>
                <a:gd name="connsiteY2" fmla="*/ 81703 h 164285"/>
                <a:gd name="connsiteX3" fmla="*/ 72200 w 160210"/>
                <a:gd name="connsiteY3" fmla="*/ 95038 h 164285"/>
                <a:gd name="connsiteX4" fmla="*/ 110300 w 160210"/>
                <a:gd name="connsiteY4" fmla="*/ 147426 h 164285"/>
                <a:gd name="connsiteX5" fmla="*/ 94202 w 160210"/>
                <a:gd name="connsiteY5" fmla="*/ 164285 h 164285"/>
                <a:gd name="connsiteX6" fmla="*/ 0 w 160210"/>
                <a:gd name="connsiteY6" fmla="*/ 32078 h 164285"/>
                <a:gd name="connsiteX7" fmla="*/ 30004 w 160210"/>
                <a:gd name="connsiteY7" fmla="*/ 10552 h 164285"/>
                <a:gd name="connsiteX8" fmla="*/ 63627 w 160210"/>
                <a:gd name="connsiteY8" fmla="*/ 74 h 164285"/>
                <a:gd name="connsiteX9" fmla="*/ 104108 w 160210"/>
                <a:gd name="connsiteY9" fmla="*/ 46271 h 164285"/>
                <a:gd name="connsiteX10" fmla="*/ 100394 w 160210"/>
                <a:gd name="connsiteY10" fmla="*/ 67892 h 164285"/>
                <a:gd name="connsiteX11" fmla="*/ 58769 w 160210"/>
                <a:gd name="connsiteY11" fmla="*/ 22458 h 164285"/>
                <a:gd name="connsiteX12" fmla="*/ 28766 w 160210"/>
                <a:gd name="connsiteY12" fmla="*/ 35031 h 164285"/>
                <a:gd name="connsiteX13" fmla="*/ 60007 w 160210"/>
                <a:gd name="connsiteY13" fmla="*/ 76465 h 164285"/>
                <a:gd name="connsiteX14" fmla="*/ 81344 w 160210"/>
                <a:gd name="connsiteY14" fmla="*/ 55605 h 164285"/>
                <a:gd name="connsiteX15" fmla="*/ 58769 w 160210"/>
                <a:gd name="connsiteY15" fmla="*/ 22458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10" h="164285">
                  <a:moveTo>
                    <a:pt x="160211" y="115517"/>
                  </a:moveTo>
                  <a:lnTo>
                    <a:pt x="144018" y="129328"/>
                  </a:lnTo>
                  <a:lnTo>
                    <a:pt x="86868" y="81703"/>
                  </a:lnTo>
                  <a:lnTo>
                    <a:pt x="72200" y="95038"/>
                  </a:lnTo>
                  <a:lnTo>
                    <a:pt x="110300" y="147426"/>
                  </a:lnTo>
                  <a:lnTo>
                    <a:pt x="94202" y="164285"/>
                  </a:lnTo>
                  <a:lnTo>
                    <a:pt x="0" y="32078"/>
                  </a:lnTo>
                  <a:lnTo>
                    <a:pt x="30004" y="10552"/>
                  </a:lnTo>
                  <a:cubicBezTo>
                    <a:pt x="39590" y="3136"/>
                    <a:pt x="51525" y="-583"/>
                    <a:pt x="63627" y="74"/>
                  </a:cubicBezTo>
                  <a:cubicBezTo>
                    <a:pt x="92964" y="3598"/>
                    <a:pt x="105442" y="23315"/>
                    <a:pt x="104108" y="46271"/>
                  </a:cubicBezTo>
                  <a:cubicBezTo>
                    <a:pt x="104090" y="53635"/>
                    <a:pt x="102834" y="60944"/>
                    <a:pt x="100394" y="67892"/>
                  </a:cubicBezTo>
                  <a:close/>
                  <a:moveTo>
                    <a:pt x="58769" y="22458"/>
                  </a:moveTo>
                  <a:cubicBezTo>
                    <a:pt x="46768" y="19124"/>
                    <a:pt x="37338" y="28363"/>
                    <a:pt x="28766" y="35031"/>
                  </a:cubicBezTo>
                  <a:lnTo>
                    <a:pt x="60007" y="76465"/>
                  </a:lnTo>
                  <a:cubicBezTo>
                    <a:pt x="68947" y="71666"/>
                    <a:pt x="76344" y="64434"/>
                    <a:pt x="81344" y="55605"/>
                  </a:cubicBezTo>
                  <a:cubicBezTo>
                    <a:pt x="84392" y="40555"/>
                    <a:pt x="77724" y="27601"/>
                    <a:pt x="58769" y="2245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D79F37A4-B2B2-43F3-BF09-163B1F82A5E3}"/>
                </a:ext>
              </a:extLst>
            </p:cNvPr>
            <p:cNvSpPr/>
            <p:nvPr/>
          </p:nvSpPr>
          <p:spPr>
            <a:xfrm>
              <a:off x="6532387" y="3798859"/>
              <a:ext cx="146210" cy="137437"/>
            </a:xfrm>
            <a:custGeom>
              <a:avLst/>
              <a:gdLst>
                <a:gd name="connsiteX0" fmla="*/ 125873 w 146210"/>
                <a:gd name="connsiteY0" fmla="*/ 54764 h 137437"/>
                <a:gd name="connsiteX1" fmla="*/ 138818 w 146210"/>
                <a:gd name="connsiteY1" fmla="*/ 117150 h 137437"/>
                <a:gd name="connsiteX2" fmla="*/ 107966 w 146210"/>
                <a:gd name="connsiteY2" fmla="*/ 136965 h 137437"/>
                <a:gd name="connsiteX3" fmla="*/ 76819 w 146210"/>
                <a:gd name="connsiteY3" fmla="*/ 131536 h 137437"/>
                <a:gd name="connsiteX4" fmla="*/ 84153 w 146210"/>
                <a:gd name="connsiteY4" fmla="*/ 114772 h 137437"/>
                <a:gd name="connsiteX5" fmla="*/ 105299 w 146210"/>
                <a:gd name="connsiteY5" fmla="*/ 117629 h 137437"/>
                <a:gd name="connsiteX6" fmla="*/ 115776 w 146210"/>
                <a:gd name="connsiteY6" fmla="*/ 71243 h 137437"/>
                <a:gd name="connsiteX7" fmla="*/ 95202 w 146210"/>
                <a:gd name="connsiteY7" fmla="*/ 67337 h 137437"/>
                <a:gd name="connsiteX8" fmla="*/ 43291 w 146210"/>
                <a:gd name="connsiteY8" fmla="*/ 84768 h 137437"/>
                <a:gd name="connsiteX9" fmla="*/ 648 w 146210"/>
                <a:gd name="connsiteY9" fmla="*/ 50098 h 137437"/>
                <a:gd name="connsiteX10" fmla="*/ 619 w 146210"/>
                <a:gd name="connsiteY10" fmla="*/ 49811 h 137437"/>
                <a:gd name="connsiteX11" fmla="*/ 7382 w 146210"/>
                <a:gd name="connsiteY11" fmla="*/ 17331 h 137437"/>
                <a:gd name="connsiteX12" fmla="*/ 64056 w 146210"/>
                <a:gd name="connsiteY12" fmla="*/ 6854 h 137437"/>
                <a:gd name="connsiteX13" fmla="*/ 56721 w 146210"/>
                <a:gd name="connsiteY13" fmla="*/ 24094 h 137437"/>
                <a:gd name="connsiteX14" fmla="*/ 21765 w 146210"/>
                <a:gd name="connsiteY14" fmla="*/ 29333 h 137437"/>
                <a:gd name="connsiteX15" fmla="*/ 18050 w 146210"/>
                <a:gd name="connsiteY15" fmla="*/ 46382 h 137437"/>
                <a:gd name="connsiteX16" fmla="*/ 39874 w 146210"/>
                <a:gd name="connsiteY16" fmla="*/ 65009 h 137437"/>
                <a:gd name="connsiteX17" fmla="*/ 41196 w 146210"/>
                <a:gd name="connsiteY17" fmla="*/ 64861 h 137437"/>
                <a:gd name="connsiteX18" fmla="*/ 95393 w 146210"/>
                <a:gd name="connsiteY18" fmla="*/ 46287 h 137437"/>
                <a:gd name="connsiteX19" fmla="*/ 125873 w 146210"/>
                <a:gd name="connsiteY19" fmla="*/ 54764 h 1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210" h="137437">
                  <a:moveTo>
                    <a:pt x="125873" y="54764"/>
                  </a:moveTo>
                  <a:cubicBezTo>
                    <a:pt x="146675" y="68417"/>
                    <a:pt x="152471" y="96348"/>
                    <a:pt x="138818" y="117150"/>
                  </a:cubicBezTo>
                  <a:cubicBezTo>
                    <a:pt x="131809" y="127831"/>
                    <a:pt x="120594" y="135033"/>
                    <a:pt x="107966" y="136965"/>
                  </a:cubicBezTo>
                  <a:cubicBezTo>
                    <a:pt x="97272" y="138413"/>
                    <a:pt x="86392" y="136516"/>
                    <a:pt x="76819" y="131536"/>
                  </a:cubicBezTo>
                  <a:lnTo>
                    <a:pt x="84153" y="114772"/>
                  </a:lnTo>
                  <a:cubicBezTo>
                    <a:pt x="90936" y="117147"/>
                    <a:pt x="98130" y="118119"/>
                    <a:pt x="105299" y="117629"/>
                  </a:cubicBezTo>
                  <a:cubicBezTo>
                    <a:pt x="133302" y="112391"/>
                    <a:pt x="132064" y="83339"/>
                    <a:pt x="115776" y="71243"/>
                  </a:cubicBezTo>
                  <a:cubicBezTo>
                    <a:pt x="109632" y="67454"/>
                    <a:pt x="102307" y="66064"/>
                    <a:pt x="95202" y="67337"/>
                  </a:cubicBezTo>
                  <a:cubicBezTo>
                    <a:pt x="76152" y="69338"/>
                    <a:pt x="64246" y="83435"/>
                    <a:pt x="43291" y="84768"/>
                  </a:cubicBezTo>
                  <a:cubicBezTo>
                    <a:pt x="21941" y="86970"/>
                    <a:pt x="2849" y="71447"/>
                    <a:pt x="648" y="50098"/>
                  </a:cubicBezTo>
                  <a:cubicBezTo>
                    <a:pt x="638" y="50002"/>
                    <a:pt x="628" y="49907"/>
                    <a:pt x="619" y="49811"/>
                  </a:cubicBezTo>
                  <a:cubicBezTo>
                    <a:pt x="-1254" y="38520"/>
                    <a:pt x="1158" y="26936"/>
                    <a:pt x="7382" y="17331"/>
                  </a:cubicBezTo>
                  <a:cubicBezTo>
                    <a:pt x="20409" y="-790"/>
                    <a:pt x="45411" y="-5412"/>
                    <a:pt x="64056" y="6854"/>
                  </a:cubicBezTo>
                  <a:lnTo>
                    <a:pt x="56721" y="24094"/>
                  </a:lnTo>
                  <a:cubicBezTo>
                    <a:pt x="46530" y="18760"/>
                    <a:pt x="28146" y="18760"/>
                    <a:pt x="21765" y="29333"/>
                  </a:cubicBezTo>
                  <a:cubicBezTo>
                    <a:pt x="18359" y="34318"/>
                    <a:pt x="17027" y="40432"/>
                    <a:pt x="18050" y="46382"/>
                  </a:cubicBezTo>
                  <a:cubicBezTo>
                    <a:pt x="18933" y="57552"/>
                    <a:pt x="28704" y="65892"/>
                    <a:pt x="39874" y="65009"/>
                  </a:cubicBezTo>
                  <a:cubicBezTo>
                    <a:pt x="40316" y="64974"/>
                    <a:pt x="40757" y="64925"/>
                    <a:pt x="41196" y="64861"/>
                  </a:cubicBezTo>
                  <a:cubicBezTo>
                    <a:pt x="61579" y="62289"/>
                    <a:pt x="75295" y="45811"/>
                    <a:pt x="95393" y="46287"/>
                  </a:cubicBezTo>
                  <a:cubicBezTo>
                    <a:pt x="106103" y="46514"/>
                    <a:pt x="116584" y="49429"/>
                    <a:pt x="125873" y="5476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41CA559A-3B61-41EC-8B52-167C7A27E01D}"/>
                </a:ext>
              </a:extLst>
            </p:cNvPr>
            <p:cNvSpPr/>
            <p:nvPr/>
          </p:nvSpPr>
          <p:spPr>
            <a:xfrm>
              <a:off x="6580345" y="3748372"/>
              <a:ext cx="147161" cy="99345"/>
            </a:xfrm>
            <a:custGeom>
              <a:avLst/>
              <a:gdLst>
                <a:gd name="connsiteX0" fmla="*/ 147161 w 147161"/>
                <a:gd name="connsiteY0" fmla="*/ 84868 h 99345"/>
                <a:gd name="connsiteX1" fmla="*/ 135446 w 147161"/>
                <a:gd name="connsiteY1" fmla="*/ 99346 h 99345"/>
                <a:gd name="connsiteX2" fmla="*/ 0 w 147161"/>
                <a:gd name="connsiteY2" fmla="*/ 14478 h 99345"/>
                <a:gd name="connsiteX3" fmla="*/ 11811 w 147161"/>
                <a:gd name="connsiteY3" fmla="*/ 0 h 99345"/>
                <a:gd name="connsiteX4" fmla="*/ 147161 w 147161"/>
                <a:gd name="connsiteY4" fmla="*/ 84868 h 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61" h="99345">
                  <a:moveTo>
                    <a:pt x="147161" y="84868"/>
                  </a:moveTo>
                  <a:lnTo>
                    <a:pt x="135446" y="99346"/>
                  </a:lnTo>
                  <a:lnTo>
                    <a:pt x="0" y="14478"/>
                  </a:lnTo>
                  <a:lnTo>
                    <a:pt x="11811" y="0"/>
                  </a:lnTo>
                  <a:lnTo>
                    <a:pt x="147161" y="848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1666B49-A79C-46B4-9794-7DAA3D0C0AAE}"/>
                </a:ext>
              </a:extLst>
            </p:cNvPr>
            <p:cNvSpPr/>
            <p:nvPr/>
          </p:nvSpPr>
          <p:spPr>
            <a:xfrm>
              <a:off x="6604729" y="3652551"/>
              <a:ext cx="167354" cy="128396"/>
            </a:xfrm>
            <a:custGeom>
              <a:avLst/>
              <a:gdLst>
                <a:gd name="connsiteX0" fmla="*/ 54483 w 167354"/>
                <a:gd name="connsiteY0" fmla="*/ 9430 h 128396"/>
                <a:gd name="connsiteX1" fmla="*/ 39529 w 167354"/>
                <a:gd name="connsiteY1" fmla="*/ 37243 h 128396"/>
                <a:gd name="connsiteX2" fmla="*/ 167354 w 167354"/>
                <a:gd name="connsiteY2" fmla="*/ 112395 h 128396"/>
                <a:gd name="connsiteX3" fmla="*/ 158782 w 167354"/>
                <a:gd name="connsiteY3" fmla="*/ 128397 h 128396"/>
                <a:gd name="connsiteX4" fmla="*/ 30861 w 167354"/>
                <a:gd name="connsiteY4" fmla="*/ 53150 h 128396"/>
                <a:gd name="connsiteX5" fmla="*/ 15907 w 167354"/>
                <a:gd name="connsiteY5" fmla="*/ 80963 h 128396"/>
                <a:gd name="connsiteX6" fmla="*/ 0 w 167354"/>
                <a:gd name="connsiteY6" fmla="*/ 71533 h 128396"/>
                <a:gd name="connsiteX7" fmla="*/ 38481 w 167354"/>
                <a:gd name="connsiteY7" fmla="*/ 0 h 128396"/>
                <a:gd name="connsiteX8" fmla="*/ 54483 w 167354"/>
                <a:gd name="connsiteY8" fmla="*/ 9430 h 12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354" h="128396">
                  <a:moveTo>
                    <a:pt x="54483" y="9430"/>
                  </a:moveTo>
                  <a:lnTo>
                    <a:pt x="39529" y="37243"/>
                  </a:lnTo>
                  <a:lnTo>
                    <a:pt x="167354" y="112395"/>
                  </a:lnTo>
                  <a:lnTo>
                    <a:pt x="158782" y="128397"/>
                  </a:lnTo>
                  <a:lnTo>
                    <a:pt x="30861" y="53150"/>
                  </a:lnTo>
                  <a:lnTo>
                    <a:pt x="15907" y="80963"/>
                  </a:lnTo>
                  <a:lnTo>
                    <a:pt x="0" y="71533"/>
                  </a:lnTo>
                  <a:lnTo>
                    <a:pt x="38481" y="0"/>
                  </a:lnTo>
                  <a:lnTo>
                    <a:pt x="54483" y="9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8CBAF496-63C1-4F3E-AF7A-12062779040D}"/>
                </a:ext>
              </a:extLst>
            </p:cNvPr>
            <p:cNvSpPr/>
            <p:nvPr/>
          </p:nvSpPr>
          <p:spPr>
            <a:xfrm>
              <a:off x="6647020" y="3556348"/>
              <a:ext cx="165734" cy="109632"/>
            </a:xfrm>
            <a:custGeom>
              <a:avLst/>
              <a:gdLst>
                <a:gd name="connsiteX0" fmla="*/ 35623 w 165734"/>
                <a:gd name="connsiteY0" fmla="*/ 0 h 109632"/>
                <a:gd name="connsiteX1" fmla="*/ 113633 w 165734"/>
                <a:gd name="connsiteY1" fmla="*/ 69723 h 109632"/>
                <a:gd name="connsiteX2" fmla="*/ 165735 w 165734"/>
                <a:gd name="connsiteY2" fmla="*/ 92011 h 109632"/>
                <a:gd name="connsiteX3" fmla="*/ 159353 w 165734"/>
                <a:gd name="connsiteY3" fmla="*/ 109633 h 109632"/>
                <a:gd name="connsiteX4" fmla="*/ 111157 w 165734"/>
                <a:gd name="connsiteY4" fmla="*/ 90869 h 109632"/>
                <a:gd name="connsiteX5" fmla="*/ 0 w 165734"/>
                <a:gd name="connsiteY5" fmla="*/ 88297 h 109632"/>
                <a:gd name="connsiteX6" fmla="*/ 5429 w 165734"/>
                <a:gd name="connsiteY6" fmla="*/ 70485 h 109632"/>
                <a:gd name="connsiteX7" fmla="*/ 82963 w 165734"/>
                <a:gd name="connsiteY7" fmla="*/ 71723 h 109632"/>
                <a:gd name="connsiteX8" fmla="*/ 28003 w 165734"/>
                <a:gd name="connsiteY8" fmla="*/ 21336 h 109632"/>
                <a:gd name="connsiteX9" fmla="*/ 35623 w 165734"/>
                <a:gd name="connsiteY9" fmla="*/ 0 h 10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734" h="109632">
                  <a:moveTo>
                    <a:pt x="35623" y="0"/>
                  </a:moveTo>
                  <a:lnTo>
                    <a:pt x="113633" y="69723"/>
                  </a:lnTo>
                  <a:lnTo>
                    <a:pt x="165735" y="92011"/>
                  </a:lnTo>
                  <a:lnTo>
                    <a:pt x="159353" y="109633"/>
                  </a:lnTo>
                  <a:lnTo>
                    <a:pt x="111157" y="90869"/>
                  </a:lnTo>
                  <a:lnTo>
                    <a:pt x="0" y="88297"/>
                  </a:lnTo>
                  <a:lnTo>
                    <a:pt x="5429" y="70485"/>
                  </a:lnTo>
                  <a:lnTo>
                    <a:pt x="82963" y="71723"/>
                  </a:lnTo>
                  <a:lnTo>
                    <a:pt x="28003" y="21336"/>
                  </a:lnTo>
                  <a:lnTo>
                    <a:pt x="3562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382E92A4-5C53-4E06-890A-955E02383641}"/>
                </a:ext>
              </a:extLst>
            </p:cNvPr>
            <p:cNvSpPr/>
            <p:nvPr/>
          </p:nvSpPr>
          <p:spPr>
            <a:xfrm>
              <a:off x="5529261" y="3854862"/>
              <a:ext cx="161925" cy="112971"/>
            </a:xfrm>
            <a:custGeom>
              <a:avLst/>
              <a:gdLst>
                <a:gd name="connsiteX0" fmla="*/ 84582 w 161925"/>
                <a:gd name="connsiteY0" fmla="*/ 91726 h 112971"/>
                <a:gd name="connsiteX1" fmla="*/ 46006 w 161925"/>
                <a:gd name="connsiteY1" fmla="*/ 112966 h 112971"/>
                <a:gd name="connsiteX2" fmla="*/ 13430 w 161925"/>
                <a:gd name="connsiteY2" fmla="*/ 98679 h 112971"/>
                <a:gd name="connsiteX3" fmla="*/ 0 w 161925"/>
                <a:gd name="connsiteY3" fmla="*/ 67151 h 112971"/>
                <a:gd name="connsiteX4" fmla="*/ 5334 w 161925"/>
                <a:gd name="connsiteY4" fmla="*/ 48101 h 112971"/>
                <a:gd name="connsiteX5" fmla="*/ 22955 w 161925"/>
                <a:gd name="connsiteY5" fmla="*/ 58864 h 112971"/>
                <a:gd name="connsiteX6" fmla="*/ 20574 w 161925"/>
                <a:gd name="connsiteY6" fmla="*/ 67532 h 112971"/>
                <a:gd name="connsiteX7" fmla="*/ 26575 w 161925"/>
                <a:gd name="connsiteY7" fmla="*/ 83820 h 112971"/>
                <a:gd name="connsiteX8" fmla="*/ 45625 w 161925"/>
                <a:gd name="connsiteY8" fmla="*/ 92012 h 112971"/>
                <a:gd name="connsiteX9" fmla="*/ 69437 w 161925"/>
                <a:gd name="connsiteY9" fmla="*/ 77248 h 112971"/>
                <a:gd name="connsiteX10" fmla="*/ 147542 w 161925"/>
                <a:gd name="connsiteY10" fmla="*/ 0 h 112971"/>
                <a:gd name="connsiteX11" fmla="*/ 161925 w 161925"/>
                <a:gd name="connsiteY11" fmla="*/ 15049 h 1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925" h="112971">
                  <a:moveTo>
                    <a:pt x="84582" y="91726"/>
                  </a:moveTo>
                  <a:cubicBezTo>
                    <a:pt x="74802" y="103344"/>
                    <a:pt x="61053" y="110914"/>
                    <a:pt x="46006" y="112966"/>
                  </a:cubicBezTo>
                  <a:cubicBezTo>
                    <a:pt x="33588" y="113160"/>
                    <a:pt x="21699" y="107945"/>
                    <a:pt x="13430" y="98679"/>
                  </a:cubicBezTo>
                  <a:cubicBezTo>
                    <a:pt x="4831" y="90448"/>
                    <a:pt x="-22" y="79055"/>
                    <a:pt x="0" y="67151"/>
                  </a:cubicBezTo>
                  <a:cubicBezTo>
                    <a:pt x="199" y="60461"/>
                    <a:pt x="2030" y="53921"/>
                    <a:pt x="5334" y="48101"/>
                  </a:cubicBezTo>
                  <a:lnTo>
                    <a:pt x="22955" y="58864"/>
                  </a:lnTo>
                  <a:cubicBezTo>
                    <a:pt x="21517" y="61537"/>
                    <a:pt x="20703" y="64500"/>
                    <a:pt x="20574" y="67532"/>
                  </a:cubicBezTo>
                  <a:cubicBezTo>
                    <a:pt x="20200" y="73563"/>
                    <a:pt x="22377" y="79473"/>
                    <a:pt x="26575" y="83820"/>
                  </a:cubicBezTo>
                  <a:cubicBezTo>
                    <a:pt x="31296" y="89377"/>
                    <a:pt x="38344" y="92407"/>
                    <a:pt x="45625" y="92012"/>
                  </a:cubicBezTo>
                  <a:cubicBezTo>
                    <a:pt x="54978" y="89863"/>
                    <a:pt x="63353" y="84670"/>
                    <a:pt x="69437" y="77248"/>
                  </a:cubicBezTo>
                  <a:lnTo>
                    <a:pt x="147542" y="0"/>
                  </a:lnTo>
                  <a:lnTo>
                    <a:pt x="161925" y="15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A55386A5-E668-43E5-88D7-3AEB5E07B94E}"/>
                </a:ext>
              </a:extLst>
            </p:cNvPr>
            <p:cNvSpPr/>
            <p:nvPr/>
          </p:nvSpPr>
          <p:spPr>
            <a:xfrm>
              <a:off x="5824537" y="3798759"/>
              <a:ext cx="504825" cy="160349"/>
            </a:xfrm>
            <a:custGeom>
              <a:avLst/>
              <a:gdLst>
                <a:gd name="connsiteX0" fmla="*/ 54959 w 504825"/>
                <a:gd name="connsiteY0" fmla="*/ 120777 h 160349"/>
                <a:gd name="connsiteX1" fmla="*/ 0 w 504825"/>
                <a:gd name="connsiteY1" fmla="*/ 86773 h 160349"/>
                <a:gd name="connsiteX2" fmla="*/ 4953 w 504825"/>
                <a:gd name="connsiteY2" fmla="*/ 78200 h 160349"/>
                <a:gd name="connsiteX3" fmla="*/ 25336 w 504825"/>
                <a:gd name="connsiteY3" fmla="*/ 90773 h 160349"/>
                <a:gd name="connsiteX4" fmla="*/ 57817 w 504825"/>
                <a:gd name="connsiteY4" fmla="*/ 34099 h 160349"/>
                <a:gd name="connsiteX5" fmla="*/ 38100 w 504825"/>
                <a:gd name="connsiteY5" fmla="*/ 21527 h 160349"/>
                <a:gd name="connsiteX6" fmla="*/ 42481 w 504825"/>
                <a:gd name="connsiteY6" fmla="*/ 13811 h 160349"/>
                <a:gd name="connsiteX7" fmla="*/ 60865 w 504825"/>
                <a:gd name="connsiteY7" fmla="*/ 21812 h 160349"/>
                <a:gd name="connsiteX8" fmla="*/ 72390 w 504825"/>
                <a:gd name="connsiteY8" fmla="*/ 16383 h 160349"/>
                <a:gd name="connsiteX9" fmla="*/ 84106 w 504825"/>
                <a:gd name="connsiteY9" fmla="*/ 23622 h 160349"/>
                <a:gd name="connsiteX10" fmla="*/ 40386 w 504825"/>
                <a:gd name="connsiteY10" fmla="*/ 99822 h 160349"/>
                <a:gd name="connsiteX11" fmla="*/ 60198 w 504825"/>
                <a:gd name="connsiteY11" fmla="*/ 112109 h 160349"/>
                <a:gd name="connsiteX12" fmla="*/ 218123 w 504825"/>
                <a:gd name="connsiteY12" fmla="*/ 86297 h 160349"/>
                <a:gd name="connsiteX13" fmla="*/ 213550 w 504825"/>
                <a:gd name="connsiteY13" fmla="*/ 74390 h 160349"/>
                <a:gd name="connsiteX14" fmla="*/ 195644 w 504825"/>
                <a:gd name="connsiteY14" fmla="*/ 67532 h 160349"/>
                <a:gd name="connsiteX15" fmla="*/ 176594 w 504825"/>
                <a:gd name="connsiteY15" fmla="*/ 68866 h 160349"/>
                <a:gd name="connsiteX16" fmla="*/ 167069 w 504825"/>
                <a:gd name="connsiteY16" fmla="*/ 78391 h 160349"/>
                <a:gd name="connsiteX17" fmla="*/ 168973 w 504825"/>
                <a:gd name="connsiteY17" fmla="*/ 86963 h 160349"/>
                <a:gd name="connsiteX18" fmla="*/ 178498 w 504825"/>
                <a:gd name="connsiteY18" fmla="*/ 94488 h 160349"/>
                <a:gd name="connsiteX19" fmla="*/ 187357 w 504825"/>
                <a:gd name="connsiteY19" fmla="*/ 98869 h 160349"/>
                <a:gd name="connsiteX20" fmla="*/ 198501 w 504825"/>
                <a:gd name="connsiteY20" fmla="*/ 103537 h 160349"/>
                <a:gd name="connsiteX21" fmla="*/ 212217 w 504825"/>
                <a:gd name="connsiteY21" fmla="*/ 96202 h 160349"/>
                <a:gd name="connsiteX22" fmla="*/ 217456 w 504825"/>
                <a:gd name="connsiteY22" fmla="*/ 86677 h 160349"/>
                <a:gd name="connsiteX23" fmla="*/ 210312 w 504825"/>
                <a:gd name="connsiteY23" fmla="*/ 135636 h 160349"/>
                <a:gd name="connsiteX24" fmla="*/ 208693 w 504825"/>
                <a:gd name="connsiteY24" fmla="*/ 126111 h 160349"/>
                <a:gd name="connsiteX25" fmla="*/ 196025 w 504825"/>
                <a:gd name="connsiteY25" fmla="*/ 116586 h 160349"/>
                <a:gd name="connsiteX26" fmla="*/ 187547 w 504825"/>
                <a:gd name="connsiteY26" fmla="*/ 112681 h 160349"/>
                <a:gd name="connsiteX27" fmla="*/ 175355 w 504825"/>
                <a:gd name="connsiteY27" fmla="*/ 107537 h 160349"/>
                <a:gd name="connsiteX28" fmla="*/ 160687 w 504825"/>
                <a:gd name="connsiteY28" fmla="*/ 114586 h 160349"/>
                <a:gd name="connsiteX29" fmla="*/ 153829 w 504825"/>
                <a:gd name="connsiteY29" fmla="*/ 125825 h 160349"/>
                <a:gd name="connsiteX30" fmla="*/ 159163 w 504825"/>
                <a:gd name="connsiteY30" fmla="*/ 141541 h 160349"/>
                <a:gd name="connsiteX31" fmla="*/ 178213 w 504825"/>
                <a:gd name="connsiteY31" fmla="*/ 150209 h 160349"/>
                <a:gd name="connsiteX32" fmla="*/ 199549 w 504825"/>
                <a:gd name="connsiteY32" fmla="*/ 148019 h 160349"/>
                <a:gd name="connsiteX33" fmla="*/ 209931 w 504825"/>
                <a:gd name="connsiteY33" fmla="*/ 135731 h 160349"/>
                <a:gd name="connsiteX34" fmla="*/ 177070 w 504825"/>
                <a:gd name="connsiteY34" fmla="*/ 158877 h 160349"/>
                <a:gd name="connsiteX35" fmla="*/ 157163 w 504825"/>
                <a:gd name="connsiteY35" fmla="*/ 153924 h 160349"/>
                <a:gd name="connsiteX36" fmla="*/ 142780 w 504825"/>
                <a:gd name="connsiteY36" fmla="*/ 145542 h 160349"/>
                <a:gd name="connsiteX37" fmla="*/ 134969 w 504825"/>
                <a:gd name="connsiteY37" fmla="*/ 134874 h 160349"/>
                <a:gd name="connsiteX38" fmla="*/ 143542 w 504825"/>
                <a:gd name="connsiteY38" fmla="*/ 109442 h 160349"/>
                <a:gd name="connsiteX39" fmla="*/ 164497 w 504825"/>
                <a:gd name="connsiteY39" fmla="*/ 101536 h 160349"/>
                <a:gd name="connsiteX40" fmla="*/ 164497 w 504825"/>
                <a:gd name="connsiteY40" fmla="*/ 101536 h 160349"/>
                <a:gd name="connsiteX41" fmla="*/ 149828 w 504825"/>
                <a:gd name="connsiteY41" fmla="*/ 90202 h 160349"/>
                <a:gd name="connsiteX42" fmla="*/ 147066 w 504825"/>
                <a:gd name="connsiteY42" fmla="*/ 77057 h 160349"/>
                <a:gd name="connsiteX43" fmla="*/ 163544 w 504825"/>
                <a:gd name="connsiteY43" fmla="*/ 60579 h 160349"/>
                <a:gd name="connsiteX44" fmla="*/ 197453 w 504825"/>
                <a:gd name="connsiteY44" fmla="*/ 57817 h 160349"/>
                <a:gd name="connsiteX45" fmla="*/ 228981 w 504825"/>
                <a:gd name="connsiteY45" fmla="*/ 69342 h 160349"/>
                <a:gd name="connsiteX46" fmla="*/ 237744 w 504825"/>
                <a:gd name="connsiteY46" fmla="*/ 88392 h 160349"/>
                <a:gd name="connsiteX47" fmla="*/ 229171 w 504825"/>
                <a:gd name="connsiteY47" fmla="*/ 100489 h 160349"/>
                <a:gd name="connsiteX48" fmla="*/ 210121 w 504825"/>
                <a:gd name="connsiteY48" fmla="*/ 108109 h 160349"/>
                <a:gd name="connsiteX49" fmla="*/ 210121 w 504825"/>
                <a:gd name="connsiteY49" fmla="*/ 108109 h 160349"/>
                <a:gd name="connsiteX50" fmla="*/ 228600 w 504825"/>
                <a:gd name="connsiteY50" fmla="*/ 121253 h 160349"/>
                <a:gd name="connsiteX51" fmla="*/ 232505 w 504825"/>
                <a:gd name="connsiteY51" fmla="*/ 136779 h 160349"/>
                <a:gd name="connsiteX52" fmla="*/ 214217 w 504825"/>
                <a:gd name="connsiteY52" fmla="*/ 155829 h 160349"/>
                <a:gd name="connsiteX53" fmla="*/ 177546 w 504825"/>
                <a:gd name="connsiteY53" fmla="*/ 159353 h 160349"/>
                <a:gd name="connsiteX54" fmla="*/ 366903 w 504825"/>
                <a:gd name="connsiteY54" fmla="*/ 99346 h 160349"/>
                <a:gd name="connsiteX55" fmla="*/ 364141 w 504825"/>
                <a:gd name="connsiteY55" fmla="*/ 82963 h 160349"/>
                <a:gd name="connsiteX56" fmla="*/ 356425 w 504825"/>
                <a:gd name="connsiteY56" fmla="*/ 73438 h 160349"/>
                <a:gd name="connsiteX57" fmla="*/ 347663 w 504825"/>
                <a:gd name="connsiteY57" fmla="*/ 69056 h 160349"/>
                <a:gd name="connsiteX58" fmla="*/ 338138 w 504825"/>
                <a:gd name="connsiteY58" fmla="*/ 67913 h 160349"/>
                <a:gd name="connsiteX59" fmla="*/ 319088 w 504825"/>
                <a:gd name="connsiteY59" fmla="*/ 73723 h 160349"/>
                <a:gd name="connsiteX60" fmla="*/ 311848 w 504825"/>
                <a:gd name="connsiteY60" fmla="*/ 90583 h 160349"/>
                <a:gd name="connsiteX61" fmla="*/ 314134 w 504825"/>
                <a:gd name="connsiteY61" fmla="*/ 100870 h 160349"/>
                <a:gd name="connsiteX62" fmla="*/ 321945 w 504825"/>
                <a:gd name="connsiteY62" fmla="*/ 107728 h 160349"/>
                <a:gd name="connsiteX63" fmla="*/ 330422 w 504825"/>
                <a:gd name="connsiteY63" fmla="*/ 110490 h 160349"/>
                <a:gd name="connsiteX64" fmla="*/ 340614 w 504825"/>
                <a:gd name="connsiteY64" fmla="*/ 111157 h 160349"/>
                <a:gd name="connsiteX65" fmla="*/ 354235 w 504825"/>
                <a:gd name="connsiteY65" fmla="*/ 109728 h 160349"/>
                <a:gd name="connsiteX66" fmla="*/ 366998 w 504825"/>
                <a:gd name="connsiteY66" fmla="*/ 105823 h 160349"/>
                <a:gd name="connsiteX67" fmla="*/ 366998 w 504825"/>
                <a:gd name="connsiteY67" fmla="*/ 103156 h 160349"/>
                <a:gd name="connsiteX68" fmla="*/ 366998 w 504825"/>
                <a:gd name="connsiteY68" fmla="*/ 99536 h 160349"/>
                <a:gd name="connsiteX69" fmla="*/ 290798 w 504825"/>
                <a:gd name="connsiteY69" fmla="*/ 91059 h 160349"/>
                <a:gd name="connsiteX70" fmla="*/ 294513 w 504825"/>
                <a:gd name="connsiteY70" fmla="*/ 77248 h 160349"/>
                <a:gd name="connsiteX71" fmla="*/ 304800 w 504825"/>
                <a:gd name="connsiteY71" fmla="*/ 66104 h 160349"/>
                <a:gd name="connsiteX72" fmla="*/ 319754 w 504825"/>
                <a:gd name="connsiteY72" fmla="*/ 59341 h 160349"/>
                <a:gd name="connsiteX73" fmla="*/ 337852 w 504825"/>
                <a:gd name="connsiteY73" fmla="*/ 56864 h 160349"/>
                <a:gd name="connsiteX74" fmla="*/ 356235 w 504825"/>
                <a:gd name="connsiteY74" fmla="*/ 59150 h 160349"/>
                <a:gd name="connsiteX75" fmla="*/ 370618 w 504825"/>
                <a:gd name="connsiteY75" fmla="*/ 65723 h 160349"/>
                <a:gd name="connsiteX76" fmla="*/ 382429 w 504825"/>
                <a:gd name="connsiteY76" fmla="*/ 79820 h 160349"/>
                <a:gd name="connsiteX77" fmla="*/ 386620 w 504825"/>
                <a:gd name="connsiteY77" fmla="*/ 102108 h 160349"/>
                <a:gd name="connsiteX78" fmla="*/ 382524 w 504825"/>
                <a:gd name="connsiteY78" fmla="*/ 125254 h 160349"/>
                <a:gd name="connsiteX79" fmla="*/ 370427 w 504825"/>
                <a:gd name="connsiteY79" fmla="*/ 143447 h 160349"/>
                <a:gd name="connsiteX80" fmla="*/ 349949 w 504825"/>
                <a:gd name="connsiteY80" fmla="*/ 155162 h 160349"/>
                <a:gd name="connsiteX81" fmla="*/ 320421 w 504825"/>
                <a:gd name="connsiteY81" fmla="*/ 159163 h 160349"/>
                <a:gd name="connsiteX82" fmla="*/ 312039 w 504825"/>
                <a:gd name="connsiteY82" fmla="*/ 159163 h 160349"/>
                <a:gd name="connsiteX83" fmla="*/ 303657 w 504825"/>
                <a:gd name="connsiteY83" fmla="*/ 158020 h 160349"/>
                <a:gd name="connsiteX84" fmla="*/ 303657 w 504825"/>
                <a:gd name="connsiteY84" fmla="*/ 145352 h 160349"/>
                <a:gd name="connsiteX85" fmla="*/ 304800 w 504825"/>
                <a:gd name="connsiteY85" fmla="*/ 145352 h 160349"/>
                <a:gd name="connsiteX86" fmla="*/ 312515 w 504825"/>
                <a:gd name="connsiteY86" fmla="*/ 147161 h 160349"/>
                <a:gd name="connsiteX87" fmla="*/ 323183 w 504825"/>
                <a:gd name="connsiteY87" fmla="*/ 148019 h 160349"/>
                <a:gd name="connsiteX88" fmla="*/ 353759 w 504825"/>
                <a:gd name="connsiteY88" fmla="*/ 139541 h 160349"/>
                <a:gd name="connsiteX89" fmla="*/ 366236 w 504825"/>
                <a:gd name="connsiteY89" fmla="*/ 115157 h 160349"/>
                <a:gd name="connsiteX90" fmla="*/ 351187 w 504825"/>
                <a:gd name="connsiteY90" fmla="*/ 120396 h 160349"/>
                <a:gd name="connsiteX91" fmla="*/ 335566 w 504825"/>
                <a:gd name="connsiteY91" fmla="*/ 122015 h 160349"/>
                <a:gd name="connsiteX92" fmla="*/ 320611 w 504825"/>
                <a:gd name="connsiteY92" fmla="*/ 120872 h 160349"/>
                <a:gd name="connsiteX93" fmla="*/ 307086 w 504825"/>
                <a:gd name="connsiteY93" fmla="*/ 116205 h 160349"/>
                <a:gd name="connsiteX94" fmla="*/ 295084 w 504825"/>
                <a:gd name="connsiteY94" fmla="*/ 106013 h 160349"/>
                <a:gd name="connsiteX95" fmla="*/ 290989 w 504825"/>
                <a:gd name="connsiteY95" fmla="*/ 91059 h 160349"/>
                <a:gd name="connsiteX96" fmla="*/ 504825 w 504825"/>
                <a:gd name="connsiteY96" fmla="*/ 6477 h 160349"/>
                <a:gd name="connsiteX97" fmla="*/ 501206 w 504825"/>
                <a:gd name="connsiteY97" fmla="*/ 107918 h 160349"/>
                <a:gd name="connsiteX98" fmla="*/ 485680 w 504825"/>
                <a:gd name="connsiteY98" fmla="*/ 117443 h 160349"/>
                <a:gd name="connsiteX99" fmla="*/ 487013 w 504825"/>
                <a:gd name="connsiteY99" fmla="*/ 21527 h 160349"/>
                <a:gd name="connsiteX100" fmla="*/ 427768 w 504825"/>
                <a:gd name="connsiteY100" fmla="*/ 50102 h 160349"/>
                <a:gd name="connsiteX101" fmla="*/ 422624 w 504825"/>
                <a:gd name="connsiteY101" fmla="*/ 38672 h 160349"/>
                <a:gd name="connsiteX102" fmla="*/ 497110 w 504825"/>
                <a:gd name="connsiteY102" fmla="*/ 0 h 16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04825" h="160349">
                  <a:moveTo>
                    <a:pt x="54959" y="120777"/>
                  </a:moveTo>
                  <a:lnTo>
                    <a:pt x="0" y="86773"/>
                  </a:lnTo>
                  <a:lnTo>
                    <a:pt x="4953" y="78200"/>
                  </a:lnTo>
                  <a:lnTo>
                    <a:pt x="25336" y="90773"/>
                  </a:lnTo>
                  <a:lnTo>
                    <a:pt x="57817" y="34099"/>
                  </a:lnTo>
                  <a:lnTo>
                    <a:pt x="38100" y="21527"/>
                  </a:lnTo>
                  <a:lnTo>
                    <a:pt x="42481" y="13811"/>
                  </a:lnTo>
                  <a:cubicBezTo>
                    <a:pt x="48016" y="17674"/>
                    <a:pt x="54266" y="20394"/>
                    <a:pt x="60865" y="21812"/>
                  </a:cubicBezTo>
                  <a:cubicBezTo>
                    <a:pt x="65448" y="22483"/>
                    <a:pt x="69989" y="20345"/>
                    <a:pt x="72390" y="16383"/>
                  </a:cubicBezTo>
                  <a:lnTo>
                    <a:pt x="84106" y="23622"/>
                  </a:lnTo>
                  <a:lnTo>
                    <a:pt x="40386" y="99822"/>
                  </a:lnTo>
                  <a:lnTo>
                    <a:pt x="60198" y="112109"/>
                  </a:lnTo>
                  <a:close/>
                  <a:moveTo>
                    <a:pt x="218123" y="86297"/>
                  </a:moveTo>
                  <a:cubicBezTo>
                    <a:pt x="218984" y="81781"/>
                    <a:pt x="217213" y="77168"/>
                    <a:pt x="213550" y="74390"/>
                  </a:cubicBezTo>
                  <a:cubicBezTo>
                    <a:pt x="208399" y="70370"/>
                    <a:pt x="202163" y="67982"/>
                    <a:pt x="195644" y="67532"/>
                  </a:cubicBezTo>
                  <a:cubicBezTo>
                    <a:pt x="189283" y="66352"/>
                    <a:pt x="182727" y="66811"/>
                    <a:pt x="176594" y="68866"/>
                  </a:cubicBezTo>
                  <a:cubicBezTo>
                    <a:pt x="171865" y="69971"/>
                    <a:pt x="168173" y="73662"/>
                    <a:pt x="167069" y="78391"/>
                  </a:cubicBezTo>
                  <a:cubicBezTo>
                    <a:pt x="166377" y="81389"/>
                    <a:pt x="167077" y="84540"/>
                    <a:pt x="168973" y="86963"/>
                  </a:cubicBezTo>
                  <a:cubicBezTo>
                    <a:pt x="171589" y="90108"/>
                    <a:pt x="174834" y="92671"/>
                    <a:pt x="178498" y="94488"/>
                  </a:cubicBezTo>
                  <a:lnTo>
                    <a:pt x="187357" y="98869"/>
                  </a:lnTo>
                  <a:cubicBezTo>
                    <a:pt x="191357" y="100774"/>
                    <a:pt x="195072" y="102298"/>
                    <a:pt x="198501" y="103537"/>
                  </a:cubicBezTo>
                  <a:cubicBezTo>
                    <a:pt x="203566" y="102153"/>
                    <a:pt x="208254" y="99646"/>
                    <a:pt x="212217" y="96202"/>
                  </a:cubicBezTo>
                  <a:cubicBezTo>
                    <a:pt x="214797" y="93563"/>
                    <a:pt x="216608" y="90270"/>
                    <a:pt x="217456" y="86677"/>
                  </a:cubicBezTo>
                  <a:moveTo>
                    <a:pt x="210312" y="135636"/>
                  </a:moveTo>
                  <a:cubicBezTo>
                    <a:pt x="211107" y="132374"/>
                    <a:pt x="210521" y="128928"/>
                    <a:pt x="208693" y="126111"/>
                  </a:cubicBezTo>
                  <a:cubicBezTo>
                    <a:pt x="205184" y="122083"/>
                    <a:pt x="200868" y="118838"/>
                    <a:pt x="196025" y="116586"/>
                  </a:cubicBezTo>
                  <a:cubicBezTo>
                    <a:pt x="193929" y="115443"/>
                    <a:pt x="191071" y="114205"/>
                    <a:pt x="187547" y="112681"/>
                  </a:cubicBezTo>
                  <a:lnTo>
                    <a:pt x="175355" y="107537"/>
                  </a:lnTo>
                  <a:cubicBezTo>
                    <a:pt x="169989" y="108727"/>
                    <a:pt x="164969" y="111139"/>
                    <a:pt x="160687" y="114586"/>
                  </a:cubicBezTo>
                  <a:cubicBezTo>
                    <a:pt x="157198" y="117451"/>
                    <a:pt x="154781" y="121412"/>
                    <a:pt x="153829" y="125825"/>
                  </a:cubicBezTo>
                  <a:cubicBezTo>
                    <a:pt x="152583" y="131646"/>
                    <a:pt x="154631" y="137682"/>
                    <a:pt x="159163" y="141541"/>
                  </a:cubicBezTo>
                  <a:cubicBezTo>
                    <a:pt x="164447" y="146356"/>
                    <a:pt x="171111" y="149388"/>
                    <a:pt x="178213" y="150209"/>
                  </a:cubicBezTo>
                  <a:cubicBezTo>
                    <a:pt x="185390" y="151485"/>
                    <a:pt x="192781" y="150726"/>
                    <a:pt x="199549" y="148019"/>
                  </a:cubicBezTo>
                  <a:cubicBezTo>
                    <a:pt x="204920" y="146021"/>
                    <a:pt x="208858" y="141361"/>
                    <a:pt x="209931" y="135731"/>
                  </a:cubicBezTo>
                  <a:moveTo>
                    <a:pt x="177070" y="158877"/>
                  </a:moveTo>
                  <a:cubicBezTo>
                    <a:pt x="170264" y="158006"/>
                    <a:pt x="163583" y="156344"/>
                    <a:pt x="157163" y="153924"/>
                  </a:cubicBezTo>
                  <a:cubicBezTo>
                    <a:pt x="151946" y="151926"/>
                    <a:pt x="147089" y="149096"/>
                    <a:pt x="142780" y="145542"/>
                  </a:cubicBezTo>
                  <a:cubicBezTo>
                    <a:pt x="139343" y="142679"/>
                    <a:pt x="136661" y="139015"/>
                    <a:pt x="134969" y="134874"/>
                  </a:cubicBezTo>
                  <a:cubicBezTo>
                    <a:pt x="131352" y="125438"/>
                    <a:pt x="134950" y="114763"/>
                    <a:pt x="143542" y="109442"/>
                  </a:cubicBezTo>
                  <a:cubicBezTo>
                    <a:pt x="149827" y="105232"/>
                    <a:pt x="156997" y="102527"/>
                    <a:pt x="164497" y="101536"/>
                  </a:cubicBezTo>
                  <a:lnTo>
                    <a:pt x="164497" y="101536"/>
                  </a:lnTo>
                  <a:cubicBezTo>
                    <a:pt x="158912" y="98756"/>
                    <a:pt x="153928" y="94904"/>
                    <a:pt x="149828" y="90202"/>
                  </a:cubicBezTo>
                  <a:cubicBezTo>
                    <a:pt x="146975" y="86460"/>
                    <a:pt x="145960" y="81631"/>
                    <a:pt x="147066" y="77057"/>
                  </a:cubicBezTo>
                  <a:cubicBezTo>
                    <a:pt x="149209" y="69009"/>
                    <a:pt x="155496" y="62722"/>
                    <a:pt x="163544" y="60579"/>
                  </a:cubicBezTo>
                  <a:cubicBezTo>
                    <a:pt x="174425" y="56775"/>
                    <a:pt x="186100" y="55824"/>
                    <a:pt x="197453" y="57817"/>
                  </a:cubicBezTo>
                  <a:cubicBezTo>
                    <a:pt x="208795" y="58812"/>
                    <a:pt x="219671" y="62788"/>
                    <a:pt x="228981" y="69342"/>
                  </a:cubicBezTo>
                  <a:cubicBezTo>
                    <a:pt x="235448" y="73369"/>
                    <a:pt x="238895" y="80861"/>
                    <a:pt x="237744" y="88392"/>
                  </a:cubicBezTo>
                  <a:cubicBezTo>
                    <a:pt x="236448" y="93330"/>
                    <a:pt x="233401" y="97630"/>
                    <a:pt x="229171" y="100489"/>
                  </a:cubicBezTo>
                  <a:cubicBezTo>
                    <a:pt x="223519" y="104510"/>
                    <a:pt x="216988" y="107123"/>
                    <a:pt x="210121" y="108109"/>
                  </a:cubicBezTo>
                  <a:lnTo>
                    <a:pt x="210121" y="108109"/>
                  </a:lnTo>
                  <a:cubicBezTo>
                    <a:pt x="217148" y="111123"/>
                    <a:pt x="223448" y="115605"/>
                    <a:pt x="228600" y="121253"/>
                  </a:cubicBezTo>
                  <a:cubicBezTo>
                    <a:pt x="232342" y="125489"/>
                    <a:pt x="233798" y="131277"/>
                    <a:pt x="232505" y="136779"/>
                  </a:cubicBezTo>
                  <a:cubicBezTo>
                    <a:pt x="230117" y="145866"/>
                    <a:pt x="223199" y="153072"/>
                    <a:pt x="214217" y="155829"/>
                  </a:cubicBezTo>
                  <a:cubicBezTo>
                    <a:pt x="202521" y="160230"/>
                    <a:pt x="189866" y="161446"/>
                    <a:pt x="177546" y="159353"/>
                  </a:cubicBezTo>
                  <a:moveTo>
                    <a:pt x="366903" y="99346"/>
                  </a:moveTo>
                  <a:cubicBezTo>
                    <a:pt x="367085" y="93755"/>
                    <a:pt x="366146" y="88185"/>
                    <a:pt x="364141" y="82963"/>
                  </a:cubicBezTo>
                  <a:cubicBezTo>
                    <a:pt x="362492" y="79139"/>
                    <a:pt x="359823" y="75844"/>
                    <a:pt x="356425" y="73438"/>
                  </a:cubicBezTo>
                  <a:cubicBezTo>
                    <a:pt x="353785" y="71474"/>
                    <a:pt x="350818" y="69990"/>
                    <a:pt x="347663" y="69056"/>
                  </a:cubicBezTo>
                  <a:cubicBezTo>
                    <a:pt x="344547" y="68285"/>
                    <a:pt x="341347" y="67901"/>
                    <a:pt x="338138" y="67913"/>
                  </a:cubicBezTo>
                  <a:cubicBezTo>
                    <a:pt x="331305" y="67577"/>
                    <a:pt x="324569" y="69632"/>
                    <a:pt x="319088" y="73723"/>
                  </a:cubicBezTo>
                  <a:cubicBezTo>
                    <a:pt x="314139" y="77878"/>
                    <a:pt x="311453" y="84133"/>
                    <a:pt x="311848" y="90583"/>
                  </a:cubicBezTo>
                  <a:cubicBezTo>
                    <a:pt x="311682" y="94154"/>
                    <a:pt x="312471" y="97705"/>
                    <a:pt x="314134" y="100870"/>
                  </a:cubicBezTo>
                  <a:cubicBezTo>
                    <a:pt x="316052" y="103836"/>
                    <a:pt x="318756" y="106210"/>
                    <a:pt x="321945" y="107728"/>
                  </a:cubicBezTo>
                  <a:cubicBezTo>
                    <a:pt x="324585" y="109142"/>
                    <a:pt x="327455" y="110078"/>
                    <a:pt x="330422" y="110490"/>
                  </a:cubicBezTo>
                  <a:cubicBezTo>
                    <a:pt x="333798" y="110965"/>
                    <a:pt x="337205" y="111188"/>
                    <a:pt x="340614" y="111157"/>
                  </a:cubicBezTo>
                  <a:cubicBezTo>
                    <a:pt x="345190" y="111119"/>
                    <a:pt x="349751" y="110641"/>
                    <a:pt x="354235" y="109728"/>
                  </a:cubicBezTo>
                  <a:cubicBezTo>
                    <a:pt x="358618" y="108894"/>
                    <a:pt x="362898" y="107584"/>
                    <a:pt x="366998" y="105823"/>
                  </a:cubicBezTo>
                  <a:cubicBezTo>
                    <a:pt x="367066" y="104935"/>
                    <a:pt x="367066" y="104044"/>
                    <a:pt x="366998" y="103156"/>
                  </a:cubicBezTo>
                  <a:cubicBezTo>
                    <a:pt x="366998" y="102108"/>
                    <a:pt x="366998" y="100870"/>
                    <a:pt x="366998" y="99536"/>
                  </a:cubicBezTo>
                  <a:moveTo>
                    <a:pt x="290798" y="91059"/>
                  </a:moveTo>
                  <a:cubicBezTo>
                    <a:pt x="290736" y="86200"/>
                    <a:pt x="292022" y="81420"/>
                    <a:pt x="294513" y="77248"/>
                  </a:cubicBezTo>
                  <a:cubicBezTo>
                    <a:pt x="297100" y="72836"/>
                    <a:pt x="300609" y="69035"/>
                    <a:pt x="304800" y="66104"/>
                  </a:cubicBezTo>
                  <a:cubicBezTo>
                    <a:pt x="309339" y="62971"/>
                    <a:pt x="314404" y="60681"/>
                    <a:pt x="319754" y="59341"/>
                  </a:cubicBezTo>
                  <a:cubicBezTo>
                    <a:pt x="325638" y="57658"/>
                    <a:pt x="331732" y="56824"/>
                    <a:pt x="337852" y="56864"/>
                  </a:cubicBezTo>
                  <a:cubicBezTo>
                    <a:pt x="344055" y="56789"/>
                    <a:pt x="350239" y="57558"/>
                    <a:pt x="356235" y="59150"/>
                  </a:cubicBezTo>
                  <a:cubicBezTo>
                    <a:pt x="361370" y="60502"/>
                    <a:pt x="366235" y="62725"/>
                    <a:pt x="370618" y="65723"/>
                  </a:cubicBezTo>
                  <a:cubicBezTo>
                    <a:pt x="375674" y="69357"/>
                    <a:pt x="379736" y="74205"/>
                    <a:pt x="382429" y="79820"/>
                  </a:cubicBezTo>
                  <a:cubicBezTo>
                    <a:pt x="385431" y="86856"/>
                    <a:pt x="386861" y="94462"/>
                    <a:pt x="386620" y="102108"/>
                  </a:cubicBezTo>
                  <a:cubicBezTo>
                    <a:pt x="386636" y="110005"/>
                    <a:pt x="385249" y="117842"/>
                    <a:pt x="382524" y="125254"/>
                  </a:cubicBezTo>
                  <a:cubicBezTo>
                    <a:pt x="380014" y="132203"/>
                    <a:pt x="375865" y="138444"/>
                    <a:pt x="370427" y="143447"/>
                  </a:cubicBezTo>
                  <a:cubicBezTo>
                    <a:pt x="364454" y="148683"/>
                    <a:pt x="357490" y="152667"/>
                    <a:pt x="349949" y="155162"/>
                  </a:cubicBezTo>
                  <a:cubicBezTo>
                    <a:pt x="340371" y="158008"/>
                    <a:pt x="330411" y="159357"/>
                    <a:pt x="320421" y="159163"/>
                  </a:cubicBezTo>
                  <a:lnTo>
                    <a:pt x="312039" y="159163"/>
                  </a:lnTo>
                  <a:cubicBezTo>
                    <a:pt x="309086" y="159163"/>
                    <a:pt x="306229" y="158496"/>
                    <a:pt x="303657" y="158020"/>
                  </a:cubicBezTo>
                  <a:lnTo>
                    <a:pt x="303657" y="145352"/>
                  </a:lnTo>
                  <a:lnTo>
                    <a:pt x="304800" y="145352"/>
                  </a:lnTo>
                  <a:cubicBezTo>
                    <a:pt x="307289" y="146264"/>
                    <a:pt x="309880" y="146871"/>
                    <a:pt x="312515" y="147161"/>
                  </a:cubicBezTo>
                  <a:cubicBezTo>
                    <a:pt x="316042" y="147732"/>
                    <a:pt x="319610" y="148019"/>
                    <a:pt x="323183" y="148019"/>
                  </a:cubicBezTo>
                  <a:cubicBezTo>
                    <a:pt x="334033" y="148665"/>
                    <a:pt x="344790" y="145683"/>
                    <a:pt x="353759" y="139541"/>
                  </a:cubicBezTo>
                  <a:cubicBezTo>
                    <a:pt x="361239" y="133592"/>
                    <a:pt x="365787" y="124704"/>
                    <a:pt x="366236" y="115157"/>
                  </a:cubicBezTo>
                  <a:cubicBezTo>
                    <a:pt x="361398" y="117379"/>
                    <a:pt x="356359" y="119133"/>
                    <a:pt x="351187" y="120396"/>
                  </a:cubicBezTo>
                  <a:cubicBezTo>
                    <a:pt x="346053" y="121497"/>
                    <a:pt x="340816" y="122040"/>
                    <a:pt x="335566" y="122015"/>
                  </a:cubicBezTo>
                  <a:cubicBezTo>
                    <a:pt x="330558" y="122055"/>
                    <a:pt x="325555" y="121672"/>
                    <a:pt x="320611" y="120872"/>
                  </a:cubicBezTo>
                  <a:cubicBezTo>
                    <a:pt x="315909" y="119948"/>
                    <a:pt x="311357" y="118378"/>
                    <a:pt x="307086" y="116205"/>
                  </a:cubicBezTo>
                  <a:cubicBezTo>
                    <a:pt x="302262" y="113918"/>
                    <a:pt x="298123" y="110403"/>
                    <a:pt x="295084" y="106013"/>
                  </a:cubicBezTo>
                  <a:cubicBezTo>
                    <a:pt x="292247" y="101554"/>
                    <a:pt x="290820" y="96342"/>
                    <a:pt x="290989" y="91059"/>
                  </a:cubicBezTo>
                  <a:moveTo>
                    <a:pt x="504825" y="6477"/>
                  </a:moveTo>
                  <a:lnTo>
                    <a:pt x="501206" y="107918"/>
                  </a:lnTo>
                  <a:lnTo>
                    <a:pt x="485680" y="117443"/>
                  </a:lnTo>
                  <a:lnTo>
                    <a:pt x="487013" y="21527"/>
                  </a:lnTo>
                  <a:lnTo>
                    <a:pt x="427768" y="50102"/>
                  </a:lnTo>
                  <a:lnTo>
                    <a:pt x="422624" y="38672"/>
                  </a:lnTo>
                  <a:lnTo>
                    <a:pt x="49711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B8368BFB-805E-498D-8920-E803D4CC8FEA}"/>
                </a:ext>
              </a:extLst>
            </p:cNvPr>
            <p:cNvSpPr/>
            <p:nvPr/>
          </p:nvSpPr>
          <p:spPr>
            <a:xfrm>
              <a:off x="6355095" y="2926650"/>
              <a:ext cx="52265" cy="60995"/>
            </a:xfrm>
            <a:custGeom>
              <a:avLst/>
              <a:gdLst>
                <a:gd name="connsiteX0" fmla="*/ 6938 w 52265"/>
                <a:gd name="connsiteY0" fmla="*/ 58008 h 60995"/>
                <a:gd name="connsiteX1" fmla="*/ 4080 w 52265"/>
                <a:gd name="connsiteY1" fmla="*/ 38958 h 60995"/>
                <a:gd name="connsiteX2" fmla="*/ 365 w 52265"/>
                <a:gd name="connsiteY2" fmla="*/ 11431 h 60995"/>
                <a:gd name="connsiteX3" fmla="*/ 41894 w 52265"/>
                <a:gd name="connsiteY3" fmla="*/ 9526 h 60995"/>
                <a:gd name="connsiteX4" fmla="*/ 47990 w 52265"/>
                <a:gd name="connsiteY4" fmla="*/ 20194 h 60995"/>
                <a:gd name="connsiteX5" fmla="*/ 43895 w 52265"/>
                <a:gd name="connsiteY5" fmla="*/ 54865 h 60995"/>
                <a:gd name="connsiteX6" fmla="*/ 6938 w 52265"/>
                <a:gd name="connsiteY6" fmla="*/ 58008 h 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" h="60995">
                  <a:moveTo>
                    <a:pt x="6938" y="58008"/>
                  </a:moveTo>
                  <a:cubicBezTo>
                    <a:pt x="-4969" y="52293"/>
                    <a:pt x="3413" y="50198"/>
                    <a:pt x="4080" y="38958"/>
                  </a:cubicBezTo>
                  <a:cubicBezTo>
                    <a:pt x="4652" y="29433"/>
                    <a:pt x="-1540" y="18289"/>
                    <a:pt x="365" y="11431"/>
                  </a:cubicBezTo>
                  <a:cubicBezTo>
                    <a:pt x="5604" y="-6857"/>
                    <a:pt x="28940" y="96"/>
                    <a:pt x="41894" y="9526"/>
                  </a:cubicBezTo>
                  <a:cubicBezTo>
                    <a:pt x="44744" y="12548"/>
                    <a:pt x="46833" y="16205"/>
                    <a:pt x="47990" y="20194"/>
                  </a:cubicBezTo>
                  <a:cubicBezTo>
                    <a:pt x="52181" y="31338"/>
                    <a:pt x="56563" y="46959"/>
                    <a:pt x="43895" y="54865"/>
                  </a:cubicBezTo>
                  <a:cubicBezTo>
                    <a:pt x="32778" y="61735"/>
                    <a:pt x="19055" y="62902"/>
                    <a:pt x="6938" y="5800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44B57D2F-65A3-4A12-82CF-1C95432D0FA0}"/>
                </a:ext>
              </a:extLst>
            </p:cNvPr>
            <p:cNvSpPr/>
            <p:nvPr/>
          </p:nvSpPr>
          <p:spPr>
            <a:xfrm>
              <a:off x="6185550" y="2735329"/>
              <a:ext cx="232505" cy="197410"/>
            </a:xfrm>
            <a:custGeom>
              <a:avLst/>
              <a:gdLst>
                <a:gd name="connsiteX0" fmla="*/ 39037 w 232505"/>
                <a:gd name="connsiteY0" fmla="*/ 195417 h 197410"/>
                <a:gd name="connsiteX1" fmla="*/ 37989 w 232505"/>
                <a:gd name="connsiteY1" fmla="*/ 194560 h 197410"/>
                <a:gd name="connsiteX2" fmla="*/ 39227 w 232505"/>
                <a:gd name="connsiteY2" fmla="*/ 190559 h 197410"/>
                <a:gd name="connsiteX3" fmla="*/ 83137 w 232505"/>
                <a:gd name="connsiteY3" fmla="*/ 175224 h 197410"/>
                <a:gd name="connsiteX4" fmla="*/ 111712 w 232505"/>
                <a:gd name="connsiteY4" fmla="*/ 151030 h 197410"/>
                <a:gd name="connsiteX5" fmla="*/ 32083 w 232505"/>
                <a:gd name="connsiteY5" fmla="*/ 160555 h 197410"/>
                <a:gd name="connsiteX6" fmla="*/ 7223 w 232505"/>
                <a:gd name="connsiteY6" fmla="*/ 140839 h 197410"/>
                <a:gd name="connsiteX7" fmla="*/ 7223 w 232505"/>
                <a:gd name="connsiteY7" fmla="*/ 139410 h 197410"/>
                <a:gd name="connsiteX8" fmla="*/ 13510 w 232505"/>
                <a:gd name="connsiteY8" fmla="*/ 114645 h 197410"/>
                <a:gd name="connsiteX9" fmla="*/ 107236 w 232505"/>
                <a:gd name="connsiteY9" fmla="*/ 114645 h 197410"/>
                <a:gd name="connsiteX10" fmla="*/ 135811 w 232505"/>
                <a:gd name="connsiteY10" fmla="*/ 107977 h 197410"/>
                <a:gd name="connsiteX11" fmla="*/ 164386 w 232505"/>
                <a:gd name="connsiteY11" fmla="*/ 9394 h 197410"/>
                <a:gd name="connsiteX12" fmla="*/ 200485 w 232505"/>
                <a:gd name="connsiteY12" fmla="*/ 22633 h 197410"/>
                <a:gd name="connsiteX13" fmla="*/ 205629 w 232505"/>
                <a:gd name="connsiteY13" fmla="*/ 32825 h 197410"/>
                <a:gd name="connsiteX14" fmla="*/ 207058 w 232505"/>
                <a:gd name="connsiteY14" fmla="*/ 32825 h 197410"/>
                <a:gd name="connsiteX15" fmla="*/ 199723 w 232505"/>
                <a:gd name="connsiteY15" fmla="*/ 55590 h 197410"/>
                <a:gd name="connsiteX16" fmla="*/ 178483 w 232505"/>
                <a:gd name="connsiteY16" fmla="*/ 105025 h 197410"/>
                <a:gd name="connsiteX17" fmla="*/ 231251 w 232505"/>
                <a:gd name="connsiteY17" fmla="*/ 98643 h 197410"/>
                <a:gd name="connsiteX18" fmla="*/ 220236 w 232505"/>
                <a:gd name="connsiteY18" fmla="*/ 123229 h 197410"/>
                <a:gd name="connsiteX19" fmla="*/ 220012 w 232505"/>
                <a:gd name="connsiteY19" fmla="*/ 123313 h 197410"/>
                <a:gd name="connsiteX20" fmla="*/ 167338 w 232505"/>
                <a:gd name="connsiteY20" fmla="*/ 132838 h 197410"/>
                <a:gd name="connsiteX21" fmla="*/ 132096 w 232505"/>
                <a:gd name="connsiteY21" fmla="*/ 178939 h 197410"/>
                <a:gd name="connsiteX22" fmla="*/ 116856 w 232505"/>
                <a:gd name="connsiteY22" fmla="*/ 187130 h 197410"/>
                <a:gd name="connsiteX23" fmla="*/ 80185 w 232505"/>
                <a:gd name="connsiteY23" fmla="*/ 196655 h 197410"/>
                <a:gd name="connsiteX24" fmla="*/ 38941 w 232505"/>
                <a:gd name="connsiteY24" fmla="*/ 195607 h 19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2505" h="197410">
                  <a:moveTo>
                    <a:pt x="39037" y="195417"/>
                  </a:moveTo>
                  <a:lnTo>
                    <a:pt x="37989" y="194560"/>
                  </a:lnTo>
                  <a:cubicBezTo>
                    <a:pt x="38331" y="193205"/>
                    <a:pt x="38744" y="191870"/>
                    <a:pt x="39227" y="190559"/>
                  </a:cubicBezTo>
                  <a:cubicBezTo>
                    <a:pt x="54149" y="186304"/>
                    <a:pt x="68811" y="181184"/>
                    <a:pt x="83137" y="175224"/>
                  </a:cubicBezTo>
                  <a:cubicBezTo>
                    <a:pt x="95188" y="170731"/>
                    <a:pt x="105294" y="162175"/>
                    <a:pt x="111712" y="151030"/>
                  </a:cubicBezTo>
                  <a:cubicBezTo>
                    <a:pt x="85328" y="153031"/>
                    <a:pt x="57801" y="165223"/>
                    <a:pt x="32083" y="160555"/>
                  </a:cubicBezTo>
                  <a:cubicBezTo>
                    <a:pt x="23127" y="154875"/>
                    <a:pt x="14794" y="148266"/>
                    <a:pt x="7223" y="140839"/>
                  </a:cubicBezTo>
                  <a:cubicBezTo>
                    <a:pt x="7263" y="140363"/>
                    <a:pt x="7263" y="139885"/>
                    <a:pt x="7223" y="139410"/>
                  </a:cubicBezTo>
                  <a:cubicBezTo>
                    <a:pt x="-4016" y="127408"/>
                    <a:pt x="-2302" y="115883"/>
                    <a:pt x="13510" y="114645"/>
                  </a:cubicBezTo>
                  <a:cubicBezTo>
                    <a:pt x="37513" y="126551"/>
                    <a:pt x="80947" y="117788"/>
                    <a:pt x="107236" y="114645"/>
                  </a:cubicBezTo>
                  <a:cubicBezTo>
                    <a:pt x="117042" y="113870"/>
                    <a:pt x="126675" y="111622"/>
                    <a:pt x="135811" y="107977"/>
                  </a:cubicBezTo>
                  <a:cubicBezTo>
                    <a:pt x="149622" y="75688"/>
                    <a:pt x="154194" y="41302"/>
                    <a:pt x="164386" y="9394"/>
                  </a:cubicBezTo>
                  <a:cubicBezTo>
                    <a:pt x="178387" y="-11847"/>
                    <a:pt x="188960" y="7489"/>
                    <a:pt x="200485" y="22633"/>
                  </a:cubicBezTo>
                  <a:cubicBezTo>
                    <a:pt x="200485" y="24824"/>
                    <a:pt x="203819" y="27777"/>
                    <a:pt x="205629" y="32825"/>
                  </a:cubicBezTo>
                  <a:lnTo>
                    <a:pt x="207058" y="32825"/>
                  </a:lnTo>
                  <a:cubicBezTo>
                    <a:pt x="210772" y="43969"/>
                    <a:pt x="211439" y="48827"/>
                    <a:pt x="199723" y="55590"/>
                  </a:cubicBezTo>
                  <a:cubicBezTo>
                    <a:pt x="189211" y="70372"/>
                    <a:pt x="181970" y="87224"/>
                    <a:pt x="178483" y="105025"/>
                  </a:cubicBezTo>
                  <a:cubicBezTo>
                    <a:pt x="196580" y="106834"/>
                    <a:pt x="210868" y="94071"/>
                    <a:pt x="231251" y="98643"/>
                  </a:cubicBezTo>
                  <a:cubicBezTo>
                    <a:pt x="234999" y="108474"/>
                    <a:pt x="230067" y="119481"/>
                    <a:pt x="220236" y="123229"/>
                  </a:cubicBezTo>
                  <a:cubicBezTo>
                    <a:pt x="220161" y="123257"/>
                    <a:pt x="220087" y="123285"/>
                    <a:pt x="220012" y="123313"/>
                  </a:cubicBezTo>
                  <a:cubicBezTo>
                    <a:pt x="203533" y="126742"/>
                    <a:pt x="185912" y="129218"/>
                    <a:pt x="167338" y="132838"/>
                  </a:cubicBezTo>
                  <a:cubicBezTo>
                    <a:pt x="159272" y="150698"/>
                    <a:pt x="147215" y="166469"/>
                    <a:pt x="132096" y="178939"/>
                  </a:cubicBezTo>
                  <a:cubicBezTo>
                    <a:pt x="127244" y="182074"/>
                    <a:pt x="122148" y="184813"/>
                    <a:pt x="116856" y="187130"/>
                  </a:cubicBezTo>
                  <a:cubicBezTo>
                    <a:pt x="105085" y="191847"/>
                    <a:pt x="92763" y="195048"/>
                    <a:pt x="80185" y="196655"/>
                  </a:cubicBezTo>
                  <a:cubicBezTo>
                    <a:pt x="66444" y="197937"/>
                    <a:pt x="52600" y="197585"/>
                    <a:pt x="38941" y="19560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B7690DE-9C90-4959-9F27-072046E87DEF}"/>
                </a:ext>
              </a:extLst>
            </p:cNvPr>
            <p:cNvSpPr/>
            <p:nvPr/>
          </p:nvSpPr>
          <p:spPr>
            <a:xfrm>
              <a:off x="5781769" y="2858958"/>
              <a:ext cx="88644" cy="188754"/>
            </a:xfrm>
            <a:custGeom>
              <a:avLst/>
              <a:gdLst>
                <a:gd name="connsiteX0" fmla="*/ 42005 w 88644"/>
                <a:gd name="connsiteY0" fmla="*/ 188755 h 188754"/>
                <a:gd name="connsiteX1" fmla="*/ 0 w 88644"/>
                <a:gd name="connsiteY1" fmla="*/ 170753 h 188754"/>
                <a:gd name="connsiteX2" fmla="*/ 0 w 88644"/>
                <a:gd name="connsiteY2" fmla="*/ 159608 h 188754"/>
                <a:gd name="connsiteX3" fmla="*/ 57150 w 88644"/>
                <a:gd name="connsiteY3" fmla="*/ 58453 h 188754"/>
                <a:gd name="connsiteX4" fmla="*/ 69533 w 88644"/>
                <a:gd name="connsiteY4" fmla="*/ 10828 h 188754"/>
                <a:gd name="connsiteX5" fmla="*/ 70771 w 88644"/>
                <a:gd name="connsiteY5" fmla="*/ 9685 h 188754"/>
                <a:gd name="connsiteX6" fmla="*/ 70199 w 88644"/>
                <a:gd name="connsiteY6" fmla="*/ 8447 h 188754"/>
                <a:gd name="connsiteX7" fmla="*/ 87916 w 88644"/>
                <a:gd name="connsiteY7" fmla="*/ 3970 h 188754"/>
                <a:gd name="connsiteX8" fmla="*/ 79058 w 88644"/>
                <a:gd name="connsiteY8" fmla="*/ 35117 h 188754"/>
                <a:gd name="connsiteX9" fmla="*/ 76867 w 88644"/>
                <a:gd name="connsiteY9" fmla="*/ 85980 h 188754"/>
                <a:gd name="connsiteX10" fmla="*/ 72390 w 88644"/>
                <a:gd name="connsiteY10" fmla="*/ 108078 h 188754"/>
                <a:gd name="connsiteX11" fmla="*/ 61817 w 88644"/>
                <a:gd name="connsiteY11" fmla="*/ 148464 h 188754"/>
                <a:gd name="connsiteX12" fmla="*/ 48387 w 88644"/>
                <a:gd name="connsiteY12" fmla="*/ 185231 h 188754"/>
                <a:gd name="connsiteX13" fmla="*/ 41720 w 88644"/>
                <a:gd name="connsiteY13" fmla="*/ 188755 h 18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644" h="188754">
                  <a:moveTo>
                    <a:pt x="42005" y="188755"/>
                  </a:moveTo>
                  <a:cubicBezTo>
                    <a:pt x="26798" y="186090"/>
                    <a:pt x="12418" y="179927"/>
                    <a:pt x="0" y="170753"/>
                  </a:cubicBezTo>
                  <a:cubicBezTo>
                    <a:pt x="0" y="167038"/>
                    <a:pt x="0" y="163228"/>
                    <a:pt x="0" y="159608"/>
                  </a:cubicBezTo>
                  <a:cubicBezTo>
                    <a:pt x="21369" y="127254"/>
                    <a:pt x="40465" y="93454"/>
                    <a:pt x="57150" y="58453"/>
                  </a:cubicBezTo>
                  <a:cubicBezTo>
                    <a:pt x="60293" y="43022"/>
                    <a:pt x="65627" y="26068"/>
                    <a:pt x="69533" y="10828"/>
                  </a:cubicBezTo>
                  <a:cubicBezTo>
                    <a:pt x="69826" y="10335"/>
                    <a:pt x="70256" y="9938"/>
                    <a:pt x="70771" y="9685"/>
                  </a:cubicBezTo>
                  <a:cubicBezTo>
                    <a:pt x="70521" y="9302"/>
                    <a:pt x="70328" y="8885"/>
                    <a:pt x="70199" y="8447"/>
                  </a:cubicBezTo>
                  <a:cubicBezTo>
                    <a:pt x="75343" y="-221"/>
                    <a:pt x="77819" y="-3079"/>
                    <a:pt x="87916" y="3970"/>
                  </a:cubicBezTo>
                  <a:cubicBezTo>
                    <a:pt x="91535" y="11780"/>
                    <a:pt x="80582" y="25973"/>
                    <a:pt x="79058" y="35117"/>
                  </a:cubicBezTo>
                  <a:cubicBezTo>
                    <a:pt x="79058" y="51595"/>
                    <a:pt x="78391" y="68645"/>
                    <a:pt x="76867" y="85980"/>
                  </a:cubicBezTo>
                  <a:cubicBezTo>
                    <a:pt x="74725" y="93200"/>
                    <a:pt x="73227" y="100594"/>
                    <a:pt x="72390" y="108078"/>
                  </a:cubicBezTo>
                  <a:cubicBezTo>
                    <a:pt x="66349" y="120752"/>
                    <a:pt x="62762" y="134456"/>
                    <a:pt x="61817" y="148464"/>
                  </a:cubicBezTo>
                  <a:cubicBezTo>
                    <a:pt x="54769" y="157418"/>
                    <a:pt x="57245" y="175229"/>
                    <a:pt x="48387" y="185231"/>
                  </a:cubicBezTo>
                  <a:cubicBezTo>
                    <a:pt x="46086" y="186251"/>
                    <a:pt x="43858" y="187428"/>
                    <a:pt x="41720" y="18875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24A8D598-4633-447D-A70C-9173B8FEAEE3}"/>
                </a:ext>
              </a:extLst>
            </p:cNvPr>
            <p:cNvSpPr/>
            <p:nvPr/>
          </p:nvSpPr>
          <p:spPr>
            <a:xfrm>
              <a:off x="5912357" y="2811438"/>
              <a:ext cx="67770" cy="68694"/>
            </a:xfrm>
            <a:custGeom>
              <a:avLst/>
              <a:gdLst>
                <a:gd name="connsiteX0" fmla="*/ 43053 w 67770"/>
                <a:gd name="connsiteY0" fmla="*/ 66635 h 68694"/>
                <a:gd name="connsiteX1" fmla="*/ 1333 w 67770"/>
                <a:gd name="connsiteY1" fmla="*/ 57110 h 68694"/>
                <a:gd name="connsiteX2" fmla="*/ 0 w 67770"/>
                <a:gd name="connsiteY2" fmla="*/ 45108 h 68694"/>
                <a:gd name="connsiteX3" fmla="*/ 6096 w 67770"/>
                <a:gd name="connsiteY3" fmla="*/ 39488 h 68694"/>
                <a:gd name="connsiteX4" fmla="*/ 24098 w 67770"/>
                <a:gd name="connsiteY4" fmla="*/ 31202 h 68694"/>
                <a:gd name="connsiteX5" fmla="*/ 64770 w 67770"/>
                <a:gd name="connsiteY5" fmla="*/ 436 h 68694"/>
                <a:gd name="connsiteX6" fmla="*/ 43053 w 67770"/>
                <a:gd name="connsiteY6" fmla="*/ 67111 h 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70" h="68694">
                  <a:moveTo>
                    <a:pt x="43053" y="66635"/>
                  </a:moveTo>
                  <a:cubicBezTo>
                    <a:pt x="24765" y="72921"/>
                    <a:pt x="15145" y="63396"/>
                    <a:pt x="1333" y="57110"/>
                  </a:cubicBezTo>
                  <a:cubicBezTo>
                    <a:pt x="-857" y="52538"/>
                    <a:pt x="1333" y="48537"/>
                    <a:pt x="0" y="45108"/>
                  </a:cubicBezTo>
                  <a:cubicBezTo>
                    <a:pt x="2507" y="43826"/>
                    <a:pt x="4615" y="41883"/>
                    <a:pt x="6096" y="39488"/>
                  </a:cubicBezTo>
                  <a:cubicBezTo>
                    <a:pt x="13240" y="35583"/>
                    <a:pt x="15621" y="34821"/>
                    <a:pt x="24098" y="31202"/>
                  </a:cubicBezTo>
                  <a:cubicBezTo>
                    <a:pt x="33623" y="24725"/>
                    <a:pt x="52673" y="-3850"/>
                    <a:pt x="64770" y="436"/>
                  </a:cubicBezTo>
                  <a:cubicBezTo>
                    <a:pt x="74295" y="21677"/>
                    <a:pt x="59531" y="53109"/>
                    <a:pt x="43053" y="6711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0867360F-FB0A-4DEC-8386-57E644F1F91E}"/>
                </a:ext>
              </a:extLst>
            </p:cNvPr>
            <p:cNvSpPr/>
            <p:nvPr/>
          </p:nvSpPr>
          <p:spPr>
            <a:xfrm>
              <a:off x="5778480" y="2838093"/>
              <a:ext cx="52934" cy="60078"/>
            </a:xfrm>
            <a:custGeom>
              <a:avLst/>
              <a:gdLst>
                <a:gd name="connsiteX0" fmla="*/ 25482 w 52934"/>
                <a:gd name="connsiteY0" fmla="*/ 59792 h 60078"/>
                <a:gd name="connsiteX1" fmla="*/ 50 w 52934"/>
                <a:gd name="connsiteY1" fmla="*/ 20740 h 60078"/>
                <a:gd name="connsiteX2" fmla="*/ 31388 w 52934"/>
                <a:gd name="connsiteY2" fmla="*/ 1690 h 60078"/>
                <a:gd name="connsiteX3" fmla="*/ 51771 w 52934"/>
                <a:gd name="connsiteY3" fmla="*/ 34265 h 60078"/>
                <a:gd name="connsiteX4" fmla="*/ 25482 w 52934"/>
                <a:gd name="connsiteY4" fmla="*/ 60078 h 6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4" h="60078">
                  <a:moveTo>
                    <a:pt x="25482" y="59792"/>
                  </a:moveTo>
                  <a:cubicBezTo>
                    <a:pt x="15957" y="56459"/>
                    <a:pt x="4051" y="29312"/>
                    <a:pt x="50" y="20740"/>
                  </a:cubicBezTo>
                  <a:cubicBezTo>
                    <a:pt x="-997" y="3214"/>
                    <a:pt x="14433" y="-3454"/>
                    <a:pt x="31388" y="1690"/>
                  </a:cubicBezTo>
                  <a:cubicBezTo>
                    <a:pt x="47009" y="11215"/>
                    <a:pt x="56343" y="14168"/>
                    <a:pt x="51771" y="34265"/>
                  </a:cubicBezTo>
                  <a:cubicBezTo>
                    <a:pt x="46534" y="45847"/>
                    <a:pt x="37158" y="55054"/>
                    <a:pt x="25482" y="600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ED911963-0E79-4875-8EF4-534D6106F379}"/>
                </a:ext>
              </a:extLst>
            </p:cNvPr>
            <p:cNvSpPr/>
            <p:nvPr/>
          </p:nvSpPr>
          <p:spPr>
            <a:xfrm>
              <a:off x="5884061" y="2735633"/>
              <a:ext cx="85390" cy="96434"/>
            </a:xfrm>
            <a:custGeom>
              <a:avLst/>
              <a:gdLst>
                <a:gd name="connsiteX0" fmla="*/ 47631 w 85390"/>
                <a:gd name="connsiteY0" fmla="*/ 96434 h 96434"/>
                <a:gd name="connsiteX1" fmla="*/ 41916 w 85390"/>
                <a:gd name="connsiteY1" fmla="*/ 63097 h 96434"/>
                <a:gd name="connsiteX2" fmla="*/ 29534 w 85390"/>
                <a:gd name="connsiteY2" fmla="*/ 70907 h 96434"/>
                <a:gd name="connsiteX3" fmla="*/ 6 w 85390"/>
                <a:gd name="connsiteY3" fmla="*/ 49571 h 96434"/>
                <a:gd name="connsiteX4" fmla="*/ 14389 w 85390"/>
                <a:gd name="connsiteY4" fmla="*/ 35189 h 96434"/>
                <a:gd name="connsiteX5" fmla="*/ 44107 w 85390"/>
                <a:gd name="connsiteY5" fmla="*/ 5566 h 96434"/>
                <a:gd name="connsiteX6" fmla="*/ 85350 w 85390"/>
                <a:gd name="connsiteY6" fmla="*/ 20520 h 96434"/>
                <a:gd name="connsiteX7" fmla="*/ 77826 w 85390"/>
                <a:gd name="connsiteY7" fmla="*/ 61478 h 96434"/>
                <a:gd name="connsiteX8" fmla="*/ 55061 w 85390"/>
                <a:gd name="connsiteY8" fmla="*/ 91862 h 96434"/>
                <a:gd name="connsiteX9" fmla="*/ 47631 w 85390"/>
                <a:gd name="connsiteY9" fmla="*/ 96434 h 9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390" h="96434">
                  <a:moveTo>
                    <a:pt x="47631" y="96434"/>
                  </a:moveTo>
                  <a:cubicBezTo>
                    <a:pt x="42392" y="88814"/>
                    <a:pt x="46965" y="66145"/>
                    <a:pt x="41916" y="63097"/>
                  </a:cubicBezTo>
                  <a:cubicBezTo>
                    <a:pt x="37932" y="65921"/>
                    <a:pt x="33799" y="68528"/>
                    <a:pt x="29534" y="70907"/>
                  </a:cubicBezTo>
                  <a:cubicBezTo>
                    <a:pt x="16675" y="69955"/>
                    <a:pt x="-375" y="61382"/>
                    <a:pt x="6" y="49571"/>
                  </a:cubicBezTo>
                  <a:cubicBezTo>
                    <a:pt x="4483" y="37379"/>
                    <a:pt x="2292" y="40904"/>
                    <a:pt x="14389" y="35189"/>
                  </a:cubicBezTo>
                  <a:cubicBezTo>
                    <a:pt x="23914" y="25664"/>
                    <a:pt x="34106" y="15472"/>
                    <a:pt x="44107" y="5566"/>
                  </a:cubicBezTo>
                  <a:cubicBezTo>
                    <a:pt x="63157" y="-6055"/>
                    <a:pt x="76397" y="1280"/>
                    <a:pt x="85350" y="20520"/>
                  </a:cubicBezTo>
                  <a:cubicBezTo>
                    <a:pt x="85749" y="34550"/>
                    <a:pt x="83185" y="48506"/>
                    <a:pt x="77826" y="61478"/>
                  </a:cubicBezTo>
                  <a:cubicBezTo>
                    <a:pt x="69444" y="71479"/>
                    <a:pt x="62300" y="81671"/>
                    <a:pt x="55061" y="91862"/>
                  </a:cubicBezTo>
                  <a:cubicBezTo>
                    <a:pt x="52394" y="93386"/>
                    <a:pt x="50013" y="94910"/>
                    <a:pt x="47631" y="9643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B8A775AF-9CC0-4FA0-9F0B-4D3D9DF9F093}"/>
                </a:ext>
              </a:extLst>
            </p:cNvPr>
            <p:cNvSpPr/>
            <p:nvPr/>
          </p:nvSpPr>
          <p:spPr>
            <a:xfrm>
              <a:off x="5776041" y="2756534"/>
              <a:ext cx="55266" cy="61817"/>
            </a:xfrm>
            <a:custGeom>
              <a:avLst/>
              <a:gdLst>
                <a:gd name="connsiteX0" fmla="*/ 22968 w 55266"/>
                <a:gd name="connsiteY0" fmla="*/ 61817 h 61817"/>
                <a:gd name="connsiteX1" fmla="*/ 19063 w 55266"/>
                <a:gd name="connsiteY1" fmla="*/ 52292 h 61817"/>
                <a:gd name="connsiteX2" fmla="*/ 4013 w 55266"/>
                <a:gd name="connsiteY2" fmla="*/ 31718 h 61817"/>
                <a:gd name="connsiteX3" fmla="*/ 5442 w 55266"/>
                <a:gd name="connsiteY3" fmla="*/ 0 h 61817"/>
                <a:gd name="connsiteX4" fmla="*/ 55258 w 55266"/>
                <a:gd name="connsiteY4" fmla="*/ 25813 h 61817"/>
                <a:gd name="connsiteX5" fmla="*/ 22968 w 55266"/>
                <a:gd name="connsiteY5" fmla="*/ 61722 h 6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66" h="61817">
                  <a:moveTo>
                    <a:pt x="22968" y="61817"/>
                  </a:moveTo>
                  <a:cubicBezTo>
                    <a:pt x="17348" y="59817"/>
                    <a:pt x="18301" y="57055"/>
                    <a:pt x="19063" y="52292"/>
                  </a:cubicBezTo>
                  <a:cubicBezTo>
                    <a:pt x="15253" y="44196"/>
                    <a:pt x="7633" y="39434"/>
                    <a:pt x="4013" y="31718"/>
                  </a:cubicBezTo>
                  <a:cubicBezTo>
                    <a:pt x="965" y="16002"/>
                    <a:pt x="-3892" y="11716"/>
                    <a:pt x="5442" y="0"/>
                  </a:cubicBezTo>
                  <a:cubicBezTo>
                    <a:pt x="16491" y="0"/>
                    <a:pt x="55925" y="4286"/>
                    <a:pt x="55258" y="25813"/>
                  </a:cubicBezTo>
                  <a:cubicBezTo>
                    <a:pt x="49116" y="41247"/>
                    <a:pt x="37665" y="53981"/>
                    <a:pt x="22968" y="617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1858347-E3BA-461E-9066-E28A5AC1E193}"/>
                </a:ext>
              </a:extLst>
            </p:cNvPr>
            <p:cNvSpPr/>
            <p:nvPr/>
          </p:nvSpPr>
          <p:spPr>
            <a:xfrm>
              <a:off x="5465444" y="2986944"/>
              <a:ext cx="221332" cy="378560"/>
            </a:xfrm>
            <a:custGeom>
              <a:avLst/>
              <a:gdLst>
                <a:gd name="connsiteX0" fmla="*/ 131540 w 221332"/>
                <a:gd name="connsiteY0" fmla="*/ 373189 h 378560"/>
                <a:gd name="connsiteX1" fmla="*/ 78867 w 221332"/>
                <a:gd name="connsiteY1" fmla="*/ 352616 h 378560"/>
                <a:gd name="connsiteX2" fmla="*/ 76105 w 221332"/>
                <a:gd name="connsiteY2" fmla="*/ 343091 h 378560"/>
                <a:gd name="connsiteX3" fmla="*/ 74867 w 221332"/>
                <a:gd name="connsiteY3" fmla="*/ 342043 h 378560"/>
                <a:gd name="connsiteX4" fmla="*/ 49054 w 221332"/>
                <a:gd name="connsiteY4" fmla="*/ 267557 h 378560"/>
                <a:gd name="connsiteX5" fmla="*/ 43339 w 221332"/>
                <a:gd name="connsiteY5" fmla="*/ 245650 h 378560"/>
                <a:gd name="connsiteX6" fmla="*/ 60008 w 221332"/>
                <a:gd name="connsiteY6" fmla="*/ 255175 h 378560"/>
                <a:gd name="connsiteX7" fmla="*/ 66485 w 221332"/>
                <a:gd name="connsiteY7" fmla="*/ 244412 h 378560"/>
                <a:gd name="connsiteX8" fmla="*/ 63627 w 221332"/>
                <a:gd name="connsiteY8" fmla="*/ 190310 h 378560"/>
                <a:gd name="connsiteX9" fmla="*/ 50768 w 221332"/>
                <a:gd name="connsiteY9" fmla="*/ 178784 h 378560"/>
                <a:gd name="connsiteX10" fmla="*/ 26575 w 221332"/>
                <a:gd name="connsiteY10" fmla="*/ 200692 h 378560"/>
                <a:gd name="connsiteX11" fmla="*/ 24384 w 221332"/>
                <a:gd name="connsiteY11" fmla="*/ 157734 h 378560"/>
                <a:gd name="connsiteX12" fmla="*/ 0 w 221332"/>
                <a:gd name="connsiteY12" fmla="*/ 132493 h 378560"/>
                <a:gd name="connsiteX13" fmla="*/ 35814 w 221332"/>
                <a:gd name="connsiteY13" fmla="*/ 120777 h 378560"/>
                <a:gd name="connsiteX14" fmla="*/ 57341 w 221332"/>
                <a:gd name="connsiteY14" fmla="*/ 134112 h 378560"/>
                <a:gd name="connsiteX15" fmla="*/ 68199 w 221332"/>
                <a:gd name="connsiteY15" fmla="*/ 145351 h 378560"/>
                <a:gd name="connsiteX16" fmla="*/ 70866 w 221332"/>
                <a:gd name="connsiteY16" fmla="*/ 142018 h 378560"/>
                <a:gd name="connsiteX17" fmla="*/ 71533 w 221332"/>
                <a:gd name="connsiteY17" fmla="*/ 99536 h 378560"/>
                <a:gd name="connsiteX18" fmla="*/ 40958 w 221332"/>
                <a:gd name="connsiteY18" fmla="*/ 60865 h 378560"/>
                <a:gd name="connsiteX19" fmla="*/ 72295 w 221332"/>
                <a:gd name="connsiteY19" fmla="*/ 33147 h 378560"/>
                <a:gd name="connsiteX20" fmla="*/ 76771 w 221332"/>
                <a:gd name="connsiteY20" fmla="*/ 8287 h 378560"/>
                <a:gd name="connsiteX21" fmla="*/ 81248 w 221332"/>
                <a:gd name="connsiteY21" fmla="*/ 0 h 378560"/>
                <a:gd name="connsiteX22" fmla="*/ 96012 w 221332"/>
                <a:gd name="connsiteY22" fmla="*/ 5429 h 378560"/>
                <a:gd name="connsiteX23" fmla="*/ 106013 w 221332"/>
                <a:gd name="connsiteY23" fmla="*/ 69628 h 378560"/>
                <a:gd name="connsiteX24" fmla="*/ 100775 w 221332"/>
                <a:gd name="connsiteY24" fmla="*/ 47434 h 378560"/>
                <a:gd name="connsiteX25" fmla="*/ 132017 w 221332"/>
                <a:gd name="connsiteY25" fmla="*/ 17526 h 378560"/>
                <a:gd name="connsiteX26" fmla="*/ 149257 w 221332"/>
                <a:gd name="connsiteY26" fmla="*/ 41910 h 378560"/>
                <a:gd name="connsiteX27" fmla="*/ 151924 w 221332"/>
                <a:gd name="connsiteY27" fmla="*/ 48292 h 378560"/>
                <a:gd name="connsiteX28" fmla="*/ 207264 w 221332"/>
                <a:gd name="connsiteY28" fmla="*/ 86868 h 378560"/>
                <a:gd name="connsiteX29" fmla="*/ 218218 w 221332"/>
                <a:gd name="connsiteY29" fmla="*/ 113443 h 378560"/>
                <a:gd name="connsiteX30" fmla="*/ 219266 w 221332"/>
                <a:gd name="connsiteY30" fmla="*/ 114109 h 378560"/>
                <a:gd name="connsiteX31" fmla="*/ 218599 w 221332"/>
                <a:gd name="connsiteY31" fmla="*/ 115252 h 378560"/>
                <a:gd name="connsiteX32" fmla="*/ 212217 w 221332"/>
                <a:gd name="connsiteY32" fmla="*/ 140494 h 378560"/>
                <a:gd name="connsiteX33" fmla="*/ 134017 w 221332"/>
                <a:gd name="connsiteY33" fmla="*/ 86011 h 378560"/>
                <a:gd name="connsiteX34" fmla="*/ 134017 w 221332"/>
                <a:gd name="connsiteY34" fmla="*/ 87725 h 378560"/>
                <a:gd name="connsiteX35" fmla="*/ 161163 w 221332"/>
                <a:gd name="connsiteY35" fmla="*/ 144113 h 378560"/>
                <a:gd name="connsiteX36" fmla="*/ 132588 w 221332"/>
                <a:gd name="connsiteY36" fmla="*/ 156115 h 378560"/>
                <a:gd name="connsiteX37" fmla="*/ 131064 w 221332"/>
                <a:gd name="connsiteY37" fmla="*/ 147542 h 378560"/>
                <a:gd name="connsiteX38" fmla="*/ 89154 w 221332"/>
                <a:gd name="connsiteY38" fmla="*/ 112967 h 378560"/>
                <a:gd name="connsiteX39" fmla="*/ 96488 w 221332"/>
                <a:gd name="connsiteY39" fmla="*/ 159449 h 378560"/>
                <a:gd name="connsiteX40" fmla="*/ 97822 w 221332"/>
                <a:gd name="connsiteY40" fmla="*/ 178499 h 378560"/>
                <a:gd name="connsiteX41" fmla="*/ 122396 w 221332"/>
                <a:gd name="connsiteY41" fmla="*/ 207074 h 378560"/>
                <a:gd name="connsiteX42" fmla="*/ 131921 w 221332"/>
                <a:gd name="connsiteY42" fmla="*/ 223742 h 378560"/>
                <a:gd name="connsiteX43" fmla="*/ 131255 w 221332"/>
                <a:gd name="connsiteY43" fmla="*/ 224981 h 378560"/>
                <a:gd name="connsiteX44" fmla="*/ 127730 w 221332"/>
                <a:gd name="connsiteY44" fmla="*/ 257366 h 378560"/>
                <a:gd name="connsiteX45" fmla="*/ 123444 w 221332"/>
                <a:gd name="connsiteY45" fmla="*/ 254603 h 378560"/>
                <a:gd name="connsiteX46" fmla="*/ 98679 w 221332"/>
                <a:gd name="connsiteY46" fmla="*/ 221171 h 378560"/>
                <a:gd name="connsiteX47" fmla="*/ 93440 w 221332"/>
                <a:gd name="connsiteY47" fmla="*/ 256985 h 378560"/>
                <a:gd name="connsiteX48" fmla="*/ 77819 w 221332"/>
                <a:gd name="connsiteY48" fmla="*/ 269081 h 378560"/>
                <a:gd name="connsiteX49" fmla="*/ 76581 w 221332"/>
                <a:gd name="connsiteY49" fmla="*/ 268414 h 378560"/>
                <a:gd name="connsiteX50" fmla="*/ 69056 w 221332"/>
                <a:gd name="connsiteY50" fmla="*/ 272701 h 378560"/>
                <a:gd name="connsiteX51" fmla="*/ 82772 w 221332"/>
                <a:gd name="connsiteY51" fmla="*/ 289941 h 378560"/>
                <a:gd name="connsiteX52" fmla="*/ 132683 w 221332"/>
                <a:gd name="connsiteY52" fmla="*/ 360712 h 378560"/>
                <a:gd name="connsiteX53" fmla="*/ 131731 w 221332"/>
                <a:gd name="connsiteY53" fmla="*/ 373475 h 3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332" h="378560">
                  <a:moveTo>
                    <a:pt x="131540" y="373189"/>
                  </a:moveTo>
                  <a:cubicBezTo>
                    <a:pt x="114491" y="384905"/>
                    <a:pt x="73438" y="377190"/>
                    <a:pt x="78867" y="352616"/>
                  </a:cubicBezTo>
                  <a:cubicBezTo>
                    <a:pt x="76479" y="350063"/>
                    <a:pt x="75453" y="346524"/>
                    <a:pt x="76105" y="343091"/>
                  </a:cubicBezTo>
                  <a:lnTo>
                    <a:pt x="74867" y="342043"/>
                  </a:lnTo>
                  <a:cubicBezTo>
                    <a:pt x="70485" y="316325"/>
                    <a:pt x="56579" y="291846"/>
                    <a:pt x="49054" y="267557"/>
                  </a:cubicBezTo>
                  <a:cubicBezTo>
                    <a:pt x="45053" y="259937"/>
                    <a:pt x="40291" y="254032"/>
                    <a:pt x="43339" y="245650"/>
                  </a:cubicBezTo>
                  <a:cubicBezTo>
                    <a:pt x="48959" y="244221"/>
                    <a:pt x="55245" y="250412"/>
                    <a:pt x="60008" y="255175"/>
                  </a:cubicBezTo>
                  <a:cubicBezTo>
                    <a:pt x="62484" y="254603"/>
                    <a:pt x="65342" y="248412"/>
                    <a:pt x="66485" y="244412"/>
                  </a:cubicBezTo>
                  <a:cubicBezTo>
                    <a:pt x="64675" y="227362"/>
                    <a:pt x="66485" y="207740"/>
                    <a:pt x="63627" y="190310"/>
                  </a:cubicBezTo>
                  <a:cubicBezTo>
                    <a:pt x="59246" y="186595"/>
                    <a:pt x="54959" y="182690"/>
                    <a:pt x="50768" y="178784"/>
                  </a:cubicBezTo>
                  <a:cubicBezTo>
                    <a:pt x="47435" y="187547"/>
                    <a:pt x="36290" y="216027"/>
                    <a:pt x="26575" y="200692"/>
                  </a:cubicBezTo>
                  <a:cubicBezTo>
                    <a:pt x="30470" y="186508"/>
                    <a:pt x="29702" y="171448"/>
                    <a:pt x="24384" y="157734"/>
                  </a:cubicBezTo>
                  <a:cubicBezTo>
                    <a:pt x="16193" y="148685"/>
                    <a:pt x="3810" y="142018"/>
                    <a:pt x="0" y="132493"/>
                  </a:cubicBezTo>
                  <a:cubicBezTo>
                    <a:pt x="1715" y="118396"/>
                    <a:pt x="23241" y="115157"/>
                    <a:pt x="35814" y="120777"/>
                  </a:cubicBezTo>
                  <a:cubicBezTo>
                    <a:pt x="45911" y="121634"/>
                    <a:pt x="45815" y="102489"/>
                    <a:pt x="57341" y="134112"/>
                  </a:cubicBezTo>
                  <a:cubicBezTo>
                    <a:pt x="57341" y="139255"/>
                    <a:pt x="62484" y="142494"/>
                    <a:pt x="68199" y="145351"/>
                  </a:cubicBezTo>
                  <a:lnTo>
                    <a:pt x="70866" y="142018"/>
                  </a:lnTo>
                  <a:cubicBezTo>
                    <a:pt x="70866" y="128588"/>
                    <a:pt x="70866" y="113919"/>
                    <a:pt x="71533" y="99536"/>
                  </a:cubicBezTo>
                  <a:cubicBezTo>
                    <a:pt x="59186" y="88507"/>
                    <a:pt x="48841" y="75423"/>
                    <a:pt x="40958" y="60865"/>
                  </a:cubicBezTo>
                  <a:cubicBezTo>
                    <a:pt x="40958" y="46006"/>
                    <a:pt x="57722" y="37528"/>
                    <a:pt x="72295" y="33147"/>
                  </a:cubicBezTo>
                  <a:cubicBezTo>
                    <a:pt x="76344" y="25530"/>
                    <a:pt x="77910" y="16838"/>
                    <a:pt x="76771" y="8287"/>
                  </a:cubicBezTo>
                  <a:cubicBezTo>
                    <a:pt x="77547" y="5193"/>
                    <a:pt x="79086" y="2344"/>
                    <a:pt x="81248" y="0"/>
                  </a:cubicBezTo>
                  <a:cubicBezTo>
                    <a:pt x="86530" y="613"/>
                    <a:pt x="91591" y="2474"/>
                    <a:pt x="96012" y="5429"/>
                  </a:cubicBezTo>
                  <a:cubicBezTo>
                    <a:pt x="107537" y="20288"/>
                    <a:pt x="82868" y="65818"/>
                    <a:pt x="106013" y="69628"/>
                  </a:cubicBezTo>
                  <a:cubicBezTo>
                    <a:pt x="110681" y="61913"/>
                    <a:pt x="104299" y="53721"/>
                    <a:pt x="100775" y="47434"/>
                  </a:cubicBezTo>
                  <a:cubicBezTo>
                    <a:pt x="102108" y="36004"/>
                    <a:pt x="119825" y="21812"/>
                    <a:pt x="132017" y="17526"/>
                  </a:cubicBezTo>
                  <a:cubicBezTo>
                    <a:pt x="150305" y="15907"/>
                    <a:pt x="149162" y="26194"/>
                    <a:pt x="149257" y="41910"/>
                  </a:cubicBezTo>
                  <a:cubicBezTo>
                    <a:pt x="150114" y="44101"/>
                    <a:pt x="150971" y="46292"/>
                    <a:pt x="151924" y="48292"/>
                  </a:cubicBezTo>
                  <a:cubicBezTo>
                    <a:pt x="175070" y="65151"/>
                    <a:pt x="175070" y="65151"/>
                    <a:pt x="207264" y="86868"/>
                  </a:cubicBezTo>
                  <a:cubicBezTo>
                    <a:pt x="212804" y="94824"/>
                    <a:pt x="216542" y="103893"/>
                    <a:pt x="218218" y="113443"/>
                  </a:cubicBezTo>
                  <a:cubicBezTo>
                    <a:pt x="218600" y="113608"/>
                    <a:pt x="218954" y="113833"/>
                    <a:pt x="219266" y="114109"/>
                  </a:cubicBezTo>
                  <a:lnTo>
                    <a:pt x="218599" y="115252"/>
                  </a:lnTo>
                  <a:cubicBezTo>
                    <a:pt x="222885" y="124777"/>
                    <a:pt x="223076" y="139160"/>
                    <a:pt x="212217" y="140494"/>
                  </a:cubicBezTo>
                  <a:cubicBezTo>
                    <a:pt x="185928" y="122587"/>
                    <a:pt x="159639" y="102394"/>
                    <a:pt x="134017" y="86011"/>
                  </a:cubicBezTo>
                  <a:cubicBezTo>
                    <a:pt x="133901" y="86576"/>
                    <a:pt x="133901" y="87160"/>
                    <a:pt x="134017" y="87725"/>
                  </a:cubicBezTo>
                  <a:cubicBezTo>
                    <a:pt x="148432" y="103431"/>
                    <a:pt x="157877" y="123050"/>
                    <a:pt x="161163" y="144113"/>
                  </a:cubicBezTo>
                  <a:cubicBezTo>
                    <a:pt x="155457" y="154126"/>
                    <a:pt x="143732" y="159051"/>
                    <a:pt x="132588" y="156115"/>
                  </a:cubicBezTo>
                  <a:cubicBezTo>
                    <a:pt x="130683" y="153257"/>
                    <a:pt x="131445" y="150876"/>
                    <a:pt x="131064" y="147542"/>
                  </a:cubicBezTo>
                  <a:cubicBezTo>
                    <a:pt x="123254" y="133826"/>
                    <a:pt x="100584" y="120777"/>
                    <a:pt x="89154" y="112967"/>
                  </a:cubicBezTo>
                  <a:cubicBezTo>
                    <a:pt x="84677" y="121920"/>
                    <a:pt x="93726" y="148590"/>
                    <a:pt x="96488" y="159449"/>
                  </a:cubicBezTo>
                  <a:cubicBezTo>
                    <a:pt x="96965" y="165830"/>
                    <a:pt x="97346" y="172402"/>
                    <a:pt x="97822" y="178499"/>
                  </a:cubicBezTo>
                  <a:cubicBezTo>
                    <a:pt x="105632" y="188024"/>
                    <a:pt x="113729" y="196977"/>
                    <a:pt x="122396" y="207074"/>
                  </a:cubicBezTo>
                  <a:cubicBezTo>
                    <a:pt x="125540" y="212598"/>
                    <a:pt x="128778" y="218123"/>
                    <a:pt x="131921" y="223742"/>
                  </a:cubicBezTo>
                  <a:cubicBezTo>
                    <a:pt x="131645" y="224124"/>
                    <a:pt x="131421" y="224540"/>
                    <a:pt x="131255" y="224981"/>
                  </a:cubicBezTo>
                  <a:cubicBezTo>
                    <a:pt x="134969" y="233172"/>
                    <a:pt x="143447" y="257270"/>
                    <a:pt x="127730" y="257366"/>
                  </a:cubicBezTo>
                  <a:lnTo>
                    <a:pt x="123444" y="254603"/>
                  </a:lnTo>
                  <a:cubicBezTo>
                    <a:pt x="118330" y="241443"/>
                    <a:pt x="109778" y="229897"/>
                    <a:pt x="98679" y="221171"/>
                  </a:cubicBezTo>
                  <a:cubicBezTo>
                    <a:pt x="95060" y="233553"/>
                    <a:pt x="99727" y="246507"/>
                    <a:pt x="93440" y="256985"/>
                  </a:cubicBezTo>
                  <a:cubicBezTo>
                    <a:pt x="88793" y="261692"/>
                    <a:pt x="83540" y="265760"/>
                    <a:pt x="77819" y="269081"/>
                  </a:cubicBezTo>
                  <a:lnTo>
                    <a:pt x="76581" y="268414"/>
                  </a:lnTo>
                  <a:cubicBezTo>
                    <a:pt x="73438" y="269843"/>
                    <a:pt x="69437" y="270796"/>
                    <a:pt x="69056" y="272701"/>
                  </a:cubicBezTo>
                  <a:cubicBezTo>
                    <a:pt x="73533" y="278416"/>
                    <a:pt x="78105" y="284226"/>
                    <a:pt x="82772" y="289941"/>
                  </a:cubicBezTo>
                  <a:cubicBezTo>
                    <a:pt x="97302" y="314949"/>
                    <a:pt x="114004" y="338630"/>
                    <a:pt x="132683" y="360712"/>
                  </a:cubicBezTo>
                  <a:cubicBezTo>
                    <a:pt x="133967" y="364936"/>
                    <a:pt x="133628" y="369488"/>
                    <a:pt x="131731" y="37347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39FAEE16-635A-4100-AACF-3AFDD604F9F4}"/>
                </a:ext>
              </a:extLst>
            </p:cNvPr>
            <p:cNvSpPr/>
            <p:nvPr/>
          </p:nvSpPr>
          <p:spPr>
            <a:xfrm>
              <a:off x="5432202" y="3204495"/>
              <a:ext cx="57421" cy="49815"/>
            </a:xfrm>
            <a:custGeom>
              <a:avLst/>
              <a:gdLst>
                <a:gd name="connsiteX0" fmla="*/ 53245 w 57421"/>
                <a:gd name="connsiteY0" fmla="*/ 49816 h 49815"/>
                <a:gd name="connsiteX1" fmla="*/ 38100 w 57421"/>
                <a:gd name="connsiteY1" fmla="*/ 38195 h 49815"/>
                <a:gd name="connsiteX2" fmla="*/ 0 w 57421"/>
                <a:gd name="connsiteY2" fmla="*/ 11144 h 49815"/>
                <a:gd name="connsiteX3" fmla="*/ 2667 w 57421"/>
                <a:gd name="connsiteY3" fmla="*/ 6191 h 49815"/>
                <a:gd name="connsiteX4" fmla="*/ 41815 w 57421"/>
                <a:gd name="connsiteY4" fmla="*/ 0 h 49815"/>
                <a:gd name="connsiteX5" fmla="*/ 53150 w 57421"/>
                <a:gd name="connsiteY5" fmla="*/ 49816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21" h="49815">
                  <a:moveTo>
                    <a:pt x="53245" y="49816"/>
                  </a:moveTo>
                  <a:cubicBezTo>
                    <a:pt x="46577" y="49816"/>
                    <a:pt x="43720" y="41910"/>
                    <a:pt x="38100" y="38195"/>
                  </a:cubicBezTo>
                  <a:cubicBezTo>
                    <a:pt x="19812" y="32957"/>
                    <a:pt x="6096" y="29242"/>
                    <a:pt x="0" y="11144"/>
                  </a:cubicBezTo>
                  <a:cubicBezTo>
                    <a:pt x="795" y="9444"/>
                    <a:pt x="1685" y="7791"/>
                    <a:pt x="2667" y="6191"/>
                  </a:cubicBezTo>
                  <a:cubicBezTo>
                    <a:pt x="15419" y="2555"/>
                    <a:pt x="28563" y="477"/>
                    <a:pt x="41815" y="0"/>
                  </a:cubicBezTo>
                  <a:cubicBezTo>
                    <a:pt x="64580" y="5048"/>
                    <a:pt x="56769" y="33528"/>
                    <a:pt x="53150" y="4981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BDD1C77-C34E-412E-AFA9-7DED5C883F52}"/>
                </a:ext>
              </a:extLst>
            </p:cNvPr>
            <p:cNvSpPr/>
            <p:nvPr/>
          </p:nvSpPr>
          <p:spPr>
            <a:xfrm>
              <a:off x="5385934" y="3153252"/>
              <a:ext cx="59221" cy="49542"/>
            </a:xfrm>
            <a:custGeom>
              <a:avLst/>
              <a:gdLst>
                <a:gd name="connsiteX0" fmla="*/ 51792 w 59221"/>
                <a:gd name="connsiteY0" fmla="*/ 47338 h 49542"/>
                <a:gd name="connsiteX1" fmla="*/ 45315 w 59221"/>
                <a:gd name="connsiteY1" fmla="*/ 49338 h 49542"/>
                <a:gd name="connsiteX2" fmla="*/ 37695 w 59221"/>
                <a:gd name="connsiteY2" fmla="*/ 39813 h 49542"/>
                <a:gd name="connsiteX3" fmla="*/ 452 w 59221"/>
                <a:gd name="connsiteY3" fmla="*/ 4285 h 49542"/>
                <a:gd name="connsiteX4" fmla="*/ 15787 w 59221"/>
                <a:gd name="connsiteY4" fmla="*/ 4856 h 49542"/>
                <a:gd name="connsiteX5" fmla="*/ 59221 w 59221"/>
                <a:gd name="connsiteY5" fmla="*/ 18191 h 49542"/>
                <a:gd name="connsiteX6" fmla="*/ 51792 w 59221"/>
                <a:gd name="connsiteY6" fmla="*/ 47623 h 4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221" h="49542">
                  <a:moveTo>
                    <a:pt x="51792" y="47338"/>
                  </a:moveTo>
                  <a:cubicBezTo>
                    <a:pt x="47887" y="50195"/>
                    <a:pt x="47125" y="49528"/>
                    <a:pt x="45315" y="49338"/>
                  </a:cubicBezTo>
                  <a:cubicBezTo>
                    <a:pt x="42838" y="45052"/>
                    <a:pt x="41981" y="41908"/>
                    <a:pt x="37695" y="39813"/>
                  </a:cubicBezTo>
                  <a:cubicBezTo>
                    <a:pt x="17597" y="39622"/>
                    <a:pt x="-3358" y="24573"/>
                    <a:pt x="452" y="4285"/>
                  </a:cubicBezTo>
                  <a:cubicBezTo>
                    <a:pt x="4072" y="94"/>
                    <a:pt x="8072" y="2570"/>
                    <a:pt x="15787" y="4856"/>
                  </a:cubicBezTo>
                  <a:cubicBezTo>
                    <a:pt x="32742" y="1522"/>
                    <a:pt x="58174" y="-9146"/>
                    <a:pt x="59221" y="18191"/>
                  </a:cubicBezTo>
                  <a:cubicBezTo>
                    <a:pt x="57412" y="27716"/>
                    <a:pt x="54364" y="38194"/>
                    <a:pt x="51792" y="476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BDEC7AC9-7E82-4BE2-A63B-0F582A86693E}"/>
                </a:ext>
              </a:extLst>
            </p:cNvPr>
            <p:cNvSpPr/>
            <p:nvPr/>
          </p:nvSpPr>
          <p:spPr>
            <a:xfrm>
              <a:off x="5708141" y="3207962"/>
              <a:ext cx="771620" cy="637850"/>
            </a:xfrm>
            <a:custGeom>
              <a:avLst/>
              <a:gdLst>
                <a:gd name="connsiteX0" fmla="*/ 771620 w 771620"/>
                <a:gd name="connsiteY0" fmla="*/ 18535 h 637850"/>
                <a:gd name="connsiteX1" fmla="*/ 571595 w 771620"/>
                <a:gd name="connsiteY1" fmla="*/ 18535 h 637850"/>
                <a:gd name="connsiteX2" fmla="*/ 461296 w 771620"/>
                <a:gd name="connsiteY2" fmla="*/ 127501 h 637850"/>
                <a:gd name="connsiteX3" fmla="*/ 427577 w 771620"/>
                <a:gd name="connsiteY3" fmla="*/ 51301 h 637850"/>
                <a:gd name="connsiteX4" fmla="*/ 484156 w 771620"/>
                <a:gd name="connsiteY4" fmla="*/ 30441 h 637850"/>
                <a:gd name="connsiteX5" fmla="*/ 334328 w 771620"/>
                <a:gd name="connsiteY5" fmla="*/ 29203 h 637850"/>
                <a:gd name="connsiteX6" fmla="*/ 310229 w 771620"/>
                <a:gd name="connsiteY6" fmla="*/ 127120 h 637850"/>
                <a:gd name="connsiteX7" fmla="*/ 202787 w 771620"/>
                <a:gd name="connsiteY7" fmla="*/ 18535 h 637850"/>
                <a:gd name="connsiteX8" fmla="*/ 0 w 771620"/>
                <a:gd name="connsiteY8" fmla="*/ 18535 h 637850"/>
                <a:gd name="connsiteX9" fmla="*/ 144780 w 771620"/>
                <a:gd name="connsiteY9" fmla="*/ 77971 h 637850"/>
                <a:gd name="connsiteX10" fmla="*/ 157067 w 771620"/>
                <a:gd name="connsiteY10" fmla="*/ 110071 h 637850"/>
                <a:gd name="connsiteX11" fmla="*/ 54769 w 771620"/>
                <a:gd name="connsiteY11" fmla="*/ 110547 h 637850"/>
                <a:gd name="connsiteX12" fmla="*/ 184690 w 771620"/>
                <a:gd name="connsiteY12" fmla="*/ 166268 h 637850"/>
                <a:gd name="connsiteX13" fmla="*/ 202121 w 771620"/>
                <a:gd name="connsiteY13" fmla="*/ 204368 h 637850"/>
                <a:gd name="connsiteX14" fmla="*/ 121730 w 771620"/>
                <a:gd name="connsiteY14" fmla="*/ 207321 h 637850"/>
                <a:gd name="connsiteX15" fmla="*/ 226504 w 771620"/>
                <a:gd name="connsiteY15" fmla="*/ 260375 h 637850"/>
                <a:gd name="connsiteX16" fmla="*/ 239935 w 771620"/>
                <a:gd name="connsiteY16" fmla="*/ 294475 h 637850"/>
                <a:gd name="connsiteX17" fmla="*/ 175927 w 771620"/>
                <a:gd name="connsiteY17" fmla="*/ 294475 h 637850"/>
                <a:gd name="connsiteX18" fmla="*/ 262604 w 771620"/>
                <a:gd name="connsiteY18" fmla="*/ 347910 h 637850"/>
                <a:gd name="connsiteX19" fmla="*/ 276225 w 771620"/>
                <a:gd name="connsiteY19" fmla="*/ 384962 h 637850"/>
                <a:gd name="connsiteX20" fmla="*/ 231553 w 771620"/>
                <a:gd name="connsiteY20" fmla="*/ 384962 h 637850"/>
                <a:gd name="connsiteX21" fmla="*/ 300323 w 771620"/>
                <a:gd name="connsiteY21" fmla="*/ 433825 h 637850"/>
                <a:gd name="connsiteX22" fmla="*/ 299752 w 771620"/>
                <a:gd name="connsiteY22" fmla="*/ 498214 h 637850"/>
                <a:gd name="connsiteX23" fmla="*/ 385477 w 771620"/>
                <a:gd name="connsiteY23" fmla="*/ 637851 h 637850"/>
                <a:gd name="connsiteX24" fmla="*/ 471202 w 771620"/>
                <a:gd name="connsiteY24" fmla="*/ 498214 h 637850"/>
                <a:gd name="connsiteX25" fmla="*/ 470630 w 771620"/>
                <a:gd name="connsiteY25" fmla="*/ 433825 h 637850"/>
                <a:gd name="connsiteX26" fmla="*/ 539306 w 771620"/>
                <a:gd name="connsiteY26" fmla="*/ 384962 h 637850"/>
                <a:gd name="connsiteX27" fmla="*/ 495681 w 771620"/>
                <a:gd name="connsiteY27" fmla="*/ 384962 h 637850"/>
                <a:gd name="connsiteX28" fmla="*/ 509302 w 771620"/>
                <a:gd name="connsiteY28" fmla="*/ 347815 h 637850"/>
                <a:gd name="connsiteX29" fmla="*/ 595884 w 771620"/>
                <a:gd name="connsiteY29" fmla="*/ 294475 h 637850"/>
                <a:gd name="connsiteX30" fmla="*/ 531876 w 771620"/>
                <a:gd name="connsiteY30" fmla="*/ 294475 h 637850"/>
                <a:gd name="connsiteX31" fmla="*/ 545021 w 771620"/>
                <a:gd name="connsiteY31" fmla="*/ 260566 h 637850"/>
                <a:gd name="connsiteX32" fmla="*/ 649796 w 771620"/>
                <a:gd name="connsiteY32" fmla="*/ 207511 h 637850"/>
                <a:gd name="connsiteX33" fmla="*/ 569405 w 771620"/>
                <a:gd name="connsiteY33" fmla="*/ 204654 h 637850"/>
                <a:gd name="connsiteX34" fmla="*/ 586835 w 771620"/>
                <a:gd name="connsiteY34" fmla="*/ 166554 h 637850"/>
                <a:gd name="connsiteX35" fmla="*/ 716852 w 771620"/>
                <a:gd name="connsiteY35" fmla="*/ 110737 h 637850"/>
                <a:gd name="connsiteX36" fmla="*/ 614553 w 771620"/>
                <a:gd name="connsiteY36" fmla="*/ 110737 h 637850"/>
                <a:gd name="connsiteX37" fmla="*/ 626745 w 771620"/>
                <a:gd name="connsiteY37" fmla="*/ 78543 h 637850"/>
                <a:gd name="connsiteX38" fmla="*/ 771620 w 771620"/>
                <a:gd name="connsiteY38" fmla="*/ 19202 h 63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71620" h="637850">
                  <a:moveTo>
                    <a:pt x="771620" y="18535"/>
                  </a:moveTo>
                  <a:lnTo>
                    <a:pt x="571595" y="18535"/>
                  </a:lnTo>
                  <a:cubicBezTo>
                    <a:pt x="513302" y="18535"/>
                    <a:pt x="483394" y="75685"/>
                    <a:pt x="461296" y="127501"/>
                  </a:cubicBezTo>
                  <a:lnTo>
                    <a:pt x="427577" y="51301"/>
                  </a:lnTo>
                  <a:lnTo>
                    <a:pt x="484156" y="30441"/>
                  </a:lnTo>
                  <a:cubicBezTo>
                    <a:pt x="451104" y="-896"/>
                    <a:pt x="347948" y="-17945"/>
                    <a:pt x="334328" y="29203"/>
                  </a:cubicBezTo>
                  <a:lnTo>
                    <a:pt x="310229" y="127120"/>
                  </a:lnTo>
                  <a:cubicBezTo>
                    <a:pt x="291179" y="83020"/>
                    <a:pt x="263843" y="18535"/>
                    <a:pt x="202787" y="18535"/>
                  </a:cubicBezTo>
                  <a:lnTo>
                    <a:pt x="0" y="18535"/>
                  </a:lnTo>
                  <a:cubicBezTo>
                    <a:pt x="26384" y="65208"/>
                    <a:pt x="51530" y="81972"/>
                    <a:pt x="144780" y="77971"/>
                  </a:cubicBezTo>
                  <a:lnTo>
                    <a:pt x="157067" y="110071"/>
                  </a:lnTo>
                  <a:lnTo>
                    <a:pt x="54769" y="110547"/>
                  </a:lnTo>
                  <a:cubicBezTo>
                    <a:pt x="84963" y="166268"/>
                    <a:pt x="102394" y="168554"/>
                    <a:pt x="184690" y="166268"/>
                  </a:cubicBezTo>
                  <a:lnTo>
                    <a:pt x="202121" y="204368"/>
                  </a:lnTo>
                  <a:lnTo>
                    <a:pt x="121730" y="207321"/>
                  </a:lnTo>
                  <a:cubicBezTo>
                    <a:pt x="139065" y="246659"/>
                    <a:pt x="157163" y="263518"/>
                    <a:pt x="226504" y="260375"/>
                  </a:cubicBezTo>
                  <a:lnTo>
                    <a:pt x="239935" y="294475"/>
                  </a:lnTo>
                  <a:lnTo>
                    <a:pt x="175927" y="294475"/>
                  </a:lnTo>
                  <a:cubicBezTo>
                    <a:pt x="200025" y="334194"/>
                    <a:pt x="211836" y="352291"/>
                    <a:pt x="262604" y="347910"/>
                  </a:cubicBezTo>
                  <a:lnTo>
                    <a:pt x="276225" y="384962"/>
                  </a:lnTo>
                  <a:lnTo>
                    <a:pt x="231553" y="384962"/>
                  </a:lnTo>
                  <a:cubicBezTo>
                    <a:pt x="250603" y="427825"/>
                    <a:pt x="273082" y="429539"/>
                    <a:pt x="300323" y="433825"/>
                  </a:cubicBezTo>
                  <a:cubicBezTo>
                    <a:pt x="324803" y="437635"/>
                    <a:pt x="328232" y="483546"/>
                    <a:pt x="299752" y="498214"/>
                  </a:cubicBezTo>
                  <a:lnTo>
                    <a:pt x="385477" y="637851"/>
                  </a:lnTo>
                  <a:lnTo>
                    <a:pt x="471202" y="498214"/>
                  </a:lnTo>
                  <a:cubicBezTo>
                    <a:pt x="442627" y="483451"/>
                    <a:pt x="446151" y="437635"/>
                    <a:pt x="470630" y="433825"/>
                  </a:cubicBezTo>
                  <a:cubicBezTo>
                    <a:pt x="497872" y="429539"/>
                    <a:pt x="520160" y="427825"/>
                    <a:pt x="539306" y="384962"/>
                  </a:cubicBezTo>
                  <a:lnTo>
                    <a:pt x="495681" y="384962"/>
                  </a:lnTo>
                  <a:lnTo>
                    <a:pt x="509302" y="347815"/>
                  </a:lnTo>
                  <a:cubicBezTo>
                    <a:pt x="559975" y="352291"/>
                    <a:pt x="571786" y="334099"/>
                    <a:pt x="595884" y="294475"/>
                  </a:cubicBezTo>
                  <a:lnTo>
                    <a:pt x="531876" y="294475"/>
                  </a:lnTo>
                  <a:lnTo>
                    <a:pt x="545021" y="260566"/>
                  </a:lnTo>
                  <a:cubicBezTo>
                    <a:pt x="614077" y="263804"/>
                    <a:pt x="632270" y="246850"/>
                    <a:pt x="649796" y="207511"/>
                  </a:cubicBezTo>
                  <a:lnTo>
                    <a:pt x="569405" y="204654"/>
                  </a:lnTo>
                  <a:lnTo>
                    <a:pt x="586835" y="166554"/>
                  </a:lnTo>
                  <a:cubicBezTo>
                    <a:pt x="669131" y="168840"/>
                    <a:pt x="686562" y="166554"/>
                    <a:pt x="716852" y="110737"/>
                  </a:cubicBezTo>
                  <a:lnTo>
                    <a:pt x="614553" y="110737"/>
                  </a:lnTo>
                  <a:lnTo>
                    <a:pt x="626745" y="78543"/>
                  </a:lnTo>
                  <a:cubicBezTo>
                    <a:pt x="719995" y="82543"/>
                    <a:pt x="745141" y="65779"/>
                    <a:pt x="771620" y="1920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67AB3C58-E0AE-4FB1-91D6-1AE044F083BE}"/>
                </a:ext>
              </a:extLst>
            </p:cNvPr>
            <p:cNvSpPr/>
            <p:nvPr/>
          </p:nvSpPr>
          <p:spPr>
            <a:xfrm>
              <a:off x="6492105" y="3056572"/>
              <a:ext cx="301314" cy="198119"/>
            </a:xfrm>
            <a:custGeom>
              <a:avLst/>
              <a:gdLst>
                <a:gd name="connsiteX0" fmla="*/ 291981 w 301314"/>
                <a:gd name="connsiteY0" fmla="*/ 74295 h 198119"/>
                <a:gd name="connsiteX1" fmla="*/ 292743 w 301314"/>
                <a:gd name="connsiteY1" fmla="*/ 72485 h 198119"/>
                <a:gd name="connsiteX2" fmla="*/ 294838 w 301314"/>
                <a:gd name="connsiteY2" fmla="*/ 61150 h 198119"/>
                <a:gd name="connsiteX3" fmla="*/ 285789 w 301314"/>
                <a:gd name="connsiteY3" fmla="*/ 57245 h 198119"/>
                <a:gd name="connsiteX4" fmla="*/ 281217 w 301314"/>
                <a:gd name="connsiteY4" fmla="*/ 56388 h 198119"/>
                <a:gd name="connsiteX5" fmla="*/ 278455 w 301314"/>
                <a:gd name="connsiteY5" fmla="*/ 56388 h 198119"/>
                <a:gd name="connsiteX6" fmla="*/ 277502 w 301314"/>
                <a:gd name="connsiteY6" fmla="*/ 54388 h 198119"/>
                <a:gd name="connsiteX7" fmla="*/ 274359 w 301314"/>
                <a:gd name="connsiteY7" fmla="*/ 51435 h 198119"/>
                <a:gd name="connsiteX8" fmla="*/ 270454 w 301314"/>
                <a:gd name="connsiteY8" fmla="*/ 50101 h 198119"/>
                <a:gd name="connsiteX9" fmla="*/ 269597 w 301314"/>
                <a:gd name="connsiteY9" fmla="*/ 50101 h 198119"/>
                <a:gd name="connsiteX10" fmla="*/ 274550 w 301314"/>
                <a:gd name="connsiteY10" fmla="*/ 46291 h 198119"/>
                <a:gd name="connsiteX11" fmla="*/ 286551 w 301314"/>
                <a:gd name="connsiteY11" fmla="*/ 40957 h 198119"/>
                <a:gd name="connsiteX12" fmla="*/ 287027 w 301314"/>
                <a:gd name="connsiteY12" fmla="*/ 39815 h 198119"/>
                <a:gd name="connsiteX13" fmla="*/ 288932 w 301314"/>
                <a:gd name="connsiteY13" fmla="*/ 40481 h 198119"/>
                <a:gd name="connsiteX14" fmla="*/ 301315 w 301314"/>
                <a:gd name="connsiteY14" fmla="*/ 16097 h 198119"/>
                <a:gd name="connsiteX15" fmla="*/ 290076 w 301314"/>
                <a:gd name="connsiteY15" fmla="*/ 11811 h 198119"/>
                <a:gd name="connsiteX16" fmla="*/ 266930 w 301314"/>
                <a:gd name="connsiteY16" fmla="*/ 16954 h 198119"/>
                <a:gd name="connsiteX17" fmla="*/ 251404 w 301314"/>
                <a:gd name="connsiteY17" fmla="*/ 21241 h 198119"/>
                <a:gd name="connsiteX18" fmla="*/ 249594 w 301314"/>
                <a:gd name="connsiteY18" fmla="*/ 20383 h 198119"/>
                <a:gd name="connsiteX19" fmla="*/ 209589 w 301314"/>
                <a:gd name="connsiteY19" fmla="*/ 0 h 198119"/>
                <a:gd name="connsiteX20" fmla="*/ 205303 w 301314"/>
                <a:gd name="connsiteY20" fmla="*/ 5334 h 198119"/>
                <a:gd name="connsiteX21" fmla="*/ 206065 w 301314"/>
                <a:gd name="connsiteY21" fmla="*/ 17621 h 198119"/>
                <a:gd name="connsiteX22" fmla="*/ 208541 w 301314"/>
                <a:gd name="connsiteY22" fmla="*/ 19621 h 198119"/>
                <a:gd name="connsiteX23" fmla="*/ 208541 w 301314"/>
                <a:gd name="connsiteY23" fmla="*/ 19621 h 198119"/>
                <a:gd name="connsiteX24" fmla="*/ 208541 w 301314"/>
                <a:gd name="connsiteY24" fmla="*/ 19621 h 198119"/>
                <a:gd name="connsiteX25" fmla="*/ 202255 w 301314"/>
                <a:gd name="connsiteY25" fmla="*/ 23050 h 198119"/>
                <a:gd name="connsiteX26" fmla="*/ 200636 w 301314"/>
                <a:gd name="connsiteY26" fmla="*/ 24003 h 198119"/>
                <a:gd name="connsiteX27" fmla="*/ 200636 w 301314"/>
                <a:gd name="connsiteY27" fmla="*/ 24003 h 198119"/>
                <a:gd name="connsiteX28" fmla="*/ 199207 w 301314"/>
                <a:gd name="connsiteY28" fmla="*/ 24765 h 198119"/>
                <a:gd name="connsiteX29" fmla="*/ 200731 w 301314"/>
                <a:gd name="connsiteY29" fmla="*/ 28384 h 198119"/>
                <a:gd name="connsiteX30" fmla="*/ 200731 w 301314"/>
                <a:gd name="connsiteY30" fmla="*/ 31147 h 198119"/>
                <a:gd name="connsiteX31" fmla="*/ 198064 w 301314"/>
                <a:gd name="connsiteY31" fmla="*/ 37052 h 198119"/>
                <a:gd name="connsiteX32" fmla="*/ 197302 w 301314"/>
                <a:gd name="connsiteY32" fmla="*/ 40100 h 198119"/>
                <a:gd name="connsiteX33" fmla="*/ 197302 w 301314"/>
                <a:gd name="connsiteY33" fmla="*/ 40100 h 198119"/>
                <a:gd name="connsiteX34" fmla="*/ 197302 w 301314"/>
                <a:gd name="connsiteY34" fmla="*/ 40100 h 198119"/>
                <a:gd name="connsiteX35" fmla="*/ 193397 w 301314"/>
                <a:gd name="connsiteY35" fmla="*/ 36957 h 198119"/>
                <a:gd name="connsiteX36" fmla="*/ 183872 w 301314"/>
                <a:gd name="connsiteY36" fmla="*/ 29051 h 198119"/>
                <a:gd name="connsiteX37" fmla="*/ 180728 w 301314"/>
                <a:gd name="connsiteY37" fmla="*/ 29051 h 198119"/>
                <a:gd name="connsiteX38" fmla="*/ 174442 w 301314"/>
                <a:gd name="connsiteY38" fmla="*/ 31432 h 198119"/>
                <a:gd name="connsiteX39" fmla="*/ 174442 w 301314"/>
                <a:gd name="connsiteY39" fmla="*/ 37909 h 198119"/>
                <a:gd name="connsiteX40" fmla="*/ 174442 w 301314"/>
                <a:gd name="connsiteY40" fmla="*/ 39338 h 198119"/>
                <a:gd name="connsiteX41" fmla="*/ 158440 w 301314"/>
                <a:gd name="connsiteY41" fmla="*/ 49816 h 198119"/>
                <a:gd name="connsiteX42" fmla="*/ 152344 w 301314"/>
                <a:gd name="connsiteY42" fmla="*/ 49816 h 198119"/>
                <a:gd name="connsiteX43" fmla="*/ 148058 w 301314"/>
                <a:gd name="connsiteY43" fmla="*/ 50768 h 198119"/>
                <a:gd name="connsiteX44" fmla="*/ 160059 w 301314"/>
                <a:gd name="connsiteY44" fmla="*/ 60769 h 198119"/>
                <a:gd name="connsiteX45" fmla="*/ 171299 w 301314"/>
                <a:gd name="connsiteY45" fmla="*/ 62865 h 198119"/>
                <a:gd name="connsiteX46" fmla="*/ 173680 w 301314"/>
                <a:gd name="connsiteY46" fmla="*/ 62865 h 198119"/>
                <a:gd name="connsiteX47" fmla="*/ 178633 w 301314"/>
                <a:gd name="connsiteY47" fmla="*/ 64389 h 198119"/>
                <a:gd name="connsiteX48" fmla="*/ 184919 w 301314"/>
                <a:gd name="connsiteY48" fmla="*/ 66865 h 198119"/>
                <a:gd name="connsiteX49" fmla="*/ 187206 w 301314"/>
                <a:gd name="connsiteY49" fmla="*/ 67532 h 198119"/>
                <a:gd name="connsiteX50" fmla="*/ 188253 w 301314"/>
                <a:gd name="connsiteY50" fmla="*/ 68008 h 198119"/>
                <a:gd name="connsiteX51" fmla="*/ 180538 w 301314"/>
                <a:gd name="connsiteY51" fmla="*/ 71818 h 198119"/>
                <a:gd name="connsiteX52" fmla="*/ 172727 w 301314"/>
                <a:gd name="connsiteY52" fmla="*/ 77343 h 198119"/>
                <a:gd name="connsiteX53" fmla="*/ 169203 w 301314"/>
                <a:gd name="connsiteY53" fmla="*/ 83915 h 198119"/>
                <a:gd name="connsiteX54" fmla="*/ 169203 w 301314"/>
                <a:gd name="connsiteY54" fmla="*/ 85630 h 198119"/>
                <a:gd name="connsiteX55" fmla="*/ 166060 w 301314"/>
                <a:gd name="connsiteY55" fmla="*/ 84868 h 198119"/>
                <a:gd name="connsiteX56" fmla="*/ 148820 w 301314"/>
                <a:gd name="connsiteY56" fmla="*/ 80581 h 198119"/>
                <a:gd name="connsiteX57" fmla="*/ 139961 w 301314"/>
                <a:gd name="connsiteY57" fmla="*/ 78200 h 198119"/>
                <a:gd name="connsiteX58" fmla="*/ 86526 w 301314"/>
                <a:gd name="connsiteY58" fmla="*/ 65818 h 198119"/>
                <a:gd name="connsiteX59" fmla="*/ 73763 w 301314"/>
                <a:gd name="connsiteY59" fmla="*/ 62674 h 198119"/>
                <a:gd name="connsiteX60" fmla="*/ 65095 w 301314"/>
                <a:gd name="connsiteY60" fmla="*/ 61627 h 198119"/>
                <a:gd name="connsiteX61" fmla="*/ 65095 w 301314"/>
                <a:gd name="connsiteY61" fmla="*/ 64103 h 198119"/>
                <a:gd name="connsiteX62" fmla="*/ 74620 w 301314"/>
                <a:gd name="connsiteY62" fmla="*/ 70675 h 198119"/>
                <a:gd name="connsiteX63" fmla="*/ 75287 w 301314"/>
                <a:gd name="connsiteY63" fmla="*/ 72104 h 198119"/>
                <a:gd name="connsiteX64" fmla="*/ 91384 w 301314"/>
                <a:gd name="connsiteY64" fmla="*/ 91154 h 198119"/>
                <a:gd name="connsiteX65" fmla="*/ 112053 w 301314"/>
                <a:gd name="connsiteY65" fmla="*/ 93916 h 198119"/>
                <a:gd name="connsiteX66" fmla="*/ 177204 w 301314"/>
                <a:gd name="connsiteY66" fmla="*/ 112966 h 198119"/>
                <a:gd name="connsiteX67" fmla="*/ 181967 w 301314"/>
                <a:gd name="connsiteY67" fmla="*/ 115443 h 198119"/>
                <a:gd name="connsiteX68" fmla="*/ 183395 w 301314"/>
                <a:gd name="connsiteY68" fmla="*/ 115443 h 198119"/>
                <a:gd name="connsiteX69" fmla="*/ 176537 w 301314"/>
                <a:gd name="connsiteY69" fmla="*/ 118872 h 198119"/>
                <a:gd name="connsiteX70" fmla="*/ 171108 w 301314"/>
                <a:gd name="connsiteY70" fmla="*/ 122587 h 198119"/>
                <a:gd name="connsiteX71" fmla="*/ 169013 w 301314"/>
                <a:gd name="connsiteY71" fmla="*/ 122587 h 198119"/>
                <a:gd name="connsiteX72" fmla="*/ 139009 w 301314"/>
                <a:gd name="connsiteY72" fmla="*/ 115157 h 198119"/>
                <a:gd name="connsiteX73" fmla="*/ 123007 w 301314"/>
                <a:gd name="connsiteY73" fmla="*/ 108490 h 198119"/>
                <a:gd name="connsiteX74" fmla="*/ 109767 w 301314"/>
                <a:gd name="connsiteY74" fmla="*/ 113633 h 198119"/>
                <a:gd name="connsiteX75" fmla="*/ 108815 w 301314"/>
                <a:gd name="connsiteY75" fmla="*/ 114109 h 198119"/>
                <a:gd name="connsiteX76" fmla="*/ 108815 w 301314"/>
                <a:gd name="connsiteY76" fmla="*/ 114109 h 198119"/>
                <a:gd name="connsiteX77" fmla="*/ 108148 w 301314"/>
                <a:gd name="connsiteY77" fmla="*/ 114109 h 198119"/>
                <a:gd name="connsiteX78" fmla="*/ 105957 w 301314"/>
                <a:gd name="connsiteY78" fmla="*/ 113157 h 198119"/>
                <a:gd name="connsiteX79" fmla="*/ 96432 w 301314"/>
                <a:gd name="connsiteY79" fmla="*/ 111347 h 198119"/>
                <a:gd name="connsiteX80" fmla="*/ 77382 w 301314"/>
                <a:gd name="connsiteY80" fmla="*/ 104870 h 198119"/>
                <a:gd name="connsiteX81" fmla="*/ 21566 w 301314"/>
                <a:gd name="connsiteY81" fmla="*/ 81915 h 198119"/>
                <a:gd name="connsiteX82" fmla="*/ 10802 w 301314"/>
                <a:gd name="connsiteY82" fmla="*/ 71056 h 198119"/>
                <a:gd name="connsiteX83" fmla="*/ 8898 w 301314"/>
                <a:gd name="connsiteY83" fmla="*/ 69342 h 198119"/>
                <a:gd name="connsiteX84" fmla="*/ 8898 w 301314"/>
                <a:gd name="connsiteY84" fmla="*/ 69342 h 198119"/>
                <a:gd name="connsiteX85" fmla="*/ 7278 w 301314"/>
                <a:gd name="connsiteY85" fmla="*/ 67342 h 198119"/>
                <a:gd name="connsiteX86" fmla="*/ 706 w 301314"/>
                <a:gd name="connsiteY86" fmla="*/ 73152 h 198119"/>
                <a:gd name="connsiteX87" fmla="*/ 15756 w 301314"/>
                <a:gd name="connsiteY87" fmla="*/ 117348 h 198119"/>
                <a:gd name="connsiteX88" fmla="*/ 35472 w 301314"/>
                <a:gd name="connsiteY88" fmla="*/ 122587 h 198119"/>
                <a:gd name="connsiteX89" fmla="*/ 70524 w 301314"/>
                <a:gd name="connsiteY89" fmla="*/ 136493 h 198119"/>
                <a:gd name="connsiteX90" fmla="*/ 73572 w 301314"/>
                <a:gd name="connsiteY90" fmla="*/ 137255 h 198119"/>
                <a:gd name="connsiteX91" fmla="*/ 73572 w 301314"/>
                <a:gd name="connsiteY91" fmla="*/ 137255 h 198119"/>
                <a:gd name="connsiteX92" fmla="*/ 70619 w 301314"/>
                <a:gd name="connsiteY92" fmla="*/ 141161 h 198119"/>
                <a:gd name="connsiteX93" fmla="*/ 57570 w 301314"/>
                <a:gd name="connsiteY93" fmla="*/ 154686 h 198119"/>
                <a:gd name="connsiteX94" fmla="*/ 55284 w 301314"/>
                <a:gd name="connsiteY94" fmla="*/ 156591 h 198119"/>
                <a:gd name="connsiteX95" fmla="*/ 51379 w 301314"/>
                <a:gd name="connsiteY95" fmla="*/ 160306 h 198119"/>
                <a:gd name="connsiteX96" fmla="*/ 49188 w 301314"/>
                <a:gd name="connsiteY96" fmla="*/ 160306 h 198119"/>
                <a:gd name="connsiteX97" fmla="*/ 44140 w 301314"/>
                <a:gd name="connsiteY97" fmla="*/ 160306 h 198119"/>
                <a:gd name="connsiteX98" fmla="*/ 21947 w 301314"/>
                <a:gd name="connsiteY98" fmla="*/ 152591 h 198119"/>
                <a:gd name="connsiteX99" fmla="*/ 14803 w 301314"/>
                <a:gd name="connsiteY99" fmla="*/ 149638 h 198119"/>
                <a:gd name="connsiteX100" fmla="*/ 13565 w 301314"/>
                <a:gd name="connsiteY100" fmla="*/ 151828 h 198119"/>
                <a:gd name="connsiteX101" fmla="*/ 50712 w 301314"/>
                <a:gd name="connsiteY101" fmla="*/ 194310 h 198119"/>
                <a:gd name="connsiteX102" fmla="*/ 52046 w 301314"/>
                <a:gd name="connsiteY102" fmla="*/ 196501 h 198119"/>
                <a:gd name="connsiteX103" fmla="*/ 58047 w 301314"/>
                <a:gd name="connsiteY103" fmla="*/ 198120 h 198119"/>
                <a:gd name="connsiteX104" fmla="*/ 58046 w 301314"/>
                <a:gd name="connsiteY104" fmla="*/ 198120 h 198119"/>
                <a:gd name="connsiteX105" fmla="*/ 91289 w 301314"/>
                <a:gd name="connsiteY105" fmla="*/ 170307 h 198119"/>
                <a:gd name="connsiteX106" fmla="*/ 97194 w 301314"/>
                <a:gd name="connsiteY106" fmla="*/ 163259 h 198119"/>
                <a:gd name="connsiteX107" fmla="*/ 99480 w 301314"/>
                <a:gd name="connsiteY107" fmla="*/ 161544 h 198119"/>
                <a:gd name="connsiteX108" fmla="*/ 108434 w 301314"/>
                <a:gd name="connsiteY108" fmla="*/ 154495 h 198119"/>
                <a:gd name="connsiteX109" fmla="*/ 110624 w 301314"/>
                <a:gd name="connsiteY109" fmla="*/ 155067 h 198119"/>
                <a:gd name="connsiteX110" fmla="*/ 129674 w 301314"/>
                <a:gd name="connsiteY110" fmla="*/ 163830 h 198119"/>
                <a:gd name="connsiteX111" fmla="*/ 142914 w 301314"/>
                <a:gd name="connsiteY111" fmla="*/ 146399 h 198119"/>
                <a:gd name="connsiteX112" fmla="*/ 140152 w 301314"/>
                <a:gd name="connsiteY112" fmla="*/ 143827 h 198119"/>
                <a:gd name="connsiteX113" fmla="*/ 127579 w 301314"/>
                <a:gd name="connsiteY113" fmla="*/ 132493 h 198119"/>
                <a:gd name="connsiteX114" fmla="*/ 125483 w 301314"/>
                <a:gd name="connsiteY114" fmla="*/ 132016 h 198119"/>
                <a:gd name="connsiteX115" fmla="*/ 126817 w 301314"/>
                <a:gd name="connsiteY115" fmla="*/ 128492 h 198119"/>
                <a:gd name="connsiteX116" fmla="*/ 133580 w 301314"/>
                <a:gd name="connsiteY116" fmla="*/ 119539 h 198119"/>
                <a:gd name="connsiteX117" fmla="*/ 133580 w 301314"/>
                <a:gd name="connsiteY117" fmla="*/ 118110 h 198119"/>
                <a:gd name="connsiteX118" fmla="*/ 136437 w 301314"/>
                <a:gd name="connsiteY118" fmla="*/ 118872 h 198119"/>
                <a:gd name="connsiteX119" fmla="*/ 173490 w 301314"/>
                <a:gd name="connsiteY119" fmla="*/ 129254 h 198119"/>
                <a:gd name="connsiteX120" fmla="*/ 185396 w 301314"/>
                <a:gd name="connsiteY120" fmla="*/ 133160 h 198119"/>
                <a:gd name="connsiteX121" fmla="*/ 188253 w 301314"/>
                <a:gd name="connsiteY121" fmla="*/ 135350 h 198119"/>
                <a:gd name="connsiteX122" fmla="*/ 207303 w 301314"/>
                <a:gd name="connsiteY122" fmla="*/ 144113 h 198119"/>
                <a:gd name="connsiteX123" fmla="*/ 211590 w 301314"/>
                <a:gd name="connsiteY123" fmla="*/ 143351 h 198119"/>
                <a:gd name="connsiteX124" fmla="*/ 225972 w 301314"/>
                <a:gd name="connsiteY124" fmla="*/ 124968 h 198119"/>
                <a:gd name="connsiteX125" fmla="*/ 225972 w 301314"/>
                <a:gd name="connsiteY125" fmla="*/ 124968 h 198119"/>
                <a:gd name="connsiteX126" fmla="*/ 225972 w 301314"/>
                <a:gd name="connsiteY126" fmla="*/ 124968 h 198119"/>
                <a:gd name="connsiteX127" fmla="*/ 222257 w 301314"/>
                <a:gd name="connsiteY127" fmla="*/ 120587 h 198119"/>
                <a:gd name="connsiteX128" fmla="*/ 224353 w 301314"/>
                <a:gd name="connsiteY128" fmla="*/ 118015 h 198119"/>
                <a:gd name="connsiteX129" fmla="*/ 227877 w 301314"/>
                <a:gd name="connsiteY129" fmla="*/ 115348 h 198119"/>
                <a:gd name="connsiteX130" fmla="*/ 285789 w 301314"/>
                <a:gd name="connsiteY130" fmla="*/ 95345 h 198119"/>
                <a:gd name="connsiteX131" fmla="*/ 293028 w 301314"/>
                <a:gd name="connsiteY131" fmla="*/ 79629 h 198119"/>
                <a:gd name="connsiteX132" fmla="*/ 290457 w 301314"/>
                <a:gd name="connsiteY132" fmla="*/ 74009 h 198119"/>
                <a:gd name="connsiteX133" fmla="*/ 212352 w 301314"/>
                <a:gd name="connsiteY133" fmla="*/ 85915 h 198119"/>
                <a:gd name="connsiteX134" fmla="*/ 215590 w 301314"/>
                <a:gd name="connsiteY134" fmla="*/ 82963 h 198119"/>
                <a:gd name="connsiteX135" fmla="*/ 222543 w 301314"/>
                <a:gd name="connsiteY135" fmla="*/ 74771 h 198119"/>
                <a:gd name="connsiteX136" fmla="*/ 219400 w 301314"/>
                <a:gd name="connsiteY136" fmla="*/ 71533 h 198119"/>
                <a:gd name="connsiteX137" fmla="*/ 218352 w 301314"/>
                <a:gd name="connsiteY137" fmla="*/ 71533 h 198119"/>
                <a:gd name="connsiteX138" fmla="*/ 216161 w 301314"/>
                <a:gd name="connsiteY138" fmla="*/ 71533 h 198119"/>
                <a:gd name="connsiteX139" fmla="*/ 209208 w 301314"/>
                <a:gd name="connsiteY139" fmla="*/ 68389 h 198119"/>
                <a:gd name="connsiteX140" fmla="*/ 207684 w 301314"/>
                <a:gd name="connsiteY140" fmla="*/ 67151 h 198119"/>
                <a:gd name="connsiteX141" fmla="*/ 207684 w 301314"/>
                <a:gd name="connsiteY141" fmla="*/ 65722 h 198119"/>
                <a:gd name="connsiteX142" fmla="*/ 208923 w 301314"/>
                <a:gd name="connsiteY142" fmla="*/ 61722 h 198119"/>
                <a:gd name="connsiteX143" fmla="*/ 208256 w 301314"/>
                <a:gd name="connsiteY143" fmla="*/ 61722 h 198119"/>
                <a:gd name="connsiteX144" fmla="*/ 212637 w 301314"/>
                <a:gd name="connsiteY144" fmla="*/ 60293 h 198119"/>
                <a:gd name="connsiteX145" fmla="*/ 229782 w 301314"/>
                <a:gd name="connsiteY145" fmla="*/ 54007 h 198119"/>
                <a:gd name="connsiteX146" fmla="*/ 230925 w 301314"/>
                <a:gd name="connsiteY146" fmla="*/ 52102 h 198119"/>
                <a:gd name="connsiteX147" fmla="*/ 233783 w 301314"/>
                <a:gd name="connsiteY147" fmla="*/ 54483 h 198119"/>
                <a:gd name="connsiteX148" fmla="*/ 248737 w 301314"/>
                <a:gd name="connsiteY148" fmla="*/ 78391 h 198119"/>
                <a:gd name="connsiteX149" fmla="*/ 247308 w 301314"/>
                <a:gd name="connsiteY149" fmla="*/ 80105 h 198119"/>
                <a:gd name="connsiteX150" fmla="*/ 218733 w 301314"/>
                <a:gd name="connsiteY150" fmla="*/ 91535 h 198119"/>
                <a:gd name="connsiteX151" fmla="*/ 215971 w 301314"/>
                <a:gd name="connsiteY151" fmla="*/ 92202 h 198119"/>
                <a:gd name="connsiteX152" fmla="*/ 214542 w 301314"/>
                <a:gd name="connsiteY152" fmla="*/ 87820 h 198119"/>
                <a:gd name="connsiteX153" fmla="*/ 212637 w 301314"/>
                <a:gd name="connsiteY153" fmla="*/ 86582 h 19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01314" h="198119">
                  <a:moveTo>
                    <a:pt x="291981" y="74295"/>
                  </a:moveTo>
                  <a:lnTo>
                    <a:pt x="292743" y="72485"/>
                  </a:lnTo>
                  <a:cubicBezTo>
                    <a:pt x="295695" y="65341"/>
                    <a:pt x="295505" y="62389"/>
                    <a:pt x="294838" y="61150"/>
                  </a:cubicBezTo>
                  <a:cubicBezTo>
                    <a:pt x="294171" y="59912"/>
                    <a:pt x="290742" y="58579"/>
                    <a:pt x="285789" y="57245"/>
                  </a:cubicBezTo>
                  <a:lnTo>
                    <a:pt x="281217" y="56388"/>
                  </a:lnTo>
                  <a:lnTo>
                    <a:pt x="278455" y="56388"/>
                  </a:lnTo>
                  <a:lnTo>
                    <a:pt x="277502" y="54388"/>
                  </a:lnTo>
                  <a:cubicBezTo>
                    <a:pt x="276570" y="53288"/>
                    <a:pt x="275515" y="52297"/>
                    <a:pt x="274359" y="51435"/>
                  </a:cubicBezTo>
                  <a:lnTo>
                    <a:pt x="270454" y="50101"/>
                  </a:lnTo>
                  <a:lnTo>
                    <a:pt x="269597" y="50101"/>
                  </a:lnTo>
                  <a:lnTo>
                    <a:pt x="274550" y="46291"/>
                  </a:lnTo>
                  <a:cubicBezTo>
                    <a:pt x="278211" y="43832"/>
                    <a:pt x="282272" y="42027"/>
                    <a:pt x="286551" y="40957"/>
                  </a:cubicBezTo>
                  <a:lnTo>
                    <a:pt x="287027" y="39815"/>
                  </a:lnTo>
                  <a:lnTo>
                    <a:pt x="288932" y="40481"/>
                  </a:lnTo>
                  <a:cubicBezTo>
                    <a:pt x="296157" y="34338"/>
                    <a:pt x="300617" y="25555"/>
                    <a:pt x="301315" y="16097"/>
                  </a:cubicBezTo>
                  <a:cubicBezTo>
                    <a:pt x="298529" y="12867"/>
                    <a:pt x="294305" y="11256"/>
                    <a:pt x="290076" y="11811"/>
                  </a:cubicBezTo>
                  <a:cubicBezTo>
                    <a:pt x="282173" y="12534"/>
                    <a:pt x="274395" y="14262"/>
                    <a:pt x="266930" y="16954"/>
                  </a:cubicBezTo>
                  <a:cubicBezTo>
                    <a:pt x="261846" y="18696"/>
                    <a:pt x="256661" y="20128"/>
                    <a:pt x="251404" y="21241"/>
                  </a:cubicBezTo>
                  <a:lnTo>
                    <a:pt x="249594" y="20383"/>
                  </a:lnTo>
                  <a:cubicBezTo>
                    <a:pt x="236831" y="14288"/>
                    <a:pt x="236354" y="14002"/>
                    <a:pt x="209589" y="0"/>
                  </a:cubicBezTo>
                  <a:cubicBezTo>
                    <a:pt x="207645" y="1294"/>
                    <a:pt x="206148" y="3157"/>
                    <a:pt x="205303" y="5334"/>
                  </a:cubicBezTo>
                  <a:cubicBezTo>
                    <a:pt x="203703" y="9337"/>
                    <a:pt x="203982" y="13847"/>
                    <a:pt x="206065" y="17621"/>
                  </a:cubicBezTo>
                  <a:lnTo>
                    <a:pt x="208541" y="19621"/>
                  </a:lnTo>
                  <a:lnTo>
                    <a:pt x="208541" y="19621"/>
                  </a:lnTo>
                  <a:lnTo>
                    <a:pt x="208541" y="19621"/>
                  </a:lnTo>
                  <a:lnTo>
                    <a:pt x="202255" y="23050"/>
                  </a:lnTo>
                  <a:cubicBezTo>
                    <a:pt x="200826" y="23813"/>
                    <a:pt x="200445" y="24003"/>
                    <a:pt x="200636" y="24003"/>
                  </a:cubicBezTo>
                  <a:lnTo>
                    <a:pt x="200636" y="24003"/>
                  </a:lnTo>
                  <a:lnTo>
                    <a:pt x="199207" y="24765"/>
                  </a:lnTo>
                  <a:cubicBezTo>
                    <a:pt x="199569" y="26028"/>
                    <a:pt x="200080" y="27243"/>
                    <a:pt x="200731" y="28384"/>
                  </a:cubicBezTo>
                  <a:lnTo>
                    <a:pt x="200731" y="31147"/>
                  </a:lnTo>
                  <a:cubicBezTo>
                    <a:pt x="200739" y="33409"/>
                    <a:pt x="199766" y="35563"/>
                    <a:pt x="198064" y="37052"/>
                  </a:cubicBezTo>
                  <a:lnTo>
                    <a:pt x="197302" y="40100"/>
                  </a:lnTo>
                  <a:lnTo>
                    <a:pt x="197302" y="40100"/>
                  </a:lnTo>
                  <a:lnTo>
                    <a:pt x="197302" y="40100"/>
                  </a:lnTo>
                  <a:lnTo>
                    <a:pt x="193397" y="36957"/>
                  </a:lnTo>
                  <a:cubicBezTo>
                    <a:pt x="190081" y="34497"/>
                    <a:pt x="186901" y="31858"/>
                    <a:pt x="183872" y="29051"/>
                  </a:cubicBezTo>
                  <a:cubicBezTo>
                    <a:pt x="182826" y="28949"/>
                    <a:pt x="181774" y="28949"/>
                    <a:pt x="180728" y="29051"/>
                  </a:cubicBezTo>
                  <a:cubicBezTo>
                    <a:pt x="178385" y="28883"/>
                    <a:pt x="176086" y="29754"/>
                    <a:pt x="174442" y="31432"/>
                  </a:cubicBezTo>
                  <a:cubicBezTo>
                    <a:pt x="173299" y="33052"/>
                    <a:pt x="173490" y="35052"/>
                    <a:pt x="174442" y="37909"/>
                  </a:cubicBezTo>
                  <a:lnTo>
                    <a:pt x="174442" y="39338"/>
                  </a:lnTo>
                  <a:cubicBezTo>
                    <a:pt x="173585" y="43148"/>
                    <a:pt x="170346" y="49720"/>
                    <a:pt x="158440" y="49816"/>
                  </a:cubicBezTo>
                  <a:lnTo>
                    <a:pt x="152344" y="49816"/>
                  </a:lnTo>
                  <a:cubicBezTo>
                    <a:pt x="150861" y="49795"/>
                    <a:pt x="149393" y="50121"/>
                    <a:pt x="148058" y="50768"/>
                  </a:cubicBezTo>
                  <a:cubicBezTo>
                    <a:pt x="148058" y="58865"/>
                    <a:pt x="151582" y="59436"/>
                    <a:pt x="160059" y="60769"/>
                  </a:cubicBezTo>
                  <a:cubicBezTo>
                    <a:pt x="163298" y="60769"/>
                    <a:pt x="166727" y="61817"/>
                    <a:pt x="171299" y="62865"/>
                  </a:cubicBezTo>
                  <a:cubicBezTo>
                    <a:pt x="172086" y="62720"/>
                    <a:pt x="172893" y="62720"/>
                    <a:pt x="173680" y="62865"/>
                  </a:cubicBezTo>
                  <a:cubicBezTo>
                    <a:pt x="175422" y="63006"/>
                    <a:pt x="177113" y="63526"/>
                    <a:pt x="178633" y="64389"/>
                  </a:cubicBezTo>
                  <a:lnTo>
                    <a:pt x="184919" y="66865"/>
                  </a:lnTo>
                  <a:lnTo>
                    <a:pt x="187206" y="67532"/>
                  </a:lnTo>
                  <a:lnTo>
                    <a:pt x="188253" y="68008"/>
                  </a:lnTo>
                  <a:lnTo>
                    <a:pt x="180538" y="71818"/>
                  </a:lnTo>
                  <a:cubicBezTo>
                    <a:pt x="177565" y="73073"/>
                    <a:pt x="174900" y="74958"/>
                    <a:pt x="172727" y="77343"/>
                  </a:cubicBezTo>
                  <a:cubicBezTo>
                    <a:pt x="172049" y="79766"/>
                    <a:pt x="170846" y="82010"/>
                    <a:pt x="169203" y="83915"/>
                  </a:cubicBezTo>
                  <a:lnTo>
                    <a:pt x="169203" y="85630"/>
                  </a:lnTo>
                  <a:lnTo>
                    <a:pt x="166060" y="84868"/>
                  </a:lnTo>
                  <a:lnTo>
                    <a:pt x="148820" y="80581"/>
                  </a:lnTo>
                  <a:lnTo>
                    <a:pt x="139961" y="78200"/>
                  </a:lnTo>
                  <a:cubicBezTo>
                    <a:pt x="124340" y="74104"/>
                    <a:pt x="104814" y="68675"/>
                    <a:pt x="86526" y="65818"/>
                  </a:cubicBezTo>
                  <a:cubicBezTo>
                    <a:pt x="82361" y="64434"/>
                    <a:pt x="78094" y="63383"/>
                    <a:pt x="73763" y="62674"/>
                  </a:cubicBezTo>
                  <a:lnTo>
                    <a:pt x="65095" y="61627"/>
                  </a:lnTo>
                  <a:lnTo>
                    <a:pt x="65095" y="64103"/>
                  </a:lnTo>
                  <a:cubicBezTo>
                    <a:pt x="68147" y="66468"/>
                    <a:pt x="71326" y="68662"/>
                    <a:pt x="74620" y="70675"/>
                  </a:cubicBezTo>
                  <a:lnTo>
                    <a:pt x="75287" y="72104"/>
                  </a:lnTo>
                  <a:cubicBezTo>
                    <a:pt x="78143" y="80209"/>
                    <a:pt x="83870" y="86986"/>
                    <a:pt x="91384" y="91154"/>
                  </a:cubicBezTo>
                  <a:cubicBezTo>
                    <a:pt x="97670" y="92297"/>
                    <a:pt x="104243" y="93059"/>
                    <a:pt x="112053" y="93916"/>
                  </a:cubicBezTo>
                  <a:cubicBezTo>
                    <a:pt x="134913" y="96583"/>
                    <a:pt x="158535" y="99250"/>
                    <a:pt x="177204" y="112966"/>
                  </a:cubicBezTo>
                  <a:lnTo>
                    <a:pt x="181967" y="115443"/>
                  </a:lnTo>
                  <a:lnTo>
                    <a:pt x="183395" y="115443"/>
                  </a:lnTo>
                  <a:lnTo>
                    <a:pt x="176537" y="118872"/>
                  </a:lnTo>
                  <a:cubicBezTo>
                    <a:pt x="174607" y="119924"/>
                    <a:pt x="172788" y="121169"/>
                    <a:pt x="171108" y="122587"/>
                  </a:cubicBezTo>
                  <a:lnTo>
                    <a:pt x="169013" y="122587"/>
                  </a:lnTo>
                  <a:cubicBezTo>
                    <a:pt x="158859" y="120771"/>
                    <a:pt x="148837" y="118289"/>
                    <a:pt x="139009" y="115157"/>
                  </a:cubicBezTo>
                  <a:cubicBezTo>
                    <a:pt x="134447" y="111409"/>
                    <a:pt x="128881" y="109089"/>
                    <a:pt x="123007" y="108490"/>
                  </a:cubicBezTo>
                  <a:cubicBezTo>
                    <a:pt x="118231" y="109063"/>
                    <a:pt x="113677" y="110832"/>
                    <a:pt x="109767" y="113633"/>
                  </a:cubicBezTo>
                  <a:lnTo>
                    <a:pt x="108815" y="114109"/>
                  </a:lnTo>
                  <a:lnTo>
                    <a:pt x="108815" y="114109"/>
                  </a:lnTo>
                  <a:lnTo>
                    <a:pt x="108148" y="114109"/>
                  </a:lnTo>
                  <a:lnTo>
                    <a:pt x="105957" y="113157"/>
                  </a:lnTo>
                  <a:cubicBezTo>
                    <a:pt x="102879" y="112126"/>
                    <a:pt x="99675" y="111517"/>
                    <a:pt x="96432" y="111347"/>
                  </a:cubicBezTo>
                  <a:cubicBezTo>
                    <a:pt x="90336" y="109156"/>
                    <a:pt x="84050" y="107156"/>
                    <a:pt x="77382" y="104870"/>
                  </a:cubicBezTo>
                  <a:cubicBezTo>
                    <a:pt x="57844" y="99719"/>
                    <a:pt x="39075" y="92000"/>
                    <a:pt x="21566" y="81915"/>
                  </a:cubicBezTo>
                  <a:cubicBezTo>
                    <a:pt x="17690" y="78593"/>
                    <a:pt x="14090" y="74962"/>
                    <a:pt x="10802" y="71056"/>
                  </a:cubicBezTo>
                  <a:cubicBezTo>
                    <a:pt x="9945" y="70009"/>
                    <a:pt x="9374" y="69342"/>
                    <a:pt x="8898" y="69342"/>
                  </a:cubicBezTo>
                  <a:lnTo>
                    <a:pt x="8898" y="69342"/>
                  </a:lnTo>
                  <a:lnTo>
                    <a:pt x="7278" y="67342"/>
                  </a:lnTo>
                  <a:cubicBezTo>
                    <a:pt x="4727" y="68828"/>
                    <a:pt x="2494" y="70802"/>
                    <a:pt x="706" y="73152"/>
                  </a:cubicBezTo>
                  <a:cubicBezTo>
                    <a:pt x="-2723" y="83915"/>
                    <a:pt x="6993" y="109728"/>
                    <a:pt x="15756" y="117348"/>
                  </a:cubicBezTo>
                  <a:cubicBezTo>
                    <a:pt x="22118" y="119806"/>
                    <a:pt x="28729" y="121563"/>
                    <a:pt x="35472" y="122587"/>
                  </a:cubicBezTo>
                  <a:cubicBezTo>
                    <a:pt x="48198" y="123971"/>
                    <a:pt x="60311" y="128777"/>
                    <a:pt x="70524" y="136493"/>
                  </a:cubicBezTo>
                  <a:lnTo>
                    <a:pt x="73572" y="137255"/>
                  </a:lnTo>
                  <a:lnTo>
                    <a:pt x="73572" y="137255"/>
                  </a:lnTo>
                  <a:lnTo>
                    <a:pt x="70619" y="141161"/>
                  </a:lnTo>
                  <a:cubicBezTo>
                    <a:pt x="66694" y="146060"/>
                    <a:pt x="62326" y="150587"/>
                    <a:pt x="57570" y="154686"/>
                  </a:cubicBezTo>
                  <a:lnTo>
                    <a:pt x="55284" y="156591"/>
                  </a:lnTo>
                  <a:cubicBezTo>
                    <a:pt x="53848" y="157680"/>
                    <a:pt x="52538" y="158926"/>
                    <a:pt x="51379" y="160306"/>
                  </a:cubicBezTo>
                  <a:lnTo>
                    <a:pt x="49188" y="160306"/>
                  </a:lnTo>
                  <a:cubicBezTo>
                    <a:pt x="47507" y="160417"/>
                    <a:pt x="45821" y="160417"/>
                    <a:pt x="44140" y="160306"/>
                  </a:cubicBezTo>
                  <a:cubicBezTo>
                    <a:pt x="36195" y="159720"/>
                    <a:pt x="28542" y="157060"/>
                    <a:pt x="21947" y="152591"/>
                  </a:cubicBezTo>
                  <a:cubicBezTo>
                    <a:pt x="19717" y="151273"/>
                    <a:pt x="17312" y="150279"/>
                    <a:pt x="14803" y="149638"/>
                  </a:cubicBezTo>
                  <a:lnTo>
                    <a:pt x="13565" y="151828"/>
                  </a:lnTo>
                  <a:cubicBezTo>
                    <a:pt x="23346" y="168068"/>
                    <a:pt x="35922" y="182450"/>
                    <a:pt x="50712" y="194310"/>
                  </a:cubicBezTo>
                  <a:lnTo>
                    <a:pt x="52046" y="196501"/>
                  </a:lnTo>
                  <a:cubicBezTo>
                    <a:pt x="53874" y="197546"/>
                    <a:pt x="55941" y="198103"/>
                    <a:pt x="58047" y="198120"/>
                  </a:cubicBezTo>
                  <a:lnTo>
                    <a:pt x="58046" y="198120"/>
                  </a:lnTo>
                  <a:cubicBezTo>
                    <a:pt x="69572" y="198120"/>
                    <a:pt x="82049" y="182023"/>
                    <a:pt x="91289" y="170307"/>
                  </a:cubicBezTo>
                  <a:cubicBezTo>
                    <a:pt x="93289" y="167830"/>
                    <a:pt x="95099" y="165449"/>
                    <a:pt x="97194" y="163259"/>
                  </a:cubicBezTo>
                  <a:lnTo>
                    <a:pt x="99480" y="161544"/>
                  </a:lnTo>
                  <a:cubicBezTo>
                    <a:pt x="108148" y="155162"/>
                    <a:pt x="109005" y="154591"/>
                    <a:pt x="108434" y="154495"/>
                  </a:cubicBezTo>
                  <a:lnTo>
                    <a:pt x="110624" y="155067"/>
                  </a:lnTo>
                  <a:cubicBezTo>
                    <a:pt x="117340" y="157116"/>
                    <a:pt x="123748" y="160064"/>
                    <a:pt x="129674" y="163830"/>
                  </a:cubicBezTo>
                  <a:cubicBezTo>
                    <a:pt x="137173" y="161185"/>
                    <a:pt x="142378" y="154332"/>
                    <a:pt x="142914" y="146399"/>
                  </a:cubicBezTo>
                  <a:lnTo>
                    <a:pt x="140152" y="143827"/>
                  </a:lnTo>
                  <a:cubicBezTo>
                    <a:pt x="135961" y="140017"/>
                    <a:pt x="131865" y="136208"/>
                    <a:pt x="127579" y="132493"/>
                  </a:cubicBezTo>
                  <a:lnTo>
                    <a:pt x="125483" y="132016"/>
                  </a:lnTo>
                  <a:lnTo>
                    <a:pt x="126817" y="128492"/>
                  </a:lnTo>
                  <a:cubicBezTo>
                    <a:pt x="128457" y="125090"/>
                    <a:pt x="130756" y="122047"/>
                    <a:pt x="133580" y="119539"/>
                  </a:cubicBezTo>
                  <a:lnTo>
                    <a:pt x="133580" y="118110"/>
                  </a:lnTo>
                  <a:lnTo>
                    <a:pt x="136437" y="118872"/>
                  </a:lnTo>
                  <a:cubicBezTo>
                    <a:pt x="148820" y="121634"/>
                    <a:pt x="159869" y="125063"/>
                    <a:pt x="173490" y="129254"/>
                  </a:cubicBezTo>
                  <a:lnTo>
                    <a:pt x="185396" y="133160"/>
                  </a:lnTo>
                  <a:lnTo>
                    <a:pt x="188253" y="135350"/>
                  </a:lnTo>
                  <a:cubicBezTo>
                    <a:pt x="193426" y="140346"/>
                    <a:pt x="200143" y="143436"/>
                    <a:pt x="207303" y="144113"/>
                  </a:cubicBezTo>
                  <a:cubicBezTo>
                    <a:pt x="208767" y="144125"/>
                    <a:pt x="210220" y="143867"/>
                    <a:pt x="211590" y="143351"/>
                  </a:cubicBezTo>
                  <a:cubicBezTo>
                    <a:pt x="217313" y="138011"/>
                    <a:pt x="222166" y="131808"/>
                    <a:pt x="225972" y="124968"/>
                  </a:cubicBezTo>
                  <a:lnTo>
                    <a:pt x="225972" y="124968"/>
                  </a:lnTo>
                  <a:lnTo>
                    <a:pt x="225972" y="124968"/>
                  </a:lnTo>
                  <a:cubicBezTo>
                    <a:pt x="223686" y="121634"/>
                    <a:pt x="222639" y="120587"/>
                    <a:pt x="222257" y="120587"/>
                  </a:cubicBezTo>
                  <a:lnTo>
                    <a:pt x="224353" y="118015"/>
                  </a:lnTo>
                  <a:cubicBezTo>
                    <a:pt x="225338" y="116899"/>
                    <a:pt x="226536" y="115993"/>
                    <a:pt x="227877" y="115348"/>
                  </a:cubicBezTo>
                  <a:cubicBezTo>
                    <a:pt x="247975" y="108966"/>
                    <a:pt x="269787" y="101060"/>
                    <a:pt x="285789" y="95345"/>
                  </a:cubicBezTo>
                  <a:cubicBezTo>
                    <a:pt x="295314" y="89249"/>
                    <a:pt x="296457" y="88678"/>
                    <a:pt x="293028" y="79629"/>
                  </a:cubicBezTo>
                  <a:cubicBezTo>
                    <a:pt x="292269" y="77712"/>
                    <a:pt x="291411" y="75837"/>
                    <a:pt x="290457" y="74009"/>
                  </a:cubicBezTo>
                  <a:moveTo>
                    <a:pt x="212352" y="85915"/>
                  </a:moveTo>
                  <a:lnTo>
                    <a:pt x="215590" y="82963"/>
                  </a:lnTo>
                  <a:cubicBezTo>
                    <a:pt x="220067" y="78772"/>
                    <a:pt x="222067" y="76771"/>
                    <a:pt x="222543" y="74771"/>
                  </a:cubicBezTo>
                  <a:cubicBezTo>
                    <a:pt x="221811" y="73425"/>
                    <a:pt x="220724" y="72305"/>
                    <a:pt x="219400" y="71533"/>
                  </a:cubicBezTo>
                  <a:lnTo>
                    <a:pt x="218352" y="71533"/>
                  </a:lnTo>
                  <a:lnTo>
                    <a:pt x="216161" y="71533"/>
                  </a:lnTo>
                  <a:cubicBezTo>
                    <a:pt x="213485" y="71602"/>
                    <a:pt x="210924" y="70444"/>
                    <a:pt x="209208" y="68389"/>
                  </a:cubicBezTo>
                  <a:lnTo>
                    <a:pt x="207684" y="67151"/>
                  </a:lnTo>
                  <a:lnTo>
                    <a:pt x="207684" y="65722"/>
                  </a:lnTo>
                  <a:lnTo>
                    <a:pt x="208923" y="61722"/>
                  </a:lnTo>
                  <a:lnTo>
                    <a:pt x="208256" y="61722"/>
                  </a:lnTo>
                  <a:lnTo>
                    <a:pt x="212637" y="60293"/>
                  </a:lnTo>
                  <a:cubicBezTo>
                    <a:pt x="218565" y="58831"/>
                    <a:pt x="224314" y="56723"/>
                    <a:pt x="229782" y="54007"/>
                  </a:cubicBezTo>
                  <a:lnTo>
                    <a:pt x="230925" y="52102"/>
                  </a:lnTo>
                  <a:lnTo>
                    <a:pt x="233783" y="54483"/>
                  </a:lnTo>
                  <a:cubicBezTo>
                    <a:pt x="241333" y="60527"/>
                    <a:pt x="246606" y="68957"/>
                    <a:pt x="248737" y="78391"/>
                  </a:cubicBezTo>
                  <a:lnTo>
                    <a:pt x="247308" y="80105"/>
                  </a:lnTo>
                  <a:cubicBezTo>
                    <a:pt x="239958" y="87977"/>
                    <a:pt x="229484" y="92166"/>
                    <a:pt x="218733" y="91535"/>
                  </a:cubicBezTo>
                  <a:lnTo>
                    <a:pt x="215971" y="92202"/>
                  </a:lnTo>
                  <a:lnTo>
                    <a:pt x="214542" y="87820"/>
                  </a:lnTo>
                  <a:lnTo>
                    <a:pt x="212637" y="8658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3DFEB934-4FBE-49E8-B851-57792A8554DB}"/>
                </a:ext>
              </a:extLst>
            </p:cNvPr>
            <p:cNvSpPr/>
            <p:nvPr/>
          </p:nvSpPr>
          <p:spPr>
            <a:xfrm>
              <a:off x="6607685" y="3022758"/>
              <a:ext cx="46663" cy="85248"/>
            </a:xfrm>
            <a:custGeom>
              <a:avLst/>
              <a:gdLst>
                <a:gd name="connsiteX0" fmla="*/ 12951 w 46663"/>
                <a:gd name="connsiteY0" fmla="*/ 84773 h 85248"/>
                <a:gd name="connsiteX1" fmla="*/ 473 w 46663"/>
                <a:gd name="connsiteY1" fmla="*/ 80677 h 85248"/>
                <a:gd name="connsiteX2" fmla="*/ 9998 w 46663"/>
                <a:gd name="connsiteY2" fmla="*/ 53340 h 85248"/>
                <a:gd name="connsiteX3" fmla="*/ 14189 w 46663"/>
                <a:gd name="connsiteY3" fmla="*/ 47054 h 85248"/>
                <a:gd name="connsiteX4" fmla="*/ 15046 w 46663"/>
                <a:gd name="connsiteY4" fmla="*/ 44863 h 85248"/>
                <a:gd name="connsiteX5" fmla="*/ 16761 w 46663"/>
                <a:gd name="connsiteY5" fmla="*/ 41624 h 85248"/>
                <a:gd name="connsiteX6" fmla="*/ 22761 w 46663"/>
                <a:gd name="connsiteY6" fmla="*/ 29051 h 85248"/>
                <a:gd name="connsiteX7" fmla="*/ 24666 w 46663"/>
                <a:gd name="connsiteY7" fmla="*/ 22479 h 85248"/>
                <a:gd name="connsiteX8" fmla="*/ 36477 w 46663"/>
                <a:gd name="connsiteY8" fmla="*/ 0 h 85248"/>
                <a:gd name="connsiteX9" fmla="*/ 44859 w 46663"/>
                <a:gd name="connsiteY9" fmla="*/ 3239 h 85248"/>
                <a:gd name="connsiteX10" fmla="*/ 44859 w 46663"/>
                <a:gd name="connsiteY10" fmla="*/ 12764 h 85248"/>
                <a:gd name="connsiteX11" fmla="*/ 44098 w 46663"/>
                <a:gd name="connsiteY11" fmla="*/ 14478 h 85248"/>
                <a:gd name="connsiteX12" fmla="*/ 45336 w 46663"/>
                <a:gd name="connsiteY12" fmla="*/ 20383 h 85248"/>
                <a:gd name="connsiteX13" fmla="*/ 46288 w 46663"/>
                <a:gd name="connsiteY13" fmla="*/ 42291 h 85248"/>
                <a:gd name="connsiteX14" fmla="*/ 46288 w 46663"/>
                <a:gd name="connsiteY14" fmla="*/ 45053 h 85248"/>
                <a:gd name="connsiteX15" fmla="*/ 44383 w 46663"/>
                <a:gd name="connsiteY15" fmla="*/ 52388 h 85248"/>
                <a:gd name="connsiteX16" fmla="*/ 31810 w 46663"/>
                <a:gd name="connsiteY16" fmla="*/ 77248 h 85248"/>
                <a:gd name="connsiteX17" fmla="*/ 29143 w 46663"/>
                <a:gd name="connsiteY17" fmla="*/ 79629 h 85248"/>
                <a:gd name="connsiteX18" fmla="*/ 27429 w 46663"/>
                <a:gd name="connsiteY18" fmla="*/ 80677 h 85248"/>
                <a:gd name="connsiteX19" fmla="*/ 13522 w 46663"/>
                <a:gd name="connsiteY19" fmla="*/ 85249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63" h="85248">
                  <a:moveTo>
                    <a:pt x="12951" y="84773"/>
                  </a:moveTo>
                  <a:cubicBezTo>
                    <a:pt x="8459" y="84786"/>
                    <a:pt x="4083" y="83350"/>
                    <a:pt x="473" y="80677"/>
                  </a:cubicBezTo>
                  <a:cubicBezTo>
                    <a:pt x="-1908" y="71152"/>
                    <a:pt x="5235" y="60865"/>
                    <a:pt x="9998" y="53340"/>
                  </a:cubicBezTo>
                  <a:cubicBezTo>
                    <a:pt x="11505" y="51320"/>
                    <a:pt x="12904" y="49221"/>
                    <a:pt x="14189" y="47054"/>
                  </a:cubicBezTo>
                  <a:lnTo>
                    <a:pt x="15046" y="44863"/>
                  </a:lnTo>
                  <a:lnTo>
                    <a:pt x="16761" y="41624"/>
                  </a:lnTo>
                  <a:cubicBezTo>
                    <a:pt x="18856" y="37529"/>
                    <a:pt x="20856" y="33528"/>
                    <a:pt x="22761" y="29051"/>
                  </a:cubicBezTo>
                  <a:cubicBezTo>
                    <a:pt x="23523" y="26765"/>
                    <a:pt x="24095" y="24575"/>
                    <a:pt x="24666" y="22479"/>
                  </a:cubicBezTo>
                  <a:cubicBezTo>
                    <a:pt x="27810" y="10001"/>
                    <a:pt x="30191" y="2191"/>
                    <a:pt x="36477" y="0"/>
                  </a:cubicBezTo>
                  <a:cubicBezTo>
                    <a:pt x="41335" y="762"/>
                    <a:pt x="43716" y="1429"/>
                    <a:pt x="44859" y="3239"/>
                  </a:cubicBezTo>
                  <a:cubicBezTo>
                    <a:pt x="46002" y="5048"/>
                    <a:pt x="45621" y="7620"/>
                    <a:pt x="44859" y="12764"/>
                  </a:cubicBezTo>
                  <a:lnTo>
                    <a:pt x="44098" y="14478"/>
                  </a:lnTo>
                  <a:cubicBezTo>
                    <a:pt x="44740" y="16391"/>
                    <a:pt x="45155" y="18373"/>
                    <a:pt x="45336" y="20383"/>
                  </a:cubicBezTo>
                  <a:cubicBezTo>
                    <a:pt x="46689" y="27604"/>
                    <a:pt x="47010" y="34980"/>
                    <a:pt x="46288" y="42291"/>
                  </a:cubicBezTo>
                  <a:lnTo>
                    <a:pt x="46288" y="45053"/>
                  </a:lnTo>
                  <a:cubicBezTo>
                    <a:pt x="45891" y="47554"/>
                    <a:pt x="45253" y="50010"/>
                    <a:pt x="44383" y="52388"/>
                  </a:cubicBezTo>
                  <a:cubicBezTo>
                    <a:pt x="42307" y="61585"/>
                    <a:pt x="37988" y="70125"/>
                    <a:pt x="31810" y="77248"/>
                  </a:cubicBezTo>
                  <a:lnTo>
                    <a:pt x="29143" y="79629"/>
                  </a:lnTo>
                  <a:lnTo>
                    <a:pt x="27429" y="80677"/>
                  </a:lnTo>
                  <a:cubicBezTo>
                    <a:pt x="23315" y="83477"/>
                    <a:pt x="18495" y="85062"/>
                    <a:pt x="13522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07CC2325-846A-4E8F-A94A-5F8D09740E6B}"/>
                </a:ext>
              </a:extLst>
            </p:cNvPr>
            <p:cNvSpPr/>
            <p:nvPr/>
          </p:nvSpPr>
          <p:spPr>
            <a:xfrm>
              <a:off x="6607765" y="3022948"/>
              <a:ext cx="45682" cy="84201"/>
            </a:xfrm>
            <a:custGeom>
              <a:avLst/>
              <a:gdLst>
                <a:gd name="connsiteX0" fmla="*/ 12871 w 45682"/>
                <a:gd name="connsiteY0" fmla="*/ 84201 h 84201"/>
                <a:gd name="connsiteX1" fmla="*/ 12871 w 45682"/>
                <a:gd name="connsiteY1" fmla="*/ 84201 h 84201"/>
                <a:gd name="connsiteX2" fmla="*/ 26492 w 45682"/>
                <a:gd name="connsiteY2" fmla="*/ 79629 h 84201"/>
                <a:gd name="connsiteX3" fmla="*/ 28206 w 45682"/>
                <a:gd name="connsiteY3" fmla="*/ 78677 h 84201"/>
                <a:gd name="connsiteX4" fmla="*/ 30873 w 45682"/>
                <a:gd name="connsiteY4" fmla="*/ 76295 h 84201"/>
                <a:gd name="connsiteX5" fmla="*/ 43256 w 45682"/>
                <a:gd name="connsiteY5" fmla="*/ 51721 h 84201"/>
                <a:gd name="connsiteX6" fmla="*/ 45256 w 45682"/>
                <a:gd name="connsiteY6" fmla="*/ 44387 h 84201"/>
                <a:gd name="connsiteX7" fmla="*/ 45256 w 45682"/>
                <a:gd name="connsiteY7" fmla="*/ 41624 h 84201"/>
                <a:gd name="connsiteX8" fmla="*/ 44303 w 45682"/>
                <a:gd name="connsiteY8" fmla="*/ 19717 h 84201"/>
                <a:gd name="connsiteX9" fmla="*/ 43446 w 45682"/>
                <a:gd name="connsiteY9" fmla="*/ 13526 h 84201"/>
                <a:gd name="connsiteX10" fmla="*/ 43446 w 45682"/>
                <a:gd name="connsiteY10" fmla="*/ 13526 h 84201"/>
                <a:gd name="connsiteX11" fmla="*/ 44303 w 45682"/>
                <a:gd name="connsiteY11" fmla="*/ 11906 h 84201"/>
                <a:gd name="connsiteX12" fmla="*/ 44303 w 45682"/>
                <a:gd name="connsiteY12" fmla="*/ 3143 h 84201"/>
                <a:gd name="connsiteX13" fmla="*/ 36302 w 45682"/>
                <a:gd name="connsiteY13" fmla="*/ 0 h 84201"/>
                <a:gd name="connsiteX14" fmla="*/ 25063 w 45682"/>
                <a:gd name="connsiteY14" fmla="*/ 21431 h 84201"/>
                <a:gd name="connsiteX15" fmla="*/ 22967 w 45682"/>
                <a:gd name="connsiteY15" fmla="*/ 28956 h 84201"/>
                <a:gd name="connsiteX16" fmla="*/ 16871 w 45682"/>
                <a:gd name="connsiteY16" fmla="*/ 41529 h 84201"/>
                <a:gd name="connsiteX17" fmla="*/ 15062 w 45682"/>
                <a:gd name="connsiteY17" fmla="*/ 44768 h 84201"/>
                <a:gd name="connsiteX18" fmla="*/ 14300 w 45682"/>
                <a:gd name="connsiteY18" fmla="*/ 47054 h 84201"/>
                <a:gd name="connsiteX19" fmla="*/ 10109 w 45682"/>
                <a:gd name="connsiteY19" fmla="*/ 53340 h 84201"/>
                <a:gd name="connsiteX20" fmla="*/ 584 w 45682"/>
                <a:gd name="connsiteY20" fmla="*/ 80010 h 84201"/>
                <a:gd name="connsiteX21" fmla="*/ 12776 w 45682"/>
                <a:gd name="connsiteY21" fmla="*/ 84106 h 8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682" h="84201">
                  <a:moveTo>
                    <a:pt x="12871" y="84201"/>
                  </a:moveTo>
                  <a:lnTo>
                    <a:pt x="12871" y="84201"/>
                  </a:lnTo>
                  <a:cubicBezTo>
                    <a:pt x="17740" y="83933"/>
                    <a:pt x="22446" y="82353"/>
                    <a:pt x="26492" y="79629"/>
                  </a:cubicBezTo>
                  <a:lnTo>
                    <a:pt x="28206" y="78677"/>
                  </a:lnTo>
                  <a:lnTo>
                    <a:pt x="30873" y="76295"/>
                  </a:lnTo>
                  <a:cubicBezTo>
                    <a:pt x="36921" y="69222"/>
                    <a:pt x="41170" y="60791"/>
                    <a:pt x="43256" y="51721"/>
                  </a:cubicBezTo>
                  <a:cubicBezTo>
                    <a:pt x="44091" y="49325"/>
                    <a:pt x="44759" y="46875"/>
                    <a:pt x="45256" y="44387"/>
                  </a:cubicBezTo>
                  <a:lnTo>
                    <a:pt x="45256" y="41624"/>
                  </a:lnTo>
                  <a:cubicBezTo>
                    <a:pt x="46053" y="34316"/>
                    <a:pt x="45731" y="26929"/>
                    <a:pt x="44303" y="19717"/>
                  </a:cubicBezTo>
                  <a:lnTo>
                    <a:pt x="43446" y="13526"/>
                  </a:lnTo>
                  <a:lnTo>
                    <a:pt x="43446" y="13526"/>
                  </a:lnTo>
                  <a:lnTo>
                    <a:pt x="44303" y="11906"/>
                  </a:lnTo>
                  <a:cubicBezTo>
                    <a:pt x="45161" y="7430"/>
                    <a:pt x="45637" y="4858"/>
                    <a:pt x="44303" y="3143"/>
                  </a:cubicBezTo>
                  <a:cubicBezTo>
                    <a:pt x="42970" y="1429"/>
                    <a:pt x="40874" y="857"/>
                    <a:pt x="36302" y="0"/>
                  </a:cubicBezTo>
                  <a:cubicBezTo>
                    <a:pt x="30302" y="2286"/>
                    <a:pt x="28016" y="9525"/>
                    <a:pt x="25063" y="21431"/>
                  </a:cubicBezTo>
                  <a:lnTo>
                    <a:pt x="22967" y="28956"/>
                  </a:lnTo>
                  <a:cubicBezTo>
                    <a:pt x="20967" y="33528"/>
                    <a:pt x="18967" y="37433"/>
                    <a:pt x="16871" y="41529"/>
                  </a:cubicBezTo>
                  <a:lnTo>
                    <a:pt x="15062" y="44768"/>
                  </a:lnTo>
                  <a:lnTo>
                    <a:pt x="14300" y="47054"/>
                  </a:lnTo>
                  <a:cubicBezTo>
                    <a:pt x="13252" y="48768"/>
                    <a:pt x="11823" y="50768"/>
                    <a:pt x="10109" y="53340"/>
                  </a:cubicBezTo>
                  <a:cubicBezTo>
                    <a:pt x="4965" y="60770"/>
                    <a:pt x="-2083" y="70866"/>
                    <a:pt x="584" y="80010"/>
                  </a:cubicBezTo>
                  <a:cubicBezTo>
                    <a:pt x="4099" y="82655"/>
                    <a:pt x="8376" y="84092"/>
                    <a:pt x="12776" y="8410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42FD8CF5-3F13-4A4A-8ACA-97E9A843BCF5}"/>
                </a:ext>
              </a:extLst>
            </p:cNvPr>
            <p:cNvSpPr/>
            <p:nvPr/>
          </p:nvSpPr>
          <p:spPr>
            <a:xfrm>
              <a:off x="6565754" y="3057333"/>
              <a:ext cx="30141" cy="38862"/>
            </a:xfrm>
            <a:custGeom>
              <a:avLst/>
              <a:gdLst>
                <a:gd name="connsiteX0" fmla="*/ 11258 w 30141"/>
                <a:gd name="connsiteY0" fmla="*/ 38862 h 38862"/>
                <a:gd name="connsiteX1" fmla="*/ 1161 w 30141"/>
                <a:gd name="connsiteY1" fmla="*/ 34385 h 38862"/>
                <a:gd name="connsiteX2" fmla="*/ 21449 w 30141"/>
                <a:gd name="connsiteY2" fmla="*/ 0 h 38862"/>
                <a:gd name="connsiteX3" fmla="*/ 28974 w 30141"/>
                <a:gd name="connsiteY3" fmla="*/ 6763 h 38862"/>
                <a:gd name="connsiteX4" fmla="*/ 24497 w 30141"/>
                <a:gd name="connsiteY4" fmla="*/ 31623 h 38862"/>
                <a:gd name="connsiteX5" fmla="*/ 11353 w 30141"/>
                <a:gd name="connsiteY5" fmla="*/ 38862 h 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41" h="38862">
                  <a:moveTo>
                    <a:pt x="11258" y="38862"/>
                  </a:moveTo>
                  <a:cubicBezTo>
                    <a:pt x="7562" y="38265"/>
                    <a:pt x="4085" y="36723"/>
                    <a:pt x="1161" y="34385"/>
                  </a:cubicBezTo>
                  <a:cubicBezTo>
                    <a:pt x="-5506" y="19145"/>
                    <a:pt x="18592" y="1905"/>
                    <a:pt x="21449" y="0"/>
                  </a:cubicBezTo>
                  <a:cubicBezTo>
                    <a:pt x="25046" y="626"/>
                    <a:pt x="27969" y="3253"/>
                    <a:pt x="28974" y="6763"/>
                  </a:cubicBezTo>
                  <a:cubicBezTo>
                    <a:pt x="31516" y="15290"/>
                    <a:pt x="29855" y="24518"/>
                    <a:pt x="24497" y="31623"/>
                  </a:cubicBezTo>
                  <a:cubicBezTo>
                    <a:pt x="17163" y="36671"/>
                    <a:pt x="14115" y="38767"/>
                    <a:pt x="11353" y="38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15938A86-F496-4619-9102-E5FF64229664}"/>
                </a:ext>
              </a:extLst>
            </p:cNvPr>
            <p:cNvSpPr/>
            <p:nvPr/>
          </p:nvSpPr>
          <p:spPr>
            <a:xfrm>
              <a:off x="6566023" y="3057619"/>
              <a:ext cx="29295" cy="38100"/>
            </a:xfrm>
            <a:custGeom>
              <a:avLst/>
              <a:gdLst>
                <a:gd name="connsiteX0" fmla="*/ 10988 w 29295"/>
                <a:gd name="connsiteY0" fmla="*/ 38100 h 38100"/>
                <a:gd name="connsiteX1" fmla="*/ 10988 w 29295"/>
                <a:gd name="connsiteY1" fmla="*/ 38100 h 38100"/>
                <a:gd name="connsiteX2" fmla="*/ 23752 w 29295"/>
                <a:gd name="connsiteY2" fmla="*/ 31147 h 38100"/>
                <a:gd name="connsiteX3" fmla="*/ 28133 w 29295"/>
                <a:gd name="connsiteY3" fmla="*/ 6668 h 38100"/>
                <a:gd name="connsiteX4" fmla="*/ 21275 w 29295"/>
                <a:gd name="connsiteY4" fmla="*/ 0 h 38100"/>
                <a:gd name="connsiteX5" fmla="*/ 1082 w 29295"/>
                <a:gd name="connsiteY5" fmla="*/ 33814 h 38100"/>
                <a:gd name="connsiteX6" fmla="*/ 10607 w 29295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295" h="38100">
                  <a:moveTo>
                    <a:pt x="10988" y="38100"/>
                  </a:moveTo>
                  <a:lnTo>
                    <a:pt x="10988" y="38100"/>
                  </a:lnTo>
                  <a:cubicBezTo>
                    <a:pt x="13560" y="38100"/>
                    <a:pt x="16703" y="36005"/>
                    <a:pt x="23752" y="31147"/>
                  </a:cubicBezTo>
                  <a:cubicBezTo>
                    <a:pt x="29025" y="24149"/>
                    <a:pt x="30652" y="15060"/>
                    <a:pt x="28133" y="6668"/>
                  </a:cubicBezTo>
                  <a:cubicBezTo>
                    <a:pt x="27210" y="3375"/>
                    <a:pt x="24592" y="830"/>
                    <a:pt x="21275" y="0"/>
                  </a:cubicBezTo>
                  <a:cubicBezTo>
                    <a:pt x="18513" y="2000"/>
                    <a:pt x="-5300" y="19050"/>
                    <a:pt x="1082" y="33814"/>
                  </a:cubicBezTo>
                  <a:cubicBezTo>
                    <a:pt x="3840" y="36031"/>
                    <a:pt x="7119" y="37506"/>
                    <a:pt x="10607" y="381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A5F2D065-1877-40CE-9FA7-109B76196B27}"/>
              </a:ext>
            </a:extLst>
          </p:cNvPr>
          <p:cNvCxnSpPr>
            <a:cxnSpLocks/>
          </p:cNvCxnSpPr>
          <p:nvPr userDrawn="1"/>
        </p:nvCxnSpPr>
        <p:spPr>
          <a:xfrm flipH="1">
            <a:off x="9486413" y="3501607"/>
            <a:ext cx="1584195" cy="1280073"/>
          </a:xfrm>
          <a:prstGeom prst="line">
            <a:avLst/>
          </a:prstGeom>
          <a:ln>
            <a:gradFill>
              <a:gsLst>
                <a:gs pos="52300">
                  <a:schemeClr val="bg1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占位符 98">
            <a:extLst>
              <a:ext uri="{FF2B5EF4-FFF2-40B4-BE49-F238E27FC236}">
                <a16:creationId xmlns:a16="http://schemas.microsoft.com/office/drawing/2014/main" id="{FCA11313-7A28-429F-893A-38AC00B40B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66642" y="4845046"/>
            <a:ext cx="1187879" cy="335067"/>
          </a:xfrm>
          <a:prstGeom prst="rect">
            <a:avLst/>
          </a:prstGeom>
        </p:spPr>
        <p:txBody>
          <a:bodyPr lIns="0" rIns="0" anchor="ctr"/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单击输入</a:t>
            </a:r>
          </a:p>
        </p:txBody>
      </p:sp>
      <p:sp>
        <p:nvSpPr>
          <p:cNvPr id="100" name="文本占位符 98">
            <a:extLst>
              <a:ext uri="{FF2B5EF4-FFF2-40B4-BE49-F238E27FC236}">
                <a16:creationId xmlns:a16="http://schemas.microsoft.com/office/drawing/2014/main" id="{09A14976-C6CE-41B9-A3A7-7EE0276621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6642" y="5222908"/>
            <a:ext cx="1187879" cy="335067"/>
          </a:xfrm>
          <a:prstGeom prst="rect">
            <a:avLst/>
          </a:prstGeom>
        </p:spPr>
        <p:txBody>
          <a:bodyPr lIns="0" rIns="0" anchor="ctr"/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单击输入</a:t>
            </a:r>
          </a:p>
        </p:txBody>
      </p:sp>
      <p:sp>
        <p:nvSpPr>
          <p:cNvPr id="105" name="文本占位符 104">
            <a:extLst>
              <a:ext uri="{FF2B5EF4-FFF2-40B4-BE49-F238E27FC236}">
                <a16:creationId xmlns:a16="http://schemas.microsoft.com/office/drawing/2014/main" id="{B3C4EC5F-F9F2-475A-B6BB-553A985FE9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721" y="2477819"/>
            <a:ext cx="335280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zh-CN" altLang="en-US" sz="2000" dirty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r"/>
            <a:r>
              <a:rPr lang="zh-CN" altLang="en-US" dirty="0"/>
              <a:t>单击输入您的学院信息</a:t>
            </a:r>
          </a:p>
        </p:txBody>
      </p:sp>
      <p:sp>
        <p:nvSpPr>
          <p:cNvPr id="106" name="页脚占位符 43">
            <a:extLst>
              <a:ext uri="{FF2B5EF4-FFF2-40B4-BE49-F238E27FC236}">
                <a16:creationId xmlns:a16="http://schemas.microsoft.com/office/drawing/2014/main" id="{8291C6AA-0036-4886-BB6D-F878DEFDE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3308D-7DD0-4474-B09F-AFE038DD81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6162" y="2684377"/>
            <a:ext cx="6585664" cy="98582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r">
              <a:buNone/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1pPr>
            <a:lvl2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2pPr>
            <a:lvl3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3pPr>
            <a:lvl4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4pPr>
            <a:lvl5pPr>
              <a:defRPr lang="zh-CN" altLang="en-US" sz="4000" kern="1200" dirty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单击此处输入您的答辩题目</a:t>
            </a:r>
          </a:p>
        </p:txBody>
      </p:sp>
    </p:spTree>
    <p:extLst>
      <p:ext uri="{BB962C8B-B14F-4D97-AF65-F5344CB8AC3E}">
        <p14:creationId xmlns:p14="http://schemas.microsoft.com/office/powerpoint/2010/main" val="2471893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空间空白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2DB215D0-5AC6-46B6-88E9-5300FD046F35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图形 11">
            <a:extLst>
              <a:ext uri="{FF2B5EF4-FFF2-40B4-BE49-F238E27FC236}">
                <a16:creationId xmlns:a16="http://schemas.microsoft.com/office/drawing/2014/main" id="{8E4F4787-4158-4304-8569-3263B1D97681}"/>
              </a:ext>
            </a:extLst>
          </p:cNvPr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2AB7BD7-257F-4BE0-84E3-C4DF32F00F17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2FF5F5E-B2A6-4FE7-999B-FDF7C0DCF56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F2F741B-160F-4D20-BF52-E21DBF46A263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414A33A-E20A-46F4-879A-6A6D3F5B80CF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45DF7BB-B56B-4D28-86CF-EE69C4444A12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06EA2FC-644E-4B5E-BF87-6C01A93BC97D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B8FC9D5-277B-4381-8304-7552329B6A38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3581D96-A9F2-4A98-B0AA-F24820E1213C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F93C432-ED7D-4A79-843F-2BD25BA7925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A9CA388-65A1-4FB1-9919-804B386E6499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D60E06F-2DB4-41EF-9CA5-409684D65CEE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39A71A5-4F64-44F5-AFD2-BCB6503F6F5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D1EDC8F-C251-47D9-8C87-8C2A897A3540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6776CBA-10CC-404B-AE1D-F6ED9AC052BB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EC6DCFD-47FD-450F-87A4-53E42917908F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B2AB146-1243-440B-90CB-B4936B4CFFD4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9742795-2CBF-428A-A5AC-D927E29E904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6D833F-D649-4B28-940D-46F0A182A89A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B3023F5-ED9B-4E29-9CFF-199007B7BA1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58F7097-0BA5-43C2-9309-7CA174D44445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F282E51-31F7-4706-BA7E-48002707816A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62A03E4-6781-4184-927A-E029FF2EAA46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D863DBE-66CD-498B-B7C6-B5E47EAF9449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FF4F540-8B05-4518-A171-7222B5F5DF0B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0FF1AF5-5F11-4275-8541-4C52DDFCE3D0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D04D130-A3B0-426E-9B1E-11A3ED4B30FA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B08E96E-056D-4B79-B6EF-04205BB76FB9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BF19E8A-7D6D-4E63-A993-2615AD77EE0C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E77229F-5346-48A1-B856-F91BC9BC6E47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218D97F-2655-4EE4-8356-EB6783608999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D7BE8F0-555C-4CED-B1FB-C5AF12C728C0}"/>
              </a:ext>
            </a:extLst>
          </p:cNvPr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4FDD86A-FD20-4872-B4D8-7EA82BF61A37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3C49AC54-F620-428E-90F0-F7B85E96F128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F51C1079-5E45-4AD7-B279-1E0281CEF609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FF930BD-4CE4-4184-B834-406536768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366FBD27-FA18-4C65-8327-3DD13175332A}"/>
              </a:ext>
            </a:extLst>
          </p:cNvPr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>
            <a:extLst>
              <a:ext uri="{FF2B5EF4-FFF2-40B4-BE49-F238E27FC236}">
                <a16:creationId xmlns:a16="http://schemas.microsoft.com/office/drawing/2014/main" id="{6945C264-2083-4624-B227-81A272C12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C5FB8DC-8281-492A-B13B-DF4AE28F86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sp>
        <p:nvSpPr>
          <p:cNvPr id="43" name="内容占位符 9">
            <a:extLst>
              <a:ext uri="{FF2B5EF4-FFF2-40B4-BE49-F238E27FC236}">
                <a16:creationId xmlns:a16="http://schemas.microsoft.com/office/drawing/2014/main" id="{F33D4888-43DE-40A9-B1F6-ED9605C5726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06513" y="1434491"/>
            <a:ext cx="9578975" cy="431323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>
                <a:solidFill>
                  <a:schemeClr val="tx1">
                    <a:alpha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本页为（更大的）空白页</a:t>
            </a:r>
            <a:endParaRPr lang="en-US" altLang="zh-CN" dirty="0"/>
          </a:p>
          <a:p>
            <a:pPr lvl="0"/>
            <a:r>
              <a:rPr lang="zh-CN" altLang="en-US" dirty="0"/>
              <a:t>保留了与其他页面统一的设计元素，您可以自由排版</a:t>
            </a:r>
          </a:p>
        </p:txBody>
      </p:sp>
    </p:spTree>
    <p:extLst>
      <p:ext uri="{BB962C8B-B14F-4D97-AF65-F5344CB8AC3E}">
        <p14:creationId xmlns:p14="http://schemas.microsoft.com/office/powerpoint/2010/main" val="35128634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反白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草地上的建筑&#10;&#10;描述已自动生成">
            <a:extLst>
              <a:ext uri="{FF2B5EF4-FFF2-40B4-BE49-F238E27FC236}">
                <a16:creationId xmlns:a16="http://schemas.microsoft.com/office/drawing/2014/main" id="{0B61E48E-80A4-4378-8501-4FD150B08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A87188-584C-4441-8B8F-17164B8DF1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图形 11">
            <a:extLst>
              <a:ext uri="{FF2B5EF4-FFF2-40B4-BE49-F238E27FC236}">
                <a16:creationId xmlns:a16="http://schemas.microsoft.com/office/drawing/2014/main" id="{C66847C0-499D-4086-A86B-6E607131CD1F}"/>
              </a:ext>
            </a:extLst>
          </p:cNvPr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bg1">
              <a:alpha val="50000"/>
            </a:schemeClr>
          </a:solidFill>
        </p:grpSpPr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36E40797-7219-441B-8C44-EFDCBA32A407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54053A5-EB2C-4A3E-99DE-B359745B1188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EBDCA1DE-76CB-4F5F-9753-3D673324538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0F4542E-9FFF-466F-A588-5A9AE9A32DA0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F780982F-E87E-48A9-9103-7B83E1C9F271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8C2AD78-77BC-40F5-8675-5EDCD3483627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32BAC432-D37E-48F7-83FE-9CB82EA88649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46838375-16F4-45B7-B1A6-3EC051180AF6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047EB51E-533D-44DE-90D6-7AC2EAA91A65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EB28B0F1-5B41-41D5-A9E5-308673C9E857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4563C33E-475F-4A99-934D-F160378179E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E53E19C8-6BFB-456E-A6C3-0EBFC553EFA4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FE6C8019-EDE2-43CE-82F5-9D44FA5EC204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03FEA2CF-7B1A-4883-A069-6871CD2A1409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6812D400-EA92-4FBD-8F6F-7C5284ADD795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55E5BCEF-6428-4532-AD59-E3BBC28BA375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951C614-E1EE-4A8B-A589-A719D9A1B82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F473C60-A253-4249-9791-9B99B5EDEF0E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F0E7DBFA-5BFA-4711-8D14-30DDF1255F6D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CA78CB4-8148-4A99-BAE3-2973CA8A745D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B0ABDDE1-8E5C-482C-866F-F6228B101CC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90A15001-CE84-4609-A1B1-D75E50AED8D7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FC3C4467-54BC-459A-B961-9B8696781E40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C120D304-F886-4199-881B-49AFBF73771F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4318B2D8-870B-4B66-A931-552FBD3CE652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A0F3E268-7ADE-4894-A1BF-F7AE6E98A6C2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2CF662B-1924-4638-B449-D92BC017362D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38ABB0DD-C49B-48A4-90A7-754914F53930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2458B1A0-7ACA-4F33-B024-66A2DA9D7E2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5EF42941-60EE-498B-92BC-A8A418B0B546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7CC32EB-D98E-4862-AA6A-90450C32D835}"/>
              </a:ext>
            </a:extLst>
          </p:cNvPr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  <a:solidFill>
            <a:schemeClr val="bg1"/>
          </a:solidFill>
        </p:grpSpPr>
        <p:sp>
          <p:nvSpPr>
            <p:cNvPr id="100" name="平行四边形 99">
              <a:extLst>
                <a:ext uri="{FF2B5EF4-FFF2-40B4-BE49-F238E27FC236}">
                  <a16:creationId xmlns:a16="http://schemas.microsoft.com/office/drawing/2014/main" id="{8FD6BA0D-DF1D-4806-93DF-7CB641DE3457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01" name="平行四边形 100">
              <a:extLst>
                <a:ext uri="{FF2B5EF4-FFF2-40B4-BE49-F238E27FC236}">
                  <a16:creationId xmlns:a16="http://schemas.microsoft.com/office/drawing/2014/main" id="{FDBFB828-70E7-42FE-B307-84AEB18EEB5D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02" name="平行四边形 101">
              <a:extLst>
                <a:ext uri="{FF2B5EF4-FFF2-40B4-BE49-F238E27FC236}">
                  <a16:creationId xmlns:a16="http://schemas.microsoft.com/office/drawing/2014/main" id="{1C6400D8-07CC-431A-A419-09C4B7158BB5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33B9DB43-F7D0-4AE8-A06C-89FC15DB2A8D}"/>
              </a:ext>
            </a:extLst>
          </p:cNvPr>
          <p:cNvCxnSpPr>
            <a:cxnSpLocks/>
          </p:cNvCxnSpPr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bg1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B792EB10-BEE2-48E2-BB06-0D912300E28F}"/>
              </a:ext>
            </a:extLst>
          </p:cNvPr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bg1">
              <a:alpha val="50000"/>
            </a:schemeClr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5" name="页脚占位符 43">
            <a:extLst>
              <a:ext uri="{FF2B5EF4-FFF2-40B4-BE49-F238E27FC236}">
                <a16:creationId xmlns:a16="http://schemas.microsoft.com/office/drawing/2014/main" id="{A24FCEBC-8131-45A3-AA16-E64335765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solidFill>
                  <a:schemeClr val="bg1"/>
                </a:solidFill>
                <a:effectLst>
                  <a:outerShdw blurRad="63500" algn="ctr" rotWithShape="0">
                    <a:schemeClr val="accent3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106" name="标题 6">
            <a:extLst>
              <a:ext uri="{FF2B5EF4-FFF2-40B4-BE49-F238E27FC236}">
                <a16:creationId xmlns:a16="http://schemas.microsoft.com/office/drawing/2014/main" id="{C22889B3-EAE4-495D-A44C-ED4FEEC69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>
                <a:gradFill>
                  <a:gsLst>
                    <a:gs pos="21000">
                      <a:srgbClr val="F9FAFB"/>
                    </a:gs>
                    <a:gs pos="99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63500" algn="ctr" rotWithShape="0">
                    <a:prstClr val="black"/>
                  </a:outerShdw>
                </a:effectLst>
              </a:defRPr>
            </a:lvl1pPr>
          </a:lstStyle>
          <a:p>
            <a:r>
              <a:rPr lang="zh-CN" altLang="en-US" dirty="0"/>
              <a:t>输入本页结论性观点</a:t>
            </a:r>
          </a:p>
        </p:txBody>
      </p:sp>
      <p:sp>
        <p:nvSpPr>
          <p:cNvPr id="43" name="内容占位符 9">
            <a:extLst>
              <a:ext uri="{FF2B5EF4-FFF2-40B4-BE49-F238E27FC236}">
                <a16:creationId xmlns:a16="http://schemas.microsoft.com/office/drawing/2014/main" id="{45B419B8-51F7-443D-BF20-9455551BB0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06513" y="1434491"/>
            <a:ext cx="9578975" cy="4313238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>
                    <a:alpha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适当在整个</a:t>
            </a:r>
            <a:r>
              <a:rPr lang="en-US" altLang="zh-CN" dirty="0"/>
              <a:t>PPT</a:t>
            </a:r>
            <a:r>
              <a:rPr lang="zh-CN" altLang="en-US" dirty="0"/>
              <a:t>中营造一些变化，本页为反白空白页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保留了与其他页面统一的设计元素，您可以自由排版</a:t>
            </a:r>
          </a:p>
        </p:txBody>
      </p:sp>
    </p:spTree>
    <p:extLst>
      <p:ext uri="{BB962C8B-B14F-4D97-AF65-F5344CB8AC3E}">
        <p14:creationId xmlns:p14="http://schemas.microsoft.com/office/powerpoint/2010/main" val="806494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项要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2DB215D0-5AC6-46B6-88E9-5300FD046F35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图形 11">
            <a:extLst>
              <a:ext uri="{FF2B5EF4-FFF2-40B4-BE49-F238E27FC236}">
                <a16:creationId xmlns:a16="http://schemas.microsoft.com/office/drawing/2014/main" id="{8E4F4787-4158-4304-8569-3263B1D97681}"/>
              </a:ext>
            </a:extLst>
          </p:cNvPr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2AB7BD7-257F-4BE0-84E3-C4DF32F00F17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2FF5F5E-B2A6-4FE7-999B-FDF7C0DCF56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F2F741B-160F-4D20-BF52-E21DBF46A263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414A33A-E20A-46F4-879A-6A6D3F5B80CF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45DF7BB-B56B-4D28-86CF-EE69C4444A12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06EA2FC-644E-4B5E-BF87-6C01A93BC97D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B8FC9D5-277B-4381-8304-7552329B6A38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3581D96-A9F2-4A98-B0AA-F24820E1213C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F93C432-ED7D-4A79-843F-2BD25BA7925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A9CA388-65A1-4FB1-9919-804B386E6499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D60E06F-2DB4-41EF-9CA5-409684D65CEE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39A71A5-4F64-44F5-AFD2-BCB6503F6F5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D1EDC8F-C251-47D9-8C87-8C2A897A3540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6776CBA-10CC-404B-AE1D-F6ED9AC052BB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EC6DCFD-47FD-450F-87A4-53E42917908F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B2AB146-1243-440B-90CB-B4936B4CFFD4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9742795-2CBF-428A-A5AC-D927E29E904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6D833F-D649-4B28-940D-46F0A182A89A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B3023F5-ED9B-4E29-9CFF-199007B7BA1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58F7097-0BA5-43C2-9309-7CA174D44445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F282E51-31F7-4706-BA7E-48002707816A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62A03E4-6781-4184-927A-E029FF2EAA46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D863DBE-66CD-498B-B7C6-B5E47EAF9449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FF4F540-8B05-4518-A171-7222B5F5DF0B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0FF1AF5-5F11-4275-8541-4C52DDFCE3D0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D04D130-A3B0-426E-9B1E-11A3ED4B30FA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B08E96E-056D-4B79-B6EF-04205BB76FB9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BF19E8A-7D6D-4E63-A993-2615AD77EE0C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E77229F-5346-48A1-B856-F91BC9BC6E47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218D97F-2655-4EE4-8356-EB6783608999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D7BE8F0-555C-4CED-B1FB-C5AF12C728C0}"/>
              </a:ext>
            </a:extLst>
          </p:cNvPr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4FDD86A-FD20-4872-B4D8-7EA82BF61A37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3C49AC54-F620-428E-90F0-F7B85E96F128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F51C1079-5E45-4AD7-B279-1E0281CEF609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FF930BD-4CE4-4184-B834-406536768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366FBD27-FA18-4C65-8327-3DD13175332A}"/>
              </a:ext>
            </a:extLst>
          </p:cNvPr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>
            <a:extLst>
              <a:ext uri="{FF2B5EF4-FFF2-40B4-BE49-F238E27FC236}">
                <a16:creationId xmlns:a16="http://schemas.microsoft.com/office/drawing/2014/main" id="{6945C264-2083-4624-B227-81A272C12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C5FB8DC-8281-492A-B13B-DF4AE28F86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746290-5500-4EAB-9812-59FA19A71BF4}"/>
              </a:ext>
            </a:extLst>
          </p:cNvPr>
          <p:cNvGrpSpPr/>
          <p:nvPr userDrawn="1"/>
        </p:nvGrpSpPr>
        <p:grpSpPr>
          <a:xfrm>
            <a:off x="4794248" y="1359046"/>
            <a:ext cx="6724652" cy="6133083"/>
            <a:chOff x="4794248" y="1359046"/>
            <a:chExt cx="6724652" cy="6133083"/>
          </a:xfrm>
        </p:grpSpPr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F2DDF6AE-D1E3-405B-A522-97D15C011012}"/>
                </a:ext>
              </a:extLst>
            </p:cNvPr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01600">
              <a:gradFill>
                <a:gsLst>
                  <a:gs pos="0">
                    <a:schemeClr val="accent1">
                      <a:alpha val="50000"/>
                    </a:schemeClr>
                  </a:gs>
                  <a:gs pos="80000">
                    <a:schemeClr val="accent3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80CCFF23-33D6-4FB0-81C4-500DCAF3D2CB}"/>
                </a:ext>
              </a:extLst>
            </p:cNvPr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116238D6-560E-450C-9678-0D2B50D73C07}"/>
                </a:ext>
              </a:extLst>
            </p:cNvPr>
            <p:cNvSpPr/>
            <p:nvPr/>
          </p:nvSpPr>
          <p:spPr>
            <a:xfrm>
              <a:off x="4794248" y="1587646"/>
              <a:ext cx="6724652" cy="5797112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>
              <a:extLst>
                <a:ext uri="{FF2B5EF4-FFF2-40B4-BE49-F238E27FC236}">
                  <a16:creationId xmlns:a16="http://schemas.microsoft.com/office/drawing/2014/main" id="{0C7D799D-B1EA-43F0-AF5D-3FFB0273928F}"/>
                </a:ext>
              </a:extLst>
            </p:cNvPr>
            <p:cNvSpPr/>
            <p:nvPr/>
          </p:nvSpPr>
          <p:spPr>
            <a:xfrm>
              <a:off x="5703155" y="3262097"/>
              <a:ext cx="4906838" cy="4230032"/>
            </a:xfrm>
            <a:prstGeom prst="triangle">
              <a:avLst/>
            </a:prstGeom>
            <a:noFill/>
            <a:ln w="209550">
              <a:gradFill>
                <a:gsLst>
                  <a:gs pos="0">
                    <a:schemeClr val="accent1">
                      <a:alpha val="20000"/>
                    </a:schemeClr>
                  </a:gs>
                  <a:gs pos="80000">
                    <a:schemeClr val="accent3">
                      <a:alpha val="2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E22055C0-3409-45E2-8BAD-00089A25435F}"/>
                </a:ext>
              </a:extLst>
            </p:cNvPr>
            <p:cNvSpPr/>
            <p:nvPr/>
          </p:nvSpPr>
          <p:spPr>
            <a:xfrm>
              <a:off x="4794248" y="1587646"/>
              <a:ext cx="6724652" cy="5797112"/>
            </a:xfrm>
            <a:prstGeom prst="triangle">
              <a:avLst/>
            </a:prstGeom>
            <a:noFill/>
            <a:ln w="9525"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8E3B32C-E6F4-4356-9D7B-969D95AA09CB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86" y="3429000"/>
              <a:ext cx="0" cy="695739"/>
            </a:xfrm>
            <a:prstGeom prst="line">
              <a:avLst/>
            </a:prstGeom>
            <a:ln w="12700" cap="rnd">
              <a:gradFill>
                <a:gsLst>
                  <a:gs pos="50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0C0363F-FD8D-4AA9-A886-5506EF98FC91}"/>
                </a:ext>
              </a:extLst>
            </p:cNvPr>
            <p:cNvCxnSpPr>
              <a:cxnSpLocks/>
            </p:cNvCxnSpPr>
            <p:nvPr/>
          </p:nvCxnSpPr>
          <p:spPr>
            <a:xfrm>
              <a:off x="9311138" y="3429000"/>
              <a:ext cx="0" cy="695739"/>
            </a:xfrm>
            <a:prstGeom prst="line">
              <a:avLst/>
            </a:prstGeom>
            <a:ln w="12700" cap="rnd">
              <a:gradFill>
                <a:gsLst>
                  <a:gs pos="50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A56EFD66-D799-43C1-B933-7C084C78FBB0}"/>
              </a:ext>
            </a:extLst>
          </p:cNvPr>
          <p:cNvSpPr/>
          <p:nvPr userDrawn="1"/>
        </p:nvSpPr>
        <p:spPr>
          <a:xfrm>
            <a:off x="-1983617" y="2309025"/>
            <a:ext cx="16594662" cy="2430450"/>
          </a:xfrm>
          <a:custGeom>
            <a:avLst/>
            <a:gdLst>
              <a:gd name="connsiteX0" fmla="*/ 6165209 w 16594662"/>
              <a:gd name="connsiteY0" fmla="*/ 0 h 2430450"/>
              <a:gd name="connsiteX1" fmla="*/ 16594662 w 16594662"/>
              <a:gd name="connsiteY1" fmla="*/ 0 h 2430450"/>
              <a:gd name="connsiteX2" fmla="*/ 16594662 w 16594662"/>
              <a:gd name="connsiteY2" fmla="*/ 2430450 h 2430450"/>
              <a:gd name="connsiteX3" fmla="*/ 4755547 w 16594662"/>
              <a:gd name="connsiteY3" fmla="*/ 2430450 h 2430450"/>
              <a:gd name="connsiteX4" fmla="*/ 0 w 16594662"/>
              <a:gd name="connsiteY4" fmla="*/ 0 h 2430450"/>
              <a:gd name="connsiteX5" fmla="*/ 2809093 w 16594662"/>
              <a:gd name="connsiteY5" fmla="*/ 0 h 2430450"/>
              <a:gd name="connsiteX6" fmla="*/ 4218754 w 16594662"/>
              <a:gd name="connsiteY6" fmla="*/ 2430450 h 2430450"/>
              <a:gd name="connsiteX7" fmla="*/ 0 w 16594662"/>
              <a:gd name="connsiteY7" fmla="*/ 2430450 h 24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94662" h="2430450">
                <a:moveTo>
                  <a:pt x="6165209" y="0"/>
                </a:moveTo>
                <a:lnTo>
                  <a:pt x="16594662" y="0"/>
                </a:lnTo>
                <a:lnTo>
                  <a:pt x="16594662" y="2430450"/>
                </a:lnTo>
                <a:lnTo>
                  <a:pt x="4755547" y="2430450"/>
                </a:lnTo>
                <a:close/>
                <a:moveTo>
                  <a:pt x="0" y="0"/>
                </a:moveTo>
                <a:lnTo>
                  <a:pt x="2809093" y="0"/>
                </a:lnTo>
                <a:lnTo>
                  <a:pt x="4218754" y="2430450"/>
                </a:lnTo>
                <a:lnTo>
                  <a:pt x="0" y="24304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FF8DE67C-7C78-4FE1-B3C4-87DDE5EC68E3}"/>
              </a:ext>
            </a:extLst>
          </p:cNvPr>
          <p:cNvSpPr/>
          <p:nvPr userDrawn="1"/>
        </p:nvSpPr>
        <p:spPr>
          <a:xfrm>
            <a:off x="-1983617" y="2309025"/>
            <a:ext cx="16594662" cy="2430450"/>
          </a:xfrm>
          <a:custGeom>
            <a:avLst/>
            <a:gdLst>
              <a:gd name="connsiteX0" fmla="*/ 6165209 w 16594662"/>
              <a:gd name="connsiteY0" fmla="*/ 0 h 2430450"/>
              <a:gd name="connsiteX1" fmla="*/ 16594662 w 16594662"/>
              <a:gd name="connsiteY1" fmla="*/ 0 h 2430450"/>
              <a:gd name="connsiteX2" fmla="*/ 16594662 w 16594662"/>
              <a:gd name="connsiteY2" fmla="*/ 2430450 h 2430450"/>
              <a:gd name="connsiteX3" fmla="*/ 4755547 w 16594662"/>
              <a:gd name="connsiteY3" fmla="*/ 2430450 h 2430450"/>
              <a:gd name="connsiteX4" fmla="*/ 0 w 16594662"/>
              <a:gd name="connsiteY4" fmla="*/ 0 h 2430450"/>
              <a:gd name="connsiteX5" fmla="*/ 2809093 w 16594662"/>
              <a:gd name="connsiteY5" fmla="*/ 0 h 2430450"/>
              <a:gd name="connsiteX6" fmla="*/ 4218754 w 16594662"/>
              <a:gd name="connsiteY6" fmla="*/ 2430450 h 2430450"/>
              <a:gd name="connsiteX7" fmla="*/ 0 w 16594662"/>
              <a:gd name="connsiteY7" fmla="*/ 2430450 h 24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94662" h="2430450">
                <a:moveTo>
                  <a:pt x="6165209" y="0"/>
                </a:moveTo>
                <a:lnTo>
                  <a:pt x="16594662" y="0"/>
                </a:lnTo>
                <a:lnTo>
                  <a:pt x="16594662" y="2430450"/>
                </a:lnTo>
                <a:lnTo>
                  <a:pt x="4755547" y="2430450"/>
                </a:lnTo>
                <a:close/>
                <a:moveTo>
                  <a:pt x="0" y="0"/>
                </a:moveTo>
                <a:lnTo>
                  <a:pt x="2809093" y="0"/>
                </a:lnTo>
                <a:lnTo>
                  <a:pt x="4218754" y="2430450"/>
                </a:lnTo>
                <a:lnTo>
                  <a:pt x="0" y="243045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id="{DAE5CDDD-F981-40F5-92E1-B4566B6CBEF7}"/>
              </a:ext>
            </a:extLst>
          </p:cNvPr>
          <p:cNvSpPr/>
          <p:nvPr userDrawn="1"/>
        </p:nvSpPr>
        <p:spPr>
          <a:xfrm rot="10800000">
            <a:off x="713595" y="1958340"/>
            <a:ext cx="3579876" cy="3086100"/>
          </a:xfrm>
          <a:prstGeom prst="triangle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ED47135-57F8-4CBE-8E47-853FBCD16CE2}"/>
              </a:ext>
            </a:extLst>
          </p:cNvPr>
          <p:cNvCxnSpPr>
            <a:cxnSpLocks/>
          </p:cNvCxnSpPr>
          <p:nvPr userDrawn="1"/>
        </p:nvCxnSpPr>
        <p:spPr>
          <a:xfrm>
            <a:off x="6313714" y="2682879"/>
            <a:ext cx="0" cy="307054"/>
          </a:xfrm>
          <a:prstGeom prst="line">
            <a:avLst/>
          </a:prstGeom>
          <a:ln w="635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DB6E842-89EF-41F3-92FA-13C02503B9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5213" y="2610772"/>
            <a:ext cx="52992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32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71" name="文本占位符 5">
            <a:extLst>
              <a:ext uri="{FF2B5EF4-FFF2-40B4-BE49-F238E27FC236}">
                <a16:creationId xmlns:a16="http://schemas.microsoft.com/office/drawing/2014/main" id="{4AB92C86-F194-40C7-8C14-40ED078081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7502" y="3530879"/>
            <a:ext cx="6594664" cy="42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点击输入要点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18F6E24-4C1F-4292-9144-0BA64F6F6696}"/>
              </a:ext>
            </a:extLst>
          </p:cNvPr>
          <p:cNvGrpSpPr/>
          <p:nvPr userDrawn="1"/>
        </p:nvGrpSpPr>
        <p:grpSpPr>
          <a:xfrm>
            <a:off x="1000216" y="2110178"/>
            <a:ext cx="3006634" cy="2591924"/>
            <a:chOff x="1000216" y="2110178"/>
            <a:chExt cx="3006634" cy="2591924"/>
          </a:xfrm>
        </p:grpSpPr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175B2165-3599-45BC-B2A7-0443B75F37CA}"/>
                </a:ext>
              </a:extLst>
            </p:cNvPr>
            <p:cNvSpPr/>
            <p:nvPr userDrawn="1"/>
          </p:nvSpPr>
          <p:spPr>
            <a:xfrm rot="10800000">
              <a:off x="1000216" y="2110178"/>
              <a:ext cx="3006634" cy="2591924"/>
            </a:xfrm>
            <a:prstGeom prst="triangl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2F7D139B-EDBD-4DFB-AC80-08F9D3EF3CC3}"/>
                </a:ext>
              </a:extLst>
            </p:cNvPr>
            <p:cNvSpPr/>
            <p:nvPr userDrawn="1"/>
          </p:nvSpPr>
          <p:spPr>
            <a:xfrm rot="10800000">
              <a:off x="1000216" y="2110178"/>
              <a:ext cx="3006634" cy="2591924"/>
            </a:xfrm>
            <a:prstGeom prst="triangle">
              <a:avLst/>
            </a:pr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C20C2ACE-CA41-44B7-BA70-864C30755B82}"/>
                </a:ext>
              </a:extLst>
            </p:cNvPr>
            <p:cNvSpPr/>
            <p:nvPr userDrawn="1"/>
          </p:nvSpPr>
          <p:spPr>
            <a:xfrm rot="10800000">
              <a:off x="1360352" y="2310818"/>
              <a:ext cx="2286362" cy="1971000"/>
            </a:xfrm>
            <a:prstGeom prst="triangle">
              <a:avLst/>
            </a:prstGeom>
            <a:noFill/>
            <a:ln w="44450">
              <a:solidFill>
                <a:schemeClr val="bg1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C2FE0278-DC44-4D7B-B0FB-4478DC450404}"/>
                </a:ext>
              </a:extLst>
            </p:cNvPr>
            <p:cNvSpPr/>
            <p:nvPr userDrawn="1"/>
          </p:nvSpPr>
          <p:spPr>
            <a:xfrm rot="10800000">
              <a:off x="1582006" y="2423628"/>
              <a:ext cx="1843052" cy="1588836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  <a:prstDash val="dash"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671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要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2DB215D0-5AC6-46B6-88E9-5300FD046F35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图形 11">
            <a:extLst>
              <a:ext uri="{FF2B5EF4-FFF2-40B4-BE49-F238E27FC236}">
                <a16:creationId xmlns:a16="http://schemas.microsoft.com/office/drawing/2014/main" id="{8E4F4787-4158-4304-8569-3263B1D97681}"/>
              </a:ext>
            </a:extLst>
          </p:cNvPr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2AB7BD7-257F-4BE0-84E3-C4DF32F00F17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2FF5F5E-B2A6-4FE7-999B-FDF7C0DCF56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F2F741B-160F-4D20-BF52-E21DBF46A263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414A33A-E20A-46F4-879A-6A6D3F5B80CF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45DF7BB-B56B-4D28-86CF-EE69C4444A12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06EA2FC-644E-4B5E-BF87-6C01A93BC97D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B8FC9D5-277B-4381-8304-7552329B6A38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3581D96-A9F2-4A98-B0AA-F24820E1213C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F93C432-ED7D-4A79-843F-2BD25BA7925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A9CA388-65A1-4FB1-9919-804B386E6499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D60E06F-2DB4-41EF-9CA5-409684D65CEE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39A71A5-4F64-44F5-AFD2-BCB6503F6F5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D1EDC8F-C251-47D9-8C87-8C2A897A3540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6776CBA-10CC-404B-AE1D-F6ED9AC052BB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EC6DCFD-47FD-450F-87A4-53E42917908F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B2AB146-1243-440B-90CB-B4936B4CFFD4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9742795-2CBF-428A-A5AC-D927E29E904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6D833F-D649-4B28-940D-46F0A182A89A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B3023F5-ED9B-4E29-9CFF-199007B7BA1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58F7097-0BA5-43C2-9309-7CA174D44445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F282E51-31F7-4706-BA7E-48002707816A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62A03E4-6781-4184-927A-E029FF2EAA46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D863DBE-66CD-498B-B7C6-B5E47EAF9449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FF4F540-8B05-4518-A171-7222B5F5DF0B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0FF1AF5-5F11-4275-8541-4C52DDFCE3D0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D04D130-A3B0-426E-9B1E-11A3ED4B30FA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B08E96E-056D-4B79-B6EF-04205BB76FB9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BF19E8A-7D6D-4E63-A993-2615AD77EE0C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E77229F-5346-48A1-B856-F91BC9BC6E47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218D97F-2655-4EE4-8356-EB6783608999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D7BE8F0-555C-4CED-B1FB-C5AF12C728C0}"/>
              </a:ext>
            </a:extLst>
          </p:cNvPr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4FDD86A-FD20-4872-B4D8-7EA82BF61A37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3C49AC54-F620-428E-90F0-F7B85E96F128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F51C1079-5E45-4AD7-B279-1E0281CEF609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FF930BD-4CE4-4184-B834-406536768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366FBD27-FA18-4C65-8327-3DD13175332A}"/>
              </a:ext>
            </a:extLst>
          </p:cNvPr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>
            <a:extLst>
              <a:ext uri="{FF2B5EF4-FFF2-40B4-BE49-F238E27FC236}">
                <a16:creationId xmlns:a16="http://schemas.microsoft.com/office/drawing/2014/main" id="{6945C264-2083-4624-B227-81A272C12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C5FB8DC-8281-492A-B13B-DF4AE28F86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6BBF385-62BC-4534-A203-7971AD4B0310}"/>
              </a:ext>
            </a:extLst>
          </p:cNvPr>
          <p:cNvGrpSpPr/>
          <p:nvPr userDrawn="1"/>
        </p:nvGrpSpPr>
        <p:grpSpPr>
          <a:xfrm rot="10800000">
            <a:off x="-882931" y="3151366"/>
            <a:ext cx="3133796" cy="2858115"/>
            <a:chOff x="4794248" y="1359046"/>
            <a:chExt cx="6724652" cy="6133083"/>
          </a:xfrm>
        </p:grpSpPr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87FF2FCF-E9B2-4C34-8821-ED82C1C6C6AE}"/>
                </a:ext>
              </a:extLst>
            </p:cNvPr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01600">
              <a:gradFill>
                <a:gsLst>
                  <a:gs pos="0">
                    <a:schemeClr val="accent1">
                      <a:alpha val="50000"/>
                    </a:schemeClr>
                  </a:gs>
                  <a:gs pos="80000">
                    <a:schemeClr val="accent3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3223CAE2-5475-40AE-A3DF-CFDF6A8B8DC9}"/>
                </a:ext>
              </a:extLst>
            </p:cNvPr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9BDA9287-8E17-4607-9BFE-5C21332487DA}"/>
                </a:ext>
              </a:extLst>
            </p:cNvPr>
            <p:cNvSpPr/>
            <p:nvPr/>
          </p:nvSpPr>
          <p:spPr>
            <a:xfrm>
              <a:off x="5703155" y="3262097"/>
              <a:ext cx="4906838" cy="4230032"/>
            </a:xfrm>
            <a:prstGeom prst="triangle">
              <a:avLst/>
            </a:prstGeom>
            <a:noFill/>
            <a:ln w="209550">
              <a:gradFill>
                <a:gsLst>
                  <a:gs pos="0">
                    <a:schemeClr val="accent1">
                      <a:alpha val="20000"/>
                    </a:schemeClr>
                  </a:gs>
                  <a:gs pos="80000">
                    <a:schemeClr val="accent3">
                      <a:alpha val="2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51A7156-1492-43BE-BFB2-F5B498FDCA02}"/>
              </a:ext>
            </a:extLst>
          </p:cNvPr>
          <p:cNvGrpSpPr/>
          <p:nvPr userDrawn="1"/>
        </p:nvGrpSpPr>
        <p:grpSpPr>
          <a:xfrm>
            <a:off x="8143285" y="1318147"/>
            <a:ext cx="6724652" cy="6133083"/>
            <a:chOff x="4794248" y="1359046"/>
            <a:chExt cx="6724652" cy="6133083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BD8715B7-FB3E-43D2-98EC-94D94EB18C22}"/>
                </a:ext>
              </a:extLst>
            </p:cNvPr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01600">
              <a:gradFill>
                <a:gsLst>
                  <a:gs pos="0">
                    <a:schemeClr val="accent1">
                      <a:alpha val="50000"/>
                    </a:schemeClr>
                  </a:gs>
                  <a:gs pos="80000">
                    <a:schemeClr val="accent3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09F03AB8-252C-4A75-95A1-57C9734FEFDE}"/>
                </a:ext>
              </a:extLst>
            </p:cNvPr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B61031C7-5AC4-42EA-B713-5904F277207A}"/>
                </a:ext>
              </a:extLst>
            </p:cNvPr>
            <p:cNvSpPr/>
            <p:nvPr/>
          </p:nvSpPr>
          <p:spPr>
            <a:xfrm>
              <a:off x="4794248" y="1587646"/>
              <a:ext cx="6724652" cy="5797112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F3EC333C-23B6-4E26-A324-F5C32C0B04DC}"/>
                </a:ext>
              </a:extLst>
            </p:cNvPr>
            <p:cNvSpPr/>
            <p:nvPr/>
          </p:nvSpPr>
          <p:spPr>
            <a:xfrm>
              <a:off x="5703155" y="3262097"/>
              <a:ext cx="4906838" cy="4230032"/>
            </a:xfrm>
            <a:prstGeom prst="triangle">
              <a:avLst/>
            </a:prstGeom>
            <a:noFill/>
            <a:ln w="209550">
              <a:gradFill>
                <a:gsLst>
                  <a:gs pos="0">
                    <a:schemeClr val="accent1">
                      <a:alpha val="20000"/>
                    </a:schemeClr>
                  </a:gs>
                  <a:gs pos="80000">
                    <a:schemeClr val="accent3">
                      <a:alpha val="2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64C058D7-CD07-4D49-BB38-44F72850E9B7}"/>
                </a:ext>
              </a:extLst>
            </p:cNvPr>
            <p:cNvSpPr/>
            <p:nvPr/>
          </p:nvSpPr>
          <p:spPr>
            <a:xfrm>
              <a:off x="4794248" y="1587646"/>
              <a:ext cx="6724652" cy="5797112"/>
            </a:xfrm>
            <a:prstGeom prst="triangle">
              <a:avLst/>
            </a:prstGeom>
            <a:noFill/>
            <a:ln w="9525"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663F16A-0A61-4B61-A5A9-C688042FC138}"/>
              </a:ext>
            </a:extLst>
          </p:cNvPr>
          <p:cNvGrpSpPr/>
          <p:nvPr userDrawn="1"/>
        </p:nvGrpSpPr>
        <p:grpSpPr>
          <a:xfrm>
            <a:off x="-5801229" y="2029310"/>
            <a:ext cx="12606282" cy="2799380"/>
            <a:chOff x="-6901242" y="1885950"/>
            <a:chExt cx="13897451" cy="3086100"/>
          </a:xfrm>
        </p:grpSpPr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93618F99-8AD1-4240-BF90-50C67D19DD1F}"/>
                </a:ext>
              </a:extLst>
            </p:cNvPr>
            <p:cNvSpPr/>
            <p:nvPr/>
          </p:nvSpPr>
          <p:spPr>
            <a:xfrm rot="10800000" flipH="1">
              <a:off x="3702954" y="2037788"/>
              <a:ext cx="3006634" cy="2591924"/>
            </a:xfrm>
            <a:prstGeom prst="triangl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0414BEFD-3762-4DE8-B06B-D02444F3974F}"/>
                </a:ext>
              </a:extLst>
            </p:cNvPr>
            <p:cNvSpPr/>
            <p:nvPr/>
          </p:nvSpPr>
          <p:spPr>
            <a:xfrm rot="10800000" flipH="1">
              <a:off x="3702954" y="2037788"/>
              <a:ext cx="3006634" cy="2591924"/>
            </a:xfrm>
            <a:prstGeom prst="triangle">
              <a:avLst/>
            </a:prstGeom>
            <a:blipFill dpi="0" rotWithShape="0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A18F599-11DA-4E3F-BD80-96560781AD04}"/>
                </a:ext>
              </a:extLst>
            </p:cNvPr>
            <p:cNvSpPr/>
            <p:nvPr/>
          </p:nvSpPr>
          <p:spPr>
            <a:xfrm flipH="1">
              <a:off x="-6901242" y="2236635"/>
              <a:ext cx="11839115" cy="2430450"/>
            </a:xfrm>
            <a:custGeom>
              <a:avLst/>
              <a:gdLst>
                <a:gd name="connsiteX0" fmla="*/ 1409662 w 11839115"/>
                <a:gd name="connsiteY0" fmla="*/ 0 h 2430450"/>
                <a:gd name="connsiteX1" fmla="*/ 11839115 w 11839115"/>
                <a:gd name="connsiteY1" fmla="*/ 0 h 2430450"/>
                <a:gd name="connsiteX2" fmla="*/ 11839115 w 11839115"/>
                <a:gd name="connsiteY2" fmla="*/ 2430450 h 2430450"/>
                <a:gd name="connsiteX3" fmla="*/ 0 w 11839115"/>
                <a:gd name="connsiteY3" fmla="*/ 2430450 h 24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9115" h="2430450">
                  <a:moveTo>
                    <a:pt x="1409662" y="0"/>
                  </a:moveTo>
                  <a:lnTo>
                    <a:pt x="11839115" y="0"/>
                  </a:lnTo>
                  <a:lnTo>
                    <a:pt x="11839115" y="2430450"/>
                  </a:lnTo>
                  <a:lnTo>
                    <a:pt x="0" y="243045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0ABF43F8-A10C-4377-B247-AED279B53FC9}"/>
                </a:ext>
              </a:extLst>
            </p:cNvPr>
            <p:cNvSpPr/>
            <p:nvPr/>
          </p:nvSpPr>
          <p:spPr>
            <a:xfrm flipH="1">
              <a:off x="-6901242" y="2236635"/>
              <a:ext cx="11839115" cy="2430450"/>
            </a:xfrm>
            <a:custGeom>
              <a:avLst/>
              <a:gdLst>
                <a:gd name="connsiteX0" fmla="*/ 1409662 w 11839115"/>
                <a:gd name="connsiteY0" fmla="*/ 0 h 2430450"/>
                <a:gd name="connsiteX1" fmla="*/ 11839115 w 11839115"/>
                <a:gd name="connsiteY1" fmla="*/ 0 h 2430450"/>
                <a:gd name="connsiteX2" fmla="*/ 11839115 w 11839115"/>
                <a:gd name="connsiteY2" fmla="*/ 2430450 h 2430450"/>
                <a:gd name="connsiteX3" fmla="*/ 0 w 11839115"/>
                <a:gd name="connsiteY3" fmla="*/ 2430450 h 24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9115" h="2430450">
                  <a:moveTo>
                    <a:pt x="1409662" y="0"/>
                  </a:moveTo>
                  <a:lnTo>
                    <a:pt x="11839115" y="0"/>
                  </a:lnTo>
                  <a:lnTo>
                    <a:pt x="11839115" y="2430450"/>
                  </a:lnTo>
                  <a:lnTo>
                    <a:pt x="0" y="2430450"/>
                  </a:lnTo>
                  <a:close/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45C8E0B5-C48D-476B-AE3B-A9AE417CD186}"/>
                </a:ext>
              </a:extLst>
            </p:cNvPr>
            <p:cNvSpPr/>
            <p:nvPr/>
          </p:nvSpPr>
          <p:spPr>
            <a:xfrm rot="10800000" flipH="1">
              <a:off x="3416333" y="1885950"/>
              <a:ext cx="3579876" cy="3086100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C26C6405-BAB0-4BC4-9D13-C4A40926C24B}"/>
                </a:ext>
              </a:extLst>
            </p:cNvPr>
            <p:cNvSpPr/>
            <p:nvPr/>
          </p:nvSpPr>
          <p:spPr>
            <a:xfrm rot="10800000" flipH="1">
              <a:off x="4063090" y="2238428"/>
              <a:ext cx="2286362" cy="1971000"/>
            </a:xfrm>
            <a:prstGeom prst="triangle">
              <a:avLst/>
            </a:prstGeom>
            <a:noFill/>
            <a:ln w="44450">
              <a:solidFill>
                <a:schemeClr val="bg1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979A4093-8D81-4192-80A9-741AFC1E55CA}"/>
                </a:ext>
              </a:extLst>
            </p:cNvPr>
            <p:cNvSpPr/>
            <p:nvPr/>
          </p:nvSpPr>
          <p:spPr>
            <a:xfrm rot="10800000" flipH="1">
              <a:off x="4284746" y="2351238"/>
              <a:ext cx="1843052" cy="1588836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  <a:prstDash val="dash"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13609BF-49EB-4280-92ED-269C1A9EDA9B}"/>
              </a:ext>
            </a:extLst>
          </p:cNvPr>
          <p:cNvGrpSpPr/>
          <p:nvPr userDrawn="1"/>
        </p:nvGrpSpPr>
        <p:grpSpPr>
          <a:xfrm>
            <a:off x="5505432" y="2694049"/>
            <a:ext cx="11179995" cy="2482655"/>
            <a:chOff x="5495105" y="2637422"/>
            <a:chExt cx="13897451" cy="3086100"/>
          </a:xfrm>
        </p:grpSpPr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9BDBF300-FE83-4B46-AC77-07EF7E51D70A}"/>
                </a:ext>
              </a:extLst>
            </p:cNvPr>
            <p:cNvSpPr/>
            <p:nvPr/>
          </p:nvSpPr>
          <p:spPr>
            <a:xfrm rot="10800000" flipV="1">
              <a:off x="5781726" y="2979760"/>
              <a:ext cx="3006634" cy="2591924"/>
            </a:xfrm>
            <a:prstGeom prst="triangl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4A43A8E8-9D11-4892-A153-1D78A1A36DDA}"/>
                </a:ext>
              </a:extLst>
            </p:cNvPr>
            <p:cNvSpPr/>
            <p:nvPr/>
          </p:nvSpPr>
          <p:spPr>
            <a:xfrm rot="10800000" flipV="1">
              <a:off x="5781726" y="3055680"/>
              <a:ext cx="3006634" cy="2591924"/>
            </a:xfrm>
            <a:prstGeom prst="triangle">
              <a:avLst/>
            </a:prstGeom>
            <a:blipFill dpi="0" rotWithShape="0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BD811EFE-9035-4E63-B7A4-C15EDA9FBC21}"/>
                </a:ext>
              </a:extLst>
            </p:cNvPr>
            <p:cNvSpPr/>
            <p:nvPr/>
          </p:nvSpPr>
          <p:spPr>
            <a:xfrm flipV="1">
              <a:off x="7553441" y="2942387"/>
              <a:ext cx="11839115" cy="2430450"/>
            </a:xfrm>
            <a:custGeom>
              <a:avLst/>
              <a:gdLst>
                <a:gd name="connsiteX0" fmla="*/ 1409662 w 11839115"/>
                <a:gd name="connsiteY0" fmla="*/ 0 h 2430450"/>
                <a:gd name="connsiteX1" fmla="*/ 11839115 w 11839115"/>
                <a:gd name="connsiteY1" fmla="*/ 0 h 2430450"/>
                <a:gd name="connsiteX2" fmla="*/ 11839115 w 11839115"/>
                <a:gd name="connsiteY2" fmla="*/ 2430450 h 2430450"/>
                <a:gd name="connsiteX3" fmla="*/ 0 w 11839115"/>
                <a:gd name="connsiteY3" fmla="*/ 2430450 h 24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9115" h="2430450">
                  <a:moveTo>
                    <a:pt x="1409662" y="0"/>
                  </a:moveTo>
                  <a:lnTo>
                    <a:pt x="11839115" y="0"/>
                  </a:lnTo>
                  <a:lnTo>
                    <a:pt x="11839115" y="2430450"/>
                  </a:lnTo>
                  <a:lnTo>
                    <a:pt x="0" y="243045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8A792520-9461-4023-ADB1-CED9DAE9CD1E}"/>
                </a:ext>
              </a:extLst>
            </p:cNvPr>
            <p:cNvSpPr/>
            <p:nvPr/>
          </p:nvSpPr>
          <p:spPr>
            <a:xfrm flipV="1">
              <a:off x="7553440" y="2943556"/>
              <a:ext cx="11839115" cy="2430450"/>
            </a:xfrm>
            <a:custGeom>
              <a:avLst/>
              <a:gdLst>
                <a:gd name="connsiteX0" fmla="*/ 1409662 w 11839115"/>
                <a:gd name="connsiteY0" fmla="*/ 0 h 2430450"/>
                <a:gd name="connsiteX1" fmla="*/ 11839115 w 11839115"/>
                <a:gd name="connsiteY1" fmla="*/ 0 h 2430450"/>
                <a:gd name="connsiteX2" fmla="*/ 11839115 w 11839115"/>
                <a:gd name="connsiteY2" fmla="*/ 2430450 h 2430450"/>
                <a:gd name="connsiteX3" fmla="*/ 0 w 11839115"/>
                <a:gd name="connsiteY3" fmla="*/ 2430450 h 24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9115" h="2430450">
                  <a:moveTo>
                    <a:pt x="1409662" y="0"/>
                  </a:moveTo>
                  <a:lnTo>
                    <a:pt x="11839115" y="0"/>
                  </a:lnTo>
                  <a:lnTo>
                    <a:pt x="11839115" y="2430450"/>
                  </a:lnTo>
                  <a:lnTo>
                    <a:pt x="0" y="2430450"/>
                  </a:lnTo>
                  <a:close/>
                </a:path>
              </a:pathLst>
            </a:custGeom>
            <a:blipFill dpi="0" rotWithShape="0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63587F54-62D2-491C-82DC-7F0DC52BD3D8}"/>
                </a:ext>
              </a:extLst>
            </p:cNvPr>
            <p:cNvSpPr/>
            <p:nvPr/>
          </p:nvSpPr>
          <p:spPr>
            <a:xfrm rot="10800000" flipV="1">
              <a:off x="5495105" y="2637422"/>
              <a:ext cx="3579876" cy="3086100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82CCC9D9-9510-4556-9FCF-27CBC50E9843}"/>
                </a:ext>
              </a:extLst>
            </p:cNvPr>
            <p:cNvSpPr/>
            <p:nvPr/>
          </p:nvSpPr>
          <p:spPr>
            <a:xfrm rot="10800000" flipV="1">
              <a:off x="6141862" y="3400044"/>
              <a:ext cx="2286362" cy="1971000"/>
            </a:xfrm>
            <a:prstGeom prst="triangle">
              <a:avLst/>
            </a:prstGeom>
            <a:noFill/>
            <a:ln w="44450">
              <a:solidFill>
                <a:schemeClr val="bg1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76" name="等腰三角形 75">
              <a:extLst>
                <a:ext uri="{FF2B5EF4-FFF2-40B4-BE49-F238E27FC236}">
                  <a16:creationId xmlns:a16="http://schemas.microsoft.com/office/drawing/2014/main" id="{F7B93BC2-6381-4BB8-8C8B-9262612C4A6A}"/>
                </a:ext>
              </a:extLst>
            </p:cNvPr>
            <p:cNvSpPr/>
            <p:nvPr/>
          </p:nvSpPr>
          <p:spPr>
            <a:xfrm rot="10800000" flipV="1">
              <a:off x="6363516" y="3669398"/>
              <a:ext cx="1843052" cy="1588836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  <a:prstDash val="dash"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</p:grpSp>
      <p:sp>
        <p:nvSpPr>
          <p:cNvPr id="89" name="文本占位符 5">
            <a:extLst>
              <a:ext uri="{FF2B5EF4-FFF2-40B4-BE49-F238E27FC236}">
                <a16:creationId xmlns:a16="http://schemas.microsoft.com/office/drawing/2014/main" id="{5426786A-0183-4DDC-9D66-58ACC070406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5977" y="3259067"/>
            <a:ext cx="35129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4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90" name="文本占位符 5">
            <a:extLst>
              <a:ext uri="{FF2B5EF4-FFF2-40B4-BE49-F238E27FC236}">
                <a16:creationId xmlns:a16="http://schemas.microsoft.com/office/drawing/2014/main" id="{5D5CA1F5-4693-4A72-A421-F1DFAA9E58F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997198" y="3990578"/>
            <a:ext cx="3512923" cy="3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点击输入要点</a:t>
            </a:r>
          </a:p>
        </p:txBody>
      </p:sp>
      <p:sp>
        <p:nvSpPr>
          <p:cNvPr id="91" name="文本占位符 5">
            <a:extLst>
              <a:ext uri="{FF2B5EF4-FFF2-40B4-BE49-F238E27FC236}">
                <a16:creationId xmlns:a16="http://schemas.microsoft.com/office/drawing/2014/main" id="{547C28F0-8A1E-4820-B3DD-EAF2F2F1CA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4588" y="2715098"/>
            <a:ext cx="35129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4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92" name="文本占位符 5">
            <a:extLst>
              <a:ext uri="{FF2B5EF4-FFF2-40B4-BE49-F238E27FC236}">
                <a16:creationId xmlns:a16="http://schemas.microsoft.com/office/drawing/2014/main" id="{E3921789-3184-466A-B00F-8E8C90BF0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809" y="3446609"/>
            <a:ext cx="3512923" cy="3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点击输入要点</a:t>
            </a:r>
          </a:p>
        </p:txBody>
      </p:sp>
    </p:spTree>
    <p:extLst>
      <p:ext uri="{BB962C8B-B14F-4D97-AF65-F5344CB8AC3E}">
        <p14:creationId xmlns:p14="http://schemas.microsoft.com/office/powerpoint/2010/main" val="673879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项要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2DB215D0-5AC6-46B6-88E9-5300FD046F35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图形 11">
            <a:extLst>
              <a:ext uri="{FF2B5EF4-FFF2-40B4-BE49-F238E27FC236}">
                <a16:creationId xmlns:a16="http://schemas.microsoft.com/office/drawing/2014/main" id="{8E4F4787-4158-4304-8569-3263B1D97681}"/>
              </a:ext>
            </a:extLst>
          </p:cNvPr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2AB7BD7-257F-4BE0-84E3-C4DF32F00F17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2FF5F5E-B2A6-4FE7-999B-FDF7C0DCF56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F2F741B-160F-4D20-BF52-E21DBF46A263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414A33A-E20A-46F4-879A-6A6D3F5B80CF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45DF7BB-B56B-4D28-86CF-EE69C4444A12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06EA2FC-644E-4B5E-BF87-6C01A93BC97D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B8FC9D5-277B-4381-8304-7552329B6A38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3581D96-A9F2-4A98-B0AA-F24820E1213C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F93C432-ED7D-4A79-843F-2BD25BA7925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A9CA388-65A1-4FB1-9919-804B386E6499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D60E06F-2DB4-41EF-9CA5-409684D65CEE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39A71A5-4F64-44F5-AFD2-BCB6503F6F5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D1EDC8F-C251-47D9-8C87-8C2A897A3540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6776CBA-10CC-404B-AE1D-F6ED9AC052BB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EC6DCFD-47FD-450F-87A4-53E42917908F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B2AB146-1243-440B-90CB-B4936B4CFFD4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9742795-2CBF-428A-A5AC-D927E29E904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6D833F-D649-4B28-940D-46F0A182A89A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B3023F5-ED9B-4E29-9CFF-199007B7BA1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58F7097-0BA5-43C2-9309-7CA174D44445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F282E51-31F7-4706-BA7E-48002707816A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62A03E4-6781-4184-927A-E029FF2EAA46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D863DBE-66CD-498B-B7C6-B5E47EAF9449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FF4F540-8B05-4518-A171-7222B5F5DF0B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0FF1AF5-5F11-4275-8541-4C52DDFCE3D0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D04D130-A3B0-426E-9B1E-11A3ED4B30FA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B08E96E-056D-4B79-B6EF-04205BB76FB9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BF19E8A-7D6D-4E63-A993-2615AD77EE0C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E77229F-5346-48A1-B856-F91BC9BC6E47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218D97F-2655-4EE4-8356-EB6783608999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D7BE8F0-555C-4CED-B1FB-C5AF12C728C0}"/>
              </a:ext>
            </a:extLst>
          </p:cNvPr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4FDD86A-FD20-4872-B4D8-7EA82BF61A37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3C49AC54-F620-428E-90F0-F7B85E96F128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F51C1079-5E45-4AD7-B279-1E0281CEF609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FF930BD-4CE4-4184-B834-406536768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366FBD27-FA18-4C65-8327-3DD13175332A}"/>
              </a:ext>
            </a:extLst>
          </p:cNvPr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>
            <a:extLst>
              <a:ext uri="{FF2B5EF4-FFF2-40B4-BE49-F238E27FC236}">
                <a16:creationId xmlns:a16="http://schemas.microsoft.com/office/drawing/2014/main" id="{6945C264-2083-4624-B227-81A272C12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C5FB8DC-8281-492A-B13B-DF4AE28F86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B0F7D1C-2B71-4E6A-944A-76D493B01CBA}"/>
              </a:ext>
            </a:extLst>
          </p:cNvPr>
          <p:cNvGrpSpPr/>
          <p:nvPr userDrawn="1"/>
        </p:nvGrpSpPr>
        <p:grpSpPr>
          <a:xfrm>
            <a:off x="-2571750" y="-2903050"/>
            <a:ext cx="17335500" cy="14944400"/>
            <a:chOff x="-2564904" y="-3401088"/>
            <a:chExt cx="17335500" cy="14944400"/>
          </a:xfrm>
        </p:grpSpPr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6BD27536-FE52-41E7-99B3-FEA52245C8EB}"/>
                </a:ext>
              </a:extLst>
            </p:cNvPr>
            <p:cNvSpPr/>
            <p:nvPr/>
          </p:nvSpPr>
          <p:spPr>
            <a:xfrm rot="10800000">
              <a:off x="4394696" y="1679647"/>
              <a:ext cx="3416300" cy="2945084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2CB717A9-AEB7-4BBF-B091-ECD6ABC122D9}"/>
                </a:ext>
              </a:extLst>
            </p:cNvPr>
            <p:cNvSpPr/>
            <p:nvPr/>
          </p:nvSpPr>
          <p:spPr>
            <a:xfrm rot="10800000">
              <a:off x="3866293" y="1429198"/>
              <a:ext cx="4473106" cy="3856126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D0D29E50-7000-45A7-ABD4-983BADAE7201}"/>
                </a:ext>
              </a:extLst>
            </p:cNvPr>
            <p:cNvSpPr/>
            <p:nvPr/>
          </p:nvSpPr>
          <p:spPr>
            <a:xfrm rot="10800000">
              <a:off x="5094647" y="1993745"/>
              <a:ext cx="2016398" cy="1738272"/>
            </a:xfrm>
            <a:prstGeom prst="triangle">
              <a:avLst/>
            </a:prstGeom>
            <a:noFill/>
            <a:ln w="44450">
              <a:solidFill>
                <a:schemeClr val="accent3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53" name="等腰三角形 52">
              <a:extLst>
                <a:ext uri="{FF2B5EF4-FFF2-40B4-BE49-F238E27FC236}">
                  <a16:creationId xmlns:a16="http://schemas.microsoft.com/office/drawing/2014/main" id="{2DF9422E-CA7F-4B19-91F3-096FA7139DB1}"/>
                </a:ext>
              </a:extLst>
            </p:cNvPr>
            <p:cNvSpPr/>
            <p:nvPr/>
          </p:nvSpPr>
          <p:spPr>
            <a:xfrm rot="10800000">
              <a:off x="3972129" y="1486930"/>
              <a:ext cx="223552" cy="192717"/>
            </a:xfrm>
            <a:prstGeom prst="triangle">
              <a:avLst/>
            </a:prstGeom>
            <a:noFill/>
            <a:ln w="44450">
              <a:solidFill>
                <a:schemeClr val="accent6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8AF068E7-4805-4658-BCBB-FDF3DBFF34D7}"/>
                </a:ext>
              </a:extLst>
            </p:cNvPr>
            <p:cNvSpPr/>
            <p:nvPr/>
          </p:nvSpPr>
          <p:spPr>
            <a:xfrm rot="10800000">
              <a:off x="8017472" y="1486930"/>
              <a:ext cx="223552" cy="192717"/>
            </a:xfrm>
            <a:prstGeom prst="triangle">
              <a:avLst/>
            </a:prstGeom>
            <a:noFill/>
            <a:ln w="44450">
              <a:solidFill>
                <a:schemeClr val="accent6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1F41455D-63C8-4EA3-8E2F-3C91C7C048AE}"/>
                </a:ext>
              </a:extLst>
            </p:cNvPr>
            <p:cNvSpPr/>
            <p:nvPr/>
          </p:nvSpPr>
          <p:spPr>
            <a:xfrm rot="10800000">
              <a:off x="5987446" y="4938829"/>
              <a:ext cx="223552" cy="192717"/>
            </a:xfrm>
            <a:prstGeom prst="triangle">
              <a:avLst/>
            </a:prstGeom>
            <a:noFill/>
            <a:ln w="44450">
              <a:solidFill>
                <a:schemeClr val="accent6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55901BD0-FAD0-4CE1-B80D-6BD3856FB399}"/>
                </a:ext>
              </a:extLst>
            </p:cNvPr>
            <p:cNvSpPr/>
            <p:nvPr/>
          </p:nvSpPr>
          <p:spPr>
            <a:xfrm rot="10800000">
              <a:off x="-2564904" y="-3401088"/>
              <a:ext cx="17335500" cy="14944400"/>
            </a:xfrm>
            <a:prstGeom prst="triangle">
              <a:avLst/>
            </a:prstGeom>
            <a:noFill/>
            <a:ln w="317500">
              <a:solidFill>
                <a:schemeClr val="accent1">
                  <a:alpha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6EF5420-9075-46B1-906B-4DDD1EC8715F}"/>
              </a:ext>
            </a:extLst>
          </p:cNvPr>
          <p:cNvGrpSpPr/>
          <p:nvPr userDrawn="1"/>
        </p:nvGrpSpPr>
        <p:grpSpPr>
          <a:xfrm>
            <a:off x="10692269" y="1759857"/>
            <a:ext cx="957906" cy="6725824"/>
            <a:chOff x="10921064" y="2677485"/>
            <a:chExt cx="517201" cy="3631469"/>
          </a:xfrm>
        </p:grpSpPr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FF04283B-38C6-4372-B579-5422BF913F85}"/>
                </a:ext>
              </a:extLst>
            </p:cNvPr>
            <p:cNvSpPr/>
            <p:nvPr/>
          </p:nvSpPr>
          <p:spPr>
            <a:xfrm rot="18000000" flipH="1">
              <a:off x="9865296" y="4147138"/>
              <a:ext cx="3042622" cy="103316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7">
              <a:extLst>
                <a:ext uri="{FF2B5EF4-FFF2-40B4-BE49-F238E27FC236}">
                  <a16:creationId xmlns:a16="http://schemas.microsoft.com/office/drawing/2014/main" id="{5B21AC86-1C31-4686-AD2C-A1299371397A}"/>
                </a:ext>
              </a:extLst>
            </p:cNvPr>
            <p:cNvSpPr/>
            <p:nvPr/>
          </p:nvSpPr>
          <p:spPr>
            <a:xfrm rot="18000000" flipH="1">
              <a:off x="9961127" y="5229856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99FB461-29CA-42B9-90D7-9FA8BAF9DA28}"/>
              </a:ext>
            </a:extLst>
          </p:cNvPr>
          <p:cNvGrpSpPr/>
          <p:nvPr userDrawn="1"/>
        </p:nvGrpSpPr>
        <p:grpSpPr>
          <a:xfrm flipH="1">
            <a:off x="541825" y="1759849"/>
            <a:ext cx="957906" cy="6725840"/>
            <a:chOff x="10921064" y="2677485"/>
            <a:chExt cx="517201" cy="3631469"/>
          </a:xfrm>
        </p:grpSpPr>
        <p:sp>
          <p:nvSpPr>
            <p:cNvPr id="61" name="平行四边形 57">
              <a:extLst>
                <a:ext uri="{FF2B5EF4-FFF2-40B4-BE49-F238E27FC236}">
                  <a16:creationId xmlns:a16="http://schemas.microsoft.com/office/drawing/2014/main" id="{CCFFB3F2-FA24-4451-90E8-BD49886FB29E}"/>
                </a:ext>
              </a:extLst>
            </p:cNvPr>
            <p:cNvSpPr/>
            <p:nvPr/>
          </p:nvSpPr>
          <p:spPr>
            <a:xfrm rot="18000000" flipH="1">
              <a:off x="9865296" y="4147138"/>
              <a:ext cx="3042622" cy="103316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2" name="平行四边形 57">
              <a:extLst>
                <a:ext uri="{FF2B5EF4-FFF2-40B4-BE49-F238E27FC236}">
                  <a16:creationId xmlns:a16="http://schemas.microsoft.com/office/drawing/2014/main" id="{55C5799D-6957-4CBB-894C-6C49D7DCF52E}"/>
                </a:ext>
              </a:extLst>
            </p:cNvPr>
            <p:cNvSpPr/>
            <p:nvPr/>
          </p:nvSpPr>
          <p:spPr>
            <a:xfrm rot="18000000" flipH="1">
              <a:off x="9961127" y="5229856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304195DB-EB14-450B-A5D1-E0EFA4C3C8C5}"/>
              </a:ext>
            </a:extLst>
          </p:cNvPr>
          <p:cNvSpPr/>
          <p:nvPr/>
        </p:nvSpPr>
        <p:spPr>
          <a:xfrm>
            <a:off x="3877496" y="1740608"/>
            <a:ext cx="1071978" cy="9241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>
            <a:extLst>
              <a:ext uri="{FF2B5EF4-FFF2-40B4-BE49-F238E27FC236}">
                <a16:creationId xmlns:a16="http://schemas.microsoft.com/office/drawing/2014/main" id="{565B6252-85EE-45EE-AEE3-150709D26ACE}"/>
              </a:ext>
            </a:extLst>
          </p:cNvPr>
          <p:cNvSpPr/>
          <p:nvPr/>
        </p:nvSpPr>
        <p:spPr>
          <a:xfrm>
            <a:off x="3877496" y="1740608"/>
            <a:ext cx="1071978" cy="924119"/>
          </a:xfrm>
          <a:prstGeom prst="triangle">
            <a:avLst/>
          </a:pr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等腰三角形 67">
            <a:extLst>
              <a:ext uri="{FF2B5EF4-FFF2-40B4-BE49-F238E27FC236}">
                <a16:creationId xmlns:a16="http://schemas.microsoft.com/office/drawing/2014/main" id="{1CA77108-B7C8-42F8-BCF7-43B172AD0559}"/>
              </a:ext>
            </a:extLst>
          </p:cNvPr>
          <p:cNvSpPr/>
          <p:nvPr/>
        </p:nvSpPr>
        <p:spPr>
          <a:xfrm>
            <a:off x="5560009" y="4426300"/>
            <a:ext cx="1071978" cy="924119"/>
          </a:xfrm>
          <a:custGeom>
            <a:avLst/>
            <a:gdLst>
              <a:gd name="connsiteX0" fmla="*/ 0 w 1071978"/>
              <a:gd name="connsiteY0" fmla="*/ 924119 h 924119"/>
              <a:gd name="connsiteX1" fmla="*/ 535989 w 1071978"/>
              <a:gd name="connsiteY1" fmla="*/ 0 h 924119"/>
              <a:gd name="connsiteX2" fmla="*/ 1071978 w 1071978"/>
              <a:gd name="connsiteY2" fmla="*/ 924119 h 924119"/>
              <a:gd name="connsiteX3" fmla="*/ 0 w 1071978"/>
              <a:gd name="connsiteY3" fmla="*/ 924119 h 924119"/>
              <a:gd name="connsiteX0" fmla="*/ 5560009 w 6631987"/>
              <a:gd name="connsiteY0" fmla="*/ 5350419 h 5350419"/>
              <a:gd name="connsiteX1" fmla="*/ 0 w 6631987"/>
              <a:gd name="connsiteY1" fmla="*/ 0 h 5350419"/>
              <a:gd name="connsiteX2" fmla="*/ 6095998 w 6631987"/>
              <a:gd name="connsiteY2" fmla="*/ 4426300 h 5350419"/>
              <a:gd name="connsiteX3" fmla="*/ 6631987 w 6631987"/>
              <a:gd name="connsiteY3" fmla="*/ 5350419 h 5350419"/>
              <a:gd name="connsiteX4" fmla="*/ 5560009 w 6631987"/>
              <a:gd name="connsiteY4" fmla="*/ 5350419 h 5350419"/>
              <a:gd name="connsiteX0" fmla="*/ 0 w 1071978"/>
              <a:gd name="connsiteY0" fmla="*/ 924119 h 924119"/>
              <a:gd name="connsiteX1" fmla="*/ 535989 w 1071978"/>
              <a:gd name="connsiteY1" fmla="*/ 0 h 924119"/>
              <a:gd name="connsiteX2" fmla="*/ 1071978 w 1071978"/>
              <a:gd name="connsiteY2" fmla="*/ 924119 h 924119"/>
              <a:gd name="connsiteX3" fmla="*/ 0 w 1071978"/>
              <a:gd name="connsiteY3" fmla="*/ 924119 h 9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978" h="924119">
                <a:moveTo>
                  <a:pt x="0" y="924119"/>
                </a:moveTo>
                <a:lnTo>
                  <a:pt x="535989" y="0"/>
                </a:lnTo>
                <a:lnTo>
                  <a:pt x="1071978" y="924119"/>
                </a:lnTo>
                <a:lnTo>
                  <a:pt x="0" y="92411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>
            <a:extLst>
              <a:ext uri="{FF2B5EF4-FFF2-40B4-BE49-F238E27FC236}">
                <a16:creationId xmlns:a16="http://schemas.microsoft.com/office/drawing/2014/main" id="{200EBD47-55D2-40B2-B198-6767253709A0}"/>
              </a:ext>
            </a:extLst>
          </p:cNvPr>
          <p:cNvSpPr/>
          <p:nvPr/>
        </p:nvSpPr>
        <p:spPr>
          <a:xfrm>
            <a:off x="5560009" y="4426300"/>
            <a:ext cx="1071978" cy="924119"/>
          </a:xfrm>
          <a:prstGeom prst="triangle">
            <a:avLst/>
          </a:pr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等腰三角形 71">
            <a:extLst>
              <a:ext uri="{FF2B5EF4-FFF2-40B4-BE49-F238E27FC236}">
                <a16:creationId xmlns:a16="http://schemas.microsoft.com/office/drawing/2014/main" id="{F52E32B2-CE2B-4E47-BCA8-3375D3C6263E}"/>
              </a:ext>
            </a:extLst>
          </p:cNvPr>
          <p:cNvSpPr/>
          <p:nvPr/>
        </p:nvSpPr>
        <p:spPr>
          <a:xfrm>
            <a:off x="7239181" y="1740608"/>
            <a:ext cx="1071978" cy="9241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>
            <a:extLst>
              <a:ext uri="{FF2B5EF4-FFF2-40B4-BE49-F238E27FC236}">
                <a16:creationId xmlns:a16="http://schemas.microsoft.com/office/drawing/2014/main" id="{53BC6075-BDE0-494F-BB06-A22344EDDADA}"/>
              </a:ext>
            </a:extLst>
          </p:cNvPr>
          <p:cNvSpPr/>
          <p:nvPr/>
        </p:nvSpPr>
        <p:spPr>
          <a:xfrm>
            <a:off x="7239181" y="1740608"/>
            <a:ext cx="1071978" cy="924119"/>
          </a:xfrm>
          <a:prstGeom prst="triangle">
            <a:avLst/>
          </a:pr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3F4EB333-61E2-4151-A7E9-E7113B38D169}"/>
              </a:ext>
            </a:extLst>
          </p:cNvPr>
          <p:cNvCxnSpPr/>
          <p:nvPr userDrawn="1"/>
        </p:nvCxnSpPr>
        <p:spPr>
          <a:xfrm>
            <a:off x="-149004" y="1927236"/>
            <a:ext cx="1618807" cy="2708585"/>
          </a:xfrm>
          <a:prstGeom prst="line">
            <a:avLst/>
          </a:prstGeom>
          <a:noFill/>
          <a:ln w="952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E0EF493B-035E-4FE0-B5D7-D4237F460322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3427" y="4431627"/>
            <a:ext cx="1618807" cy="2708585"/>
          </a:xfrm>
          <a:prstGeom prst="line">
            <a:avLst/>
          </a:prstGeom>
          <a:noFill/>
          <a:ln w="952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8143D9-A5C0-4066-BB4B-6514443CC26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05046" y="1642455"/>
            <a:ext cx="2363788" cy="566738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buNone/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kern="12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输入您的要点</a:t>
            </a:r>
          </a:p>
        </p:txBody>
      </p:sp>
      <p:sp>
        <p:nvSpPr>
          <p:cNvPr id="81" name="文本占位符 3">
            <a:extLst>
              <a:ext uri="{FF2B5EF4-FFF2-40B4-BE49-F238E27FC236}">
                <a16:creationId xmlns:a16="http://schemas.microsoft.com/office/drawing/2014/main" id="{526D1E3B-80C0-4963-9DF1-9BC1CAA29F5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23853" y="1661579"/>
            <a:ext cx="2363788" cy="566738"/>
          </a:xfrm>
          <a:prstGeom prst="rect">
            <a:avLst/>
          </a:prstGeom>
        </p:spPr>
        <p:txBody>
          <a:bodyPr anchor="ctr" anchorCtr="0"/>
          <a:lstStyle>
            <a:lvl1pPr marL="0" indent="0" algn="r" defTabSz="914400" rtl="0" eaLnBrk="1" latinLnBrk="0" hangingPunct="1">
              <a:buNone/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kern="12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输入您的要点</a:t>
            </a:r>
          </a:p>
        </p:txBody>
      </p:sp>
      <p:sp>
        <p:nvSpPr>
          <p:cNvPr id="82" name="文本占位符 3">
            <a:extLst>
              <a:ext uri="{FF2B5EF4-FFF2-40B4-BE49-F238E27FC236}">
                <a16:creationId xmlns:a16="http://schemas.microsoft.com/office/drawing/2014/main" id="{BEA5EFD4-C87B-450A-9B82-97193F83863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918101" y="5758333"/>
            <a:ext cx="2363788" cy="566738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1" latinLnBrk="0" hangingPunct="1">
              <a:buNone/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kern="12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输入您的要点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A052278-F444-4BA4-BA0F-276CB7634DE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36124" y="2933762"/>
            <a:ext cx="6519752" cy="725573"/>
          </a:xfrm>
          <a:prstGeom prst="rect">
            <a:avLst/>
          </a:prstGeom>
          <a:solidFill>
            <a:srgbClr val="FBFBFC"/>
          </a:solidFill>
        </p:spPr>
        <p:txBody>
          <a:bodyPr wrap="square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smtClean="0"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核心观点</a:t>
            </a:r>
          </a:p>
        </p:txBody>
      </p:sp>
    </p:spTree>
    <p:extLst>
      <p:ext uri="{BB962C8B-B14F-4D97-AF65-F5344CB8AC3E}">
        <p14:creationId xmlns:p14="http://schemas.microsoft.com/office/powerpoint/2010/main" val="3726528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要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2DB215D0-5AC6-46B6-88E9-5300FD046F35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771CFF0-7B23-4D11-9CE9-91D8ACECD5B5}"/>
              </a:ext>
            </a:extLst>
          </p:cNvPr>
          <p:cNvGrpSpPr/>
          <p:nvPr userDrawn="1"/>
        </p:nvGrpSpPr>
        <p:grpSpPr>
          <a:xfrm>
            <a:off x="921822" y="1572455"/>
            <a:ext cx="2416504" cy="3873288"/>
            <a:chOff x="892175" y="1572455"/>
            <a:chExt cx="2416504" cy="387328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A0F0B766-5CBE-45CC-959D-8D0A5F0C2374}"/>
                </a:ext>
              </a:extLst>
            </p:cNvPr>
            <p:cNvGrpSpPr/>
            <p:nvPr/>
          </p:nvGrpSpPr>
          <p:grpSpPr>
            <a:xfrm>
              <a:off x="892175" y="1572455"/>
              <a:ext cx="2416504" cy="3873288"/>
              <a:chOff x="813252" y="1422612"/>
              <a:chExt cx="2416504" cy="3873288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688E0DE2-EA33-4934-9A54-A0B1A06F49CC}"/>
                  </a:ext>
                </a:extLst>
              </p:cNvPr>
              <p:cNvSpPr/>
              <p:nvPr/>
            </p:nvSpPr>
            <p:spPr>
              <a:xfrm>
                <a:off x="813252" y="1422612"/>
                <a:ext cx="2416504" cy="3873288"/>
              </a:xfrm>
              <a:custGeom>
                <a:avLst/>
                <a:gdLst>
                  <a:gd name="connsiteX0" fmla="*/ 1208252 w 2416504"/>
                  <a:gd name="connsiteY0" fmla="*/ 0 h 3873288"/>
                  <a:gd name="connsiteX1" fmla="*/ 1760330 w 2416504"/>
                  <a:gd name="connsiteY1" fmla="*/ 552078 h 3873288"/>
                  <a:gd name="connsiteX2" fmla="*/ 1758090 w 2416504"/>
                  <a:gd name="connsiteY2" fmla="*/ 574295 h 3873288"/>
                  <a:gd name="connsiteX3" fmla="*/ 2416504 w 2416504"/>
                  <a:gd name="connsiteY3" fmla="*/ 574295 h 3873288"/>
                  <a:gd name="connsiteX4" fmla="*/ 2416504 w 2416504"/>
                  <a:gd name="connsiteY4" fmla="*/ 974714 h 3873288"/>
                  <a:gd name="connsiteX5" fmla="*/ 2416504 w 2416504"/>
                  <a:gd name="connsiteY5" fmla="*/ 3198260 h 3873288"/>
                  <a:gd name="connsiteX6" fmla="*/ 2416504 w 2416504"/>
                  <a:gd name="connsiteY6" fmla="*/ 3873288 h 3873288"/>
                  <a:gd name="connsiteX7" fmla="*/ 0 w 2416504"/>
                  <a:gd name="connsiteY7" fmla="*/ 3873288 h 3873288"/>
                  <a:gd name="connsiteX8" fmla="*/ 0 w 2416504"/>
                  <a:gd name="connsiteY8" fmla="*/ 3198260 h 3873288"/>
                  <a:gd name="connsiteX9" fmla="*/ 0 w 2416504"/>
                  <a:gd name="connsiteY9" fmla="*/ 974714 h 3873288"/>
                  <a:gd name="connsiteX10" fmla="*/ 0 w 2416504"/>
                  <a:gd name="connsiteY10" fmla="*/ 574295 h 3873288"/>
                  <a:gd name="connsiteX11" fmla="*/ 658414 w 2416504"/>
                  <a:gd name="connsiteY11" fmla="*/ 574295 h 3873288"/>
                  <a:gd name="connsiteX12" fmla="*/ 656174 w 2416504"/>
                  <a:gd name="connsiteY12" fmla="*/ 552078 h 3873288"/>
                  <a:gd name="connsiteX13" fmla="*/ 1208252 w 2416504"/>
                  <a:gd name="connsiteY13" fmla="*/ 0 h 387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504" h="3873288">
                    <a:moveTo>
                      <a:pt x="1208252" y="0"/>
                    </a:moveTo>
                    <a:cubicBezTo>
                      <a:pt x="1513156" y="0"/>
                      <a:pt x="1760330" y="247174"/>
                      <a:pt x="1760330" y="552078"/>
                    </a:cubicBezTo>
                    <a:lnTo>
                      <a:pt x="1758090" y="574295"/>
                    </a:lnTo>
                    <a:lnTo>
                      <a:pt x="2416504" y="574295"/>
                    </a:lnTo>
                    <a:lnTo>
                      <a:pt x="2416504" y="974714"/>
                    </a:lnTo>
                    <a:lnTo>
                      <a:pt x="2416504" y="3198260"/>
                    </a:lnTo>
                    <a:lnTo>
                      <a:pt x="2416504" y="3873288"/>
                    </a:lnTo>
                    <a:lnTo>
                      <a:pt x="0" y="3873288"/>
                    </a:lnTo>
                    <a:lnTo>
                      <a:pt x="0" y="3198260"/>
                    </a:lnTo>
                    <a:lnTo>
                      <a:pt x="0" y="974714"/>
                    </a:lnTo>
                    <a:lnTo>
                      <a:pt x="0" y="574295"/>
                    </a:lnTo>
                    <a:lnTo>
                      <a:pt x="658414" y="574295"/>
                    </a:lnTo>
                    <a:lnTo>
                      <a:pt x="656174" y="552078"/>
                    </a:lnTo>
                    <a:cubicBezTo>
                      <a:pt x="656174" y="247174"/>
                      <a:pt x="903348" y="0"/>
                      <a:pt x="1208252" y="0"/>
                    </a:cubicBezTo>
                    <a:close/>
                  </a:path>
                </a:pathLst>
              </a:custGeom>
              <a:blipFill dpi="0"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r="-1000" b="-20000"/>
                </a:stretch>
              </a:blipFill>
              <a:ln w="34925">
                <a:solidFill>
                  <a:schemeClr val="bg1"/>
                </a:solidFill>
              </a:ln>
              <a:effectLst>
                <a:outerShdw blurRad="127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DIN Light"/>
                  <a:ea typeface="微软雅黑 Light"/>
                </a:endParaRPr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1E501E1-71C9-4FA2-AB1E-AF73856BC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778" y="5295900"/>
                <a:ext cx="671453" cy="0"/>
              </a:xfrm>
              <a:prstGeom prst="line">
                <a:avLst/>
              </a:prstGeom>
              <a:ln w="28575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FC4CC7C-4570-4EAB-8BA4-3724AA51E6D6}"/>
                  </a:ext>
                </a:extLst>
              </p:cNvPr>
              <p:cNvGrpSpPr/>
              <p:nvPr/>
            </p:nvGrpSpPr>
            <p:grpSpPr>
              <a:xfrm>
                <a:off x="1567620" y="1522905"/>
                <a:ext cx="907768" cy="907768"/>
                <a:chOff x="5261586" y="1524820"/>
                <a:chExt cx="907768" cy="907768"/>
              </a:xfrm>
            </p:grpSpPr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F7264788-DE06-4C82-8209-6BB2FCE95156}"/>
                    </a:ext>
                  </a:extLst>
                </p:cNvPr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339D685D-5427-4791-AD79-952E29D56D11}"/>
                    </a:ext>
                  </a:extLst>
                </p:cNvPr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blipFill dpi="0" rotWithShape="1">
                  <a:blip r:embed="rId4"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colorTemperature colorTemp="11500"/>
                            </a14:imgEffect>
                            <a14:imgEffect>
                              <a14:saturation sat="0"/>
                            </a14:imgEffect>
                            <a14:imgEffect>
                              <a14:brightnessContrast bright="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-196850" sx="30000" sy="3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49" name="图片 48" descr="图片包含 建筑, 黑暗, 钟表, 看着&#10;&#10;描述已自动生成">
              <a:extLst>
                <a:ext uri="{FF2B5EF4-FFF2-40B4-BE49-F238E27FC236}">
                  <a16:creationId xmlns:a16="http://schemas.microsoft.com/office/drawing/2014/main" id="{EBF079CD-3456-48B0-BD35-8799DA94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1202" y="4487357"/>
              <a:ext cx="1758450" cy="945964"/>
            </a:xfrm>
            <a:prstGeom prst="rect">
              <a:avLst/>
            </a:prstGeom>
          </p:spPr>
        </p:pic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5C5C6F4-AB98-42CA-A6F4-81AB56773AC6}"/>
              </a:ext>
            </a:extLst>
          </p:cNvPr>
          <p:cNvGrpSpPr/>
          <p:nvPr userDrawn="1"/>
        </p:nvGrpSpPr>
        <p:grpSpPr>
          <a:xfrm>
            <a:off x="3565773" y="1572455"/>
            <a:ext cx="2416504" cy="3873288"/>
            <a:chOff x="892175" y="1572455"/>
            <a:chExt cx="2416504" cy="3873288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F172AF32-1AB1-4F64-A5F7-FD88C445BB19}"/>
                </a:ext>
              </a:extLst>
            </p:cNvPr>
            <p:cNvGrpSpPr/>
            <p:nvPr/>
          </p:nvGrpSpPr>
          <p:grpSpPr>
            <a:xfrm>
              <a:off x="892175" y="1572455"/>
              <a:ext cx="2416504" cy="3873288"/>
              <a:chOff x="813252" y="1422612"/>
              <a:chExt cx="2416504" cy="3873288"/>
            </a:xfrm>
          </p:grpSpPr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911EC324-F61E-4474-A463-3D02A6328AE6}"/>
                  </a:ext>
                </a:extLst>
              </p:cNvPr>
              <p:cNvSpPr/>
              <p:nvPr/>
            </p:nvSpPr>
            <p:spPr>
              <a:xfrm>
                <a:off x="813252" y="1422612"/>
                <a:ext cx="2416504" cy="3873288"/>
              </a:xfrm>
              <a:custGeom>
                <a:avLst/>
                <a:gdLst>
                  <a:gd name="connsiteX0" fmla="*/ 1208252 w 2416504"/>
                  <a:gd name="connsiteY0" fmla="*/ 0 h 3873288"/>
                  <a:gd name="connsiteX1" fmla="*/ 1760330 w 2416504"/>
                  <a:gd name="connsiteY1" fmla="*/ 552078 h 3873288"/>
                  <a:gd name="connsiteX2" fmla="*/ 1758090 w 2416504"/>
                  <a:gd name="connsiteY2" fmla="*/ 574295 h 3873288"/>
                  <a:gd name="connsiteX3" fmla="*/ 2416504 w 2416504"/>
                  <a:gd name="connsiteY3" fmla="*/ 574295 h 3873288"/>
                  <a:gd name="connsiteX4" fmla="*/ 2416504 w 2416504"/>
                  <a:gd name="connsiteY4" fmla="*/ 974714 h 3873288"/>
                  <a:gd name="connsiteX5" fmla="*/ 2416504 w 2416504"/>
                  <a:gd name="connsiteY5" fmla="*/ 3198260 h 3873288"/>
                  <a:gd name="connsiteX6" fmla="*/ 2416504 w 2416504"/>
                  <a:gd name="connsiteY6" fmla="*/ 3873288 h 3873288"/>
                  <a:gd name="connsiteX7" fmla="*/ 0 w 2416504"/>
                  <a:gd name="connsiteY7" fmla="*/ 3873288 h 3873288"/>
                  <a:gd name="connsiteX8" fmla="*/ 0 w 2416504"/>
                  <a:gd name="connsiteY8" fmla="*/ 3198260 h 3873288"/>
                  <a:gd name="connsiteX9" fmla="*/ 0 w 2416504"/>
                  <a:gd name="connsiteY9" fmla="*/ 974714 h 3873288"/>
                  <a:gd name="connsiteX10" fmla="*/ 0 w 2416504"/>
                  <a:gd name="connsiteY10" fmla="*/ 574295 h 3873288"/>
                  <a:gd name="connsiteX11" fmla="*/ 658414 w 2416504"/>
                  <a:gd name="connsiteY11" fmla="*/ 574295 h 3873288"/>
                  <a:gd name="connsiteX12" fmla="*/ 656174 w 2416504"/>
                  <a:gd name="connsiteY12" fmla="*/ 552078 h 3873288"/>
                  <a:gd name="connsiteX13" fmla="*/ 1208252 w 2416504"/>
                  <a:gd name="connsiteY13" fmla="*/ 0 h 387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504" h="3873288">
                    <a:moveTo>
                      <a:pt x="1208252" y="0"/>
                    </a:moveTo>
                    <a:cubicBezTo>
                      <a:pt x="1513156" y="0"/>
                      <a:pt x="1760330" y="247174"/>
                      <a:pt x="1760330" y="552078"/>
                    </a:cubicBezTo>
                    <a:lnTo>
                      <a:pt x="1758090" y="574295"/>
                    </a:lnTo>
                    <a:lnTo>
                      <a:pt x="2416504" y="574295"/>
                    </a:lnTo>
                    <a:lnTo>
                      <a:pt x="2416504" y="974714"/>
                    </a:lnTo>
                    <a:lnTo>
                      <a:pt x="2416504" y="3198260"/>
                    </a:lnTo>
                    <a:lnTo>
                      <a:pt x="2416504" y="3873288"/>
                    </a:lnTo>
                    <a:lnTo>
                      <a:pt x="0" y="3873288"/>
                    </a:lnTo>
                    <a:lnTo>
                      <a:pt x="0" y="3198260"/>
                    </a:lnTo>
                    <a:lnTo>
                      <a:pt x="0" y="974714"/>
                    </a:lnTo>
                    <a:lnTo>
                      <a:pt x="0" y="574295"/>
                    </a:lnTo>
                    <a:lnTo>
                      <a:pt x="658414" y="574295"/>
                    </a:lnTo>
                    <a:lnTo>
                      <a:pt x="656174" y="552078"/>
                    </a:lnTo>
                    <a:cubicBezTo>
                      <a:pt x="656174" y="247174"/>
                      <a:pt x="903348" y="0"/>
                      <a:pt x="1208252" y="0"/>
                    </a:cubicBezTo>
                    <a:close/>
                  </a:path>
                </a:pathLst>
              </a:custGeom>
              <a:blipFill dpi="0"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r="-1000" b="-20000"/>
                </a:stretch>
              </a:blipFill>
              <a:ln w="34925">
                <a:solidFill>
                  <a:schemeClr val="bg1"/>
                </a:solidFill>
              </a:ln>
              <a:effectLst>
                <a:outerShdw blurRad="127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DIN Light"/>
                  <a:ea typeface="微软雅黑 Light"/>
                </a:endParaRPr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B2FAB190-D055-403F-BE3F-FEA0FBD8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778" y="5295900"/>
                <a:ext cx="671453" cy="0"/>
              </a:xfrm>
              <a:prstGeom prst="line">
                <a:avLst/>
              </a:prstGeom>
              <a:ln w="28575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81C10070-37E7-4BE8-B669-428F31D38103}"/>
                  </a:ext>
                </a:extLst>
              </p:cNvPr>
              <p:cNvGrpSpPr/>
              <p:nvPr/>
            </p:nvGrpSpPr>
            <p:grpSpPr>
              <a:xfrm>
                <a:off x="1567620" y="1522905"/>
                <a:ext cx="907768" cy="907768"/>
                <a:chOff x="5261586" y="1524820"/>
                <a:chExt cx="907768" cy="907768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A2D45ACB-B4F6-4F86-91F4-5803689AF9A3}"/>
                    </a:ext>
                  </a:extLst>
                </p:cNvPr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78B045C1-5FBC-4ADA-8790-7A9B346BDF44}"/>
                    </a:ext>
                  </a:extLst>
                </p:cNvPr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blipFill dpi="0" rotWithShape="1">
                  <a:blip r:embed="rId4"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colorTemperature colorTemp="11500"/>
                            </a14:imgEffect>
                            <a14:imgEffect>
                              <a14:saturation sat="0"/>
                            </a14:imgEffect>
                            <a14:imgEffect>
                              <a14:brightnessContrast bright="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-196850" sx="30000" sy="3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82" name="图片 81" descr="图片包含 建筑, 黑暗, 钟表, 看着&#10;&#10;描述已自动生成">
              <a:extLst>
                <a:ext uri="{FF2B5EF4-FFF2-40B4-BE49-F238E27FC236}">
                  <a16:creationId xmlns:a16="http://schemas.microsoft.com/office/drawing/2014/main" id="{2B27743F-4509-4017-97EB-D0BDDF3BF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1202" y="4487357"/>
              <a:ext cx="1758450" cy="945964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AF2144B-A13C-4D2D-9D08-2143BF8FB34B}"/>
              </a:ext>
            </a:extLst>
          </p:cNvPr>
          <p:cNvGrpSpPr/>
          <p:nvPr userDrawn="1"/>
        </p:nvGrpSpPr>
        <p:grpSpPr>
          <a:xfrm>
            <a:off x="6209724" y="1572455"/>
            <a:ext cx="2416504" cy="3873288"/>
            <a:chOff x="892175" y="1572455"/>
            <a:chExt cx="2416504" cy="3873288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56E877C8-E184-4BCA-8951-D03A21628D12}"/>
                </a:ext>
              </a:extLst>
            </p:cNvPr>
            <p:cNvGrpSpPr/>
            <p:nvPr/>
          </p:nvGrpSpPr>
          <p:grpSpPr>
            <a:xfrm>
              <a:off x="892175" y="1572455"/>
              <a:ext cx="2416504" cy="3873288"/>
              <a:chOff x="813252" y="1422612"/>
              <a:chExt cx="2416504" cy="3873288"/>
            </a:xfrm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AA2D594E-7657-4AB2-8B40-F8D671E5B590}"/>
                  </a:ext>
                </a:extLst>
              </p:cNvPr>
              <p:cNvSpPr/>
              <p:nvPr/>
            </p:nvSpPr>
            <p:spPr>
              <a:xfrm>
                <a:off x="813252" y="1422612"/>
                <a:ext cx="2416504" cy="3873288"/>
              </a:xfrm>
              <a:custGeom>
                <a:avLst/>
                <a:gdLst>
                  <a:gd name="connsiteX0" fmla="*/ 1208252 w 2416504"/>
                  <a:gd name="connsiteY0" fmla="*/ 0 h 3873288"/>
                  <a:gd name="connsiteX1" fmla="*/ 1760330 w 2416504"/>
                  <a:gd name="connsiteY1" fmla="*/ 552078 h 3873288"/>
                  <a:gd name="connsiteX2" fmla="*/ 1758090 w 2416504"/>
                  <a:gd name="connsiteY2" fmla="*/ 574295 h 3873288"/>
                  <a:gd name="connsiteX3" fmla="*/ 2416504 w 2416504"/>
                  <a:gd name="connsiteY3" fmla="*/ 574295 h 3873288"/>
                  <a:gd name="connsiteX4" fmla="*/ 2416504 w 2416504"/>
                  <a:gd name="connsiteY4" fmla="*/ 974714 h 3873288"/>
                  <a:gd name="connsiteX5" fmla="*/ 2416504 w 2416504"/>
                  <a:gd name="connsiteY5" fmla="*/ 3198260 h 3873288"/>
                  <a:gd name="connsiteX6" fmla="*/ 2416504 w 2416504"/>
                  <a:gd name="connsiteY6" fmla="*/ 3873288 h 3873288"/>
                  <a:gd name="connsiteX7" fmla="*/ 0 w 2416504"/>
                  <a:gd name="connsiteY7" fmla="*/ 3873288 h 3873288"/>
                  <a:gd name="connsiteX8" fmla="*/ 0 w 2416504"/>
                  <a:gd name="connsiteY8" fmla="*/ 3198260 h 3873288"/>
                  <a:gd name="connsiteX9" fmla="*/ 0 w 2416504"/>
                  <a:gd name="connsiteY9" fmla="*/ 974714 h 3873288"/>
                  <a:gd name="connsiteX10" fmla="*/ 0 w 2416504"/>
                  <a:gd name="connsiteY10" fmla="*/ 574295 h 3873288"/>
                  <a:gd name="connsiteX11" fmla="*/ 658414 w 2416504"/>
                  <a:gd name="connsiteY11" fmla="*/ 574295 h 3873288"/>
                  <a:gd name="connsiteX12" fmla="*/ 656174 w 2416504"/>
                  <a:gd name="connsiteY12" fmla="*/ 552078 h 3873288"/>
                  <a:gd name="connsiteX13" fmla="*/ 1208252 w 2416504"/>
                  <a:gd name="connsiteY13" fmla="*/ 0 h 387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504" h="3873288">
                    <a:moveTo>
                      <a:pt x="1208252" y="0"/>
                    </a:moveTo>
                    <a:cubicBezTo>
                      <a:pt x="1513156" y="0"/>
                      <a:pt x="1760330" y="247174"/>
                      <a:pt x="1760330" y="552078"/>
                    </a:cubicBezTo>
                    <a:lnTo>
                      <a:pt x="1758090" y="574295"/>
                    </a:lnTo>
                    <a:lnTo>
                      <a:pt x="2416504" y="574295"/>
                    </a:lnTo>
                    <a:lnTo>
                      <a:pt x="2416504" y="974714"/>
                    </a:lnTo>
                    <a:lnTo>
                      <a:pt x="2416504" y="3198260"/>
                    </a:lnTo>
                    <a:lnTo>
                      <a:pt x="2416504" y="3873288"/>
                    </a:lnTo>
                    <a:lnTo>
                      <a:pt x="0" y="3873288"/>
                    </a:lnTo>
                    <a:lnTo>
                      <a:pt x="0" y="3198260"/>
                    </a:lnTo>
                    <a:lnTo>
                      <a:pt x="0" y="974714"/>
                    </a:lnTo>
                    <a:lnTo>
                      <a:pt x="0" y="574295"/>
                    </a:lnTo>
                    <a:lnTo>
                      <a:pt x="658414" y="574295"/>
                    </a:lnTo>
                    <a:lnTo>
                      <a:pt x="656174" y="552078"/>
                    </a:lnTo>
                    <a:cubicBezTo>
                      <a:pt x="656174" y="247174"/>
                      <a:pt x="903348" y="0"/>
                      <a:pt x="1208252" y="0"/>
                    </a:cubicBezTo>
                    <a:close/>
                  </a:path>
                </a:pathLst>
              </a:custGeom>
              <a:blipFill dpi="0"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r="-1000" b="-20000"/>
                </a:stretch>
              </a:blipFill>
              <a:ln w="34925">
                <a:solidFill>
                  <a:schemeClr val="bg1"/>
                </a:solidFill>
              </a:ln>
              <a:effectLst>
                <a:outerShdw blurRad="127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DIN Light"/>
                  <a:ea typeface="微软雅黑 Light"/>
                </a:endParaRPr>
              </a:p>
            </p:txBody>
          </p: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885895D9-AAD6-47C9-9C6E-BA436E3D8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778" y="5295900"/>
                <a:ext cx="671453" cy="0"/>
              </a:xfrm>
              <a:prstGeom prst="line">
                <a:avLst/>
              </a:prstGeom>
              <a:ln w="28575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3199E3D9-5D21-4C78-9E29-195711C8319D}"/>
                  </a:ext>
                </a:extLst>
              </p:cNvPr>
              <p:cNvGrpSpPr/>
              <p:nvPr/>
            </p:nvGrpSpPr>
            <p:grpSpPr>
              <a:xfrm>
                <a:off x="1567620" y="1522905"/>
                <a:ext cx="907768" cy="907768"/>
                <a:chOff x="5261586" y="1524820"/>
                <a:chExt cx="907768" cy="907768"/>
              </a:xfrm>
            </p:grpSpPr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FBFD10D4-13F2-4E8A-9CF3-B584FBE81E2E}"/>
                    </a:ext>
                  </a:extLst>
                </p:cNvPr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21482FC0-1A85-4489-9A4E-1C0E4BFFAD08}"/>
                    </a:ext>
                  </a:extLst>
                </p:cNvPr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blipFill dpi="0" rotWithShape="1">
                  <a:blip r:embed="rId4"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colorTemperature colorTemp="11500"/>
                            </a14:imgEffect>
                            <a14:imgEffect>
                              <a14:saturation sat="0"/>
                            </a14:imgEffect>
                            <a14:imgEffect>
                              <a14:brightnessContrast bright="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-196850" sx="30000" sy="3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90" name="图片 89" descr="图片包含 建筑, 黑暗, 钟表, 看着&#10;&#10;描述已自动生成">
              <a:extLst>
                <a:ext uri="{FF2B5EF4-FFF2-40B4-BE49-F238E27FC236}">
                  <a16:creationId xmlns:a16="http://schemas.microsoft.com/office/drawing/2014/main" id="{3AF9D004-EF33-4495-87BE-060338423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1202" y="4487357"/>
              <a:ext cx="1758450" cy="945964"/>
            </a:xfrm>
            <a:prstGeom prst="rect">
              <a:avLst/>
            </a:prstGeom>
          </p:spPr>
        </p:pic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4B8B4AC-367E-45C5-9D52-C9AD79EF0231}"/>
              </a:ext>
            </a:extLst>
          </p:cNvPr>
          <p:cNvGrpSpPr/>
          <p:nvPr userDrawn="1"/>
        </p:nvGrpSpPr>
        <p:grpSpPr>
          <a:xfrm>
            <a:off x="8853674" y="1572455"/>
            <a:ext cx="2416504" cy="3873288"/>
            <a:chOff x="892175" y="1572455"/>
            <a:chExt cx="2416504" cy="3873288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481CF0D-C777-4AA1-A4D0-778EEEBDDC01}"/>
                </a:ext>
              </a:extLst>
            </p:cNvPr>
            <p:cNvGrpSpPr/>
            <p:nvPr/>
          </p:nvGrpSpPr>
          <p:grpSpPr>
            <a:xfrm>
              <a:off x="892175" y="1572455"/>
              <a:ext cx="2416504" cy="3873288"/>
              <a:chOff x="813252" y="1422612"/>
              <a:chExt cx="2416504" cy="3873288"/>
            </a:xfrm>
          </p:grpSpPr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00795A75-5C38-4321-A09B-865D018D73E3}"/>
                  </a:ext>
                </a:extLst>
              </p:cNvPr>
              <p:cNvSpPr/>
              <p:nvPr/>
            </p:nvSpPr>
            <p:spPr>
              <a:xfrm>
                <a:off x="813252" y="1422612"/>
                <a:ext cx="2416504" cy="3873288"/>
              </a:xfrm>
              <a:custGeom>
                <a:avLst/>
                <a:gdLst>
                  <a:gd name="connsiteX0" fmla="*/ 1208252 w 2416504"/>
                  <a:gd name="connsiteY0" fmla="*/ 0 h 3873288"/>
                  <a:gd name="connsiteX1" fmla="*/ 1760330 w 2416504"/>
                  <a:gd name="connsiteY1" fmla="*/ 552078 h 3873288"/>
                  <a:gd name="connsiteX2" fmla="*/ 1758090 w 2416504"/>
                  <a:gd name="connsiteY2" fmla="*/ 574295 h 3873288"/>
                  <a:gd name="connsiteX3" fmla="*/ 2416504 w 2416504"/>
                  <a:gd name="connsiteY3" fmla="*/ 574295 h 3873288"/>
                  <a:gd name="connsiteX4" fmla="*/ 2416504 w 2416504"/>
                  <a:gd name="connsiteY4" fmla="*/ 974714 h 3873288"/>
                  <a:gd name="connsiteX5" fmla="*/ 2416504 w 2416504"/>
                  <a:gd name="connsiteY5" fmla="*/ 3198260 h 3873288"/>
                  <a:gd name="connsiteX6" fmla="*/ 2416504 w 2416504"/>
                  <a:gd name="connsiteY6" fmla="*/ 3873288 h 3873288"/>
                  <a:gd name="connsiteX7" fmla="*/ 0 w 2416504"/>
                  <a:gd name="connsiteY7" fmla="*/ 3873288 h 3873288"/>
                  <a:gd name="connsiteX8" fmla="*/ 0 w 2416504"/>
                  <a:gd name="connsiteY8" fmla="*/ 3198260 h 3873288"/>
                  <a:gd name="connsiteX9" fmla="*/ 0 w 2416504"/>
                  <a:gd name="connsiteY9" fmla="*/ 974714 h 3873288"/>
                  <a:gd name="connsiteX10" fmla="*/ 0 w 2416504"/>
                  <a:gd name="connsiteY10" fmla="*/ 574295 h 3873288"/>
                  <a:gd name="connsiteX11" fmla="*/ 658414 w 2416504"/>
                  <a:gd name="connsiteY11" fmla="*/ 574295 h 3873288"/>
                  <a:gd name="connsiteX12" fmla="*/ 656174 w 2416504"/>
                  <a:gd name="connsiteY12" fmla="*/ 552078 h 3873288"/>
                  <a:gd name="connsiteX13" fmla="*/ 1208252 w 2416504"/>
                  <a:gd name="connsiteY13" fmla="*/ 0 h 387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504" h="3873288">
                    <a:moveTo>
                      <a:pt x="1208252" y="0"/>
                    </a:moveTo>
                    <a:cubicBezTo>
                      <a:pt x="1513156" y="0"/>
                      <a:pt x="1760330" y="247174"/>
                      <a:pt x="1760330" y="552078"/>
                    </a:cubicBezTo>
                    <a:lnTo>
                      <a:pt x="1758090" y="574295"/>
                    </a:lnTo>
                    <a:lnTo>
                      <a:pt x="2416504" y="574295"/>
                    </a:lnTo>
                    <a:lnTo>
                      <a:pt x="2416504" y="974714"/>
                    </a:lnTo>
                    <a:lnTo>
                      <a:pt x="2416504" y="3198260"/>
                    </a:lnTo>
                    <a:lnTo>
                      <a:pt x="2416504" y="3873288"/>
                    </a:lnTo>
                    <a:lnTo>
                      <a:pt x="0" y="3873288"/>
                    </a:lnTo>
                    <a:lnTo>
                      <a:pt x="0" y="3198260"/>
                    </a:lnTo>
                    <a:lnTo>
                      <a:pt x="0" y="974714"/>
                    </a:lnTo>
                    <a:lnTo>
                      <a:pt x="0" y="574295"/>
                    </a:lnTo>
                    <a:lnTo>
                      <a:pt x="658414" y="574295"/>
                    </a:lnTo>
                    <a:lnTo>
                      <a:pt x="656174" y="552078"/>
                    </a:lnTo>
                    <a:cubicBezTo>
                      <a:pt x="656174" y="247174"/>
                      <a:pt x="903348" y="0"/>
                      <a:pt x="1208252" y="0"/>
                    </a:cubicBezTo>
                    <a:close/>
                  </a:path>
                </a:pathLst>
              </a:custGeom>
              <a:blipFill dpi="0"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r="-1000" b="-20000"/>
                </a:stretch>
              </a:blipFill>
              <a:ln w="34925">
                <a:solidFill>
                  <a:schemeClr val="bg1"/>
                </a:solidFill>
              </a:ln>
              <a:effectLst>
                <a:outerShdw blurRad="127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DIN Light"/>
                  <a:ea typeface="微软雅黑 Light"/>
                </a:endParaRPr>
              </a:p>
            </p:txBody>
          </p: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86C70A52-449A-4DAF-9FC7-717E8E631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778" y="5295900"/>
                <a:ext cx="671453" cy="0"/>
              </a:xfrm>
              <a:prstGeom prst="line">
                <a:avLst/>
              </a:prstGeom>
              <a:ln w="28575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68666748-B11C-4CC6-9A0A-B1038CF87152}"/>
                  </a:ext>
                </a:extLst>
              </p:cNvPr>
              <p:cNvGrpSpPr/>
              <p:nvPr/>
            </p:nvGrpSpPr>
            <p:grpSpPr>
              <a:xfrm>
                <a:off x="1567620" y="1522905"/>
                <a:ext cx="907768" cy="907768"/>
                <a:chOff x="5261586" y="1524820"/>
                <a:chExt cx="907768" cy="907768"/>
              </a:xfrm>
            </p:grpSpPr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BFBA5145-1D68-4FE7-A8EE-E6FB8EDB8CE8}"/>
                    </a:ext>
                  </a:extLst>
                </p:cNvPr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8529A15C-C6BF-4528-A5C5-BFE2D7077085}"/>
                    </a:ext>
                  </a:extLst>
                </p:cNvPr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blipFill dpi="0" rotWithShape="1">
                  <a:blip r:embed="rId4"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colorTemperature colorTemp="11500"/>
                            </a14:imgEffect>
                            <a14:imgEffect>
                              <a14:saturation sat="0"/>
                            </a14:imgEffect>
                            <a14:imgEffect>
                              <a14:brightnessContrast bright="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-196850" sx="30000" sy="3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98" name="图片 97" descr="图片包含 建筑, 黑暗, 钟表, 看着&#10;&#10;描述已自动生成">
              <a:extLst>
                <a:ext uri="{FF2B5EF4-FFF2-40B4-BE49-F238E27FC236}">
                  <a16:creationId xmlns:a16="http://schemas.microsoft.com/office/drawing/2014/main" id="{151047DB-C8DB-4B9A-BA22-EF71978B4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1202" y="4487357"/>
              <a:ext cx="1758450" cy="945964"/>
            </a:xfrm>
            <a:prstGeom prst="rect">
              <a:avLst/>
            </a:prstGeom>
          </p:spPr>
        </p:pic>
      </p:grpSp>
      <p:grpSp>
        <p:nvGrpSpPr>
          <p:cNvPr id="10" name="图形 11">
            <a:extLst>
              <a:ext uri="{FF2B5EF4-FFF2-40B4-BE49-F238E27FC236}">
                <a16:creationId xmlns:a16="http://schemas.microsoft.com/office/drawing/2014/main" id="{8E4F4787-4158-4304-8569-3263B1D97681}"/>
              </a:ext>
            </a:extLst>
          </p:cNvPr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2AB7BD7-257F-4BE0-84E3-C4DF32F00F17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2FF5F5E-B2A6-4FE7-999B-FDF7C0DCF56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F2F741B-160F-4D20-BF52-E21DBF46A263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414A33A-E20A-46F4-879A-6A6D3F5B80CF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45DF7BB-B56B-4D28-86CF-EE69C4444A12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06EA2FC-644E-4B5E-BF87-6C01A93BC97D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B8FC9D5-277B-4381-8304-7552329B6A38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3581D96-A9F2-4A98-B0AA-F24820E1213C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F93C432-ED7D-4A79-843F-2BD25BA7925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A9CA388-65A1-4FB1-9919-804B386E6499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D60E06F-2DB4-41EF-9CA5-409684D65CEE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39A71A5-4F64-44F5-AFD2-BCB6503F6F5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D1EDC8F-C251-47D9-8C87-8C2A897A3540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6776CBA-10CC-404B-AE1D-F6ED9AC052BB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EC6DCFD-47FD-450F-87A4-53E42917908F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B2AB146-1243-440B-90CB-B4936B4CFFD4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9742795-2CBF-428A-A5AC-D927E29E904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6D833F-D649-4B28-940D-46F0A182A89A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B3023F5-ED9B-4E29-9CFF-199007B7BA1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58F7097-0BA5-43C2-9309-7CA174D44445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F282E51-31F7-4706-BA7E-48002707816A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62A03E4-6781-4184-927A-E029FF2EAA46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D863DBE-66CD-498B-B7C6-B5E47EAF9449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FF4F540-8B05-4518-A171-7222B5F5DF0B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0FF1AF5-5F11-4275-8541-4C52DDFCE3D0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D04D130-A3B0-426E-9B1E-11A3ED4B30FA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B08E96E-056D-4B79-B6EF-04205BB76FB9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BF19E8A-7D6D-4E63-A993-2615AD77EE0C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E77229F-5346-48A1-B856-F91BC9BC6E47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218D97F-2655-4EE4-8356-EB6783608999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D7BE8F0-555C-4CED-B1FB-C5AF12C728C0}"/>
              </a:ext>
            </a:extLst>
          </p:cNvPr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4FDD86A-FD20-4872-B4D8-7EA82BF61A37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3C49AC54-F620-428E-90F0-F7B85E96F128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F51C1079-5E45-4AD7-B279-1E0281CEF609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FF930BD-4CE4-4184-B834-406536768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366FBD27-FA18-4C65-8327-3DD13175332A}"/>
              </a:ext>
            </a:extLst>
          </p:cNvPr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>
            <a:extLst>
              <a:ext uri="{FF2B5EF4-FFF2-40B4-BE49-F238E27FC236}">
                <a16:creationId xmlns:a16="http://schemas.microsoft.com/office/drawing/2014/main" id="{6945C264-2083-4624-B227-81A272C12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C5FB8DC-8281-492A-B13B-DF4AE28F86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C5E4DDF-4B63-4FE5-8C4F-7400F2C1FC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8291" y="2792820"/>
            <a:ext cx="175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zh-CN" altLang="en-US" sz="1800" dirty="0" smtClean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点击输入观点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4" name="文本占位符 5">
            <a:extLst>
              <a:ext uri="{FF2B5EF4-FFF2-40B4-BE49-F238E27FC236}">
                <a16:creationId xmlns:a16="http://schemas.microsoft.com/office/drawing/2014/main" id="{C2F1E764-5C9B-4316-859D-34895E465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6455" y="3325485"/>
            <a:ext cx="2287943" cy="131858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lvl1pPr>
              <a:spcBef>
                <a:spcPts val="0"/>
              </a:spcBef>
              <a:defRPr lang="zh-CN" altLang="en-US" sz="18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</a:p>
        </p:txBody>
      </p:sp>
      <p:sp>
        <p:nvSpPr>
          <p:cNvPr id="105" name="文本占位符 5">
            <a:extLst>
              <a:ext uri="{FF2B5EF4-FFF2-40B4-BE49-F238E27FC236}">
                <a16:creationId xmlns:a16="http://schemas.microsoft.com/office/drawing/2014/main" id="{7D7DE8C0-4308-430E-8076-376943D15A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4800" y="2792820"/>
            <a:ext cx="175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zh-CN" altLang="en-US" sz="1800" dirty="0" smtClean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点击输入观点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6" name="文本占位符 5">
            <a:extLst>
              <a:ext uri="{FF2B5EF4-FFF2-40B4-BE49-F238E27FC236}">
                <a16:creationId xmlns:a16="http://schemas.microsoft.com/office/drawing/2014/main" id="{D1200AFF-440E-4E91-A1FA-0EB9528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32964" y="3325485"/>
            <a:ext cx="2287943" cy="131858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lvl1pPr>
              <a:spcBef>
                <a:spcPts val="0"/>
              </a:spcBef>
              <a:defRPr lang="zh-CN" altLang="en-US" sz="18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</a:p>
        </p:txBody>
      </p:sp>
      <p:sp>
        <p:nvSpPr>
          <p:cNvPr id="107" name="文本占位符 5">
            <a:extLst>
              <a:ext uri="{FF2B5EF4-FFF2-40B4-BE49-F238E27FC236}">
                <a16:creationId xmlns:a16="http://schemas.microsoft.com/office/drawing/2014/main" id="{D134E155-A12C-41BD-B73A-30A44FB88D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8751" y="2792820"/>
            <a:ext cx="175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zh-CN" altLang="en-US" sz="1800" dirty="0" smtClean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点击输入观点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8" name="文本占位符 5">
            <a:extLst>
              <a:ext uri="{FF2B5EF4-FFF2-40B4-BE49-F238E27FC236}">
                <a16:creationId xmlns:a16="http://schemas.microsoft.com/office/drawing/2014/main" id="{1B1F0AEB-AEEC-43D7-8FB6-A8374E514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6915" y="3325485"/>
            <a:ext cx="2287943" cy="131858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lvl1pPr>
              <a:spcBef>
                <a:spcPts val="0"/>
              </a:spcBef>
              <a:defRPr lang="zh-CN" altLang="en-US" sz="18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</a:p>
        </p:txBody>
      </p:sp>
      <p:sp>
        <p:nvSpPr>
          <p:cNvPr id="109" name="文本占位符 5">
            <a:extLst>
              <a:ext uri="{FF2B5EF4-FFF2-40B4-BE49-F238E27FC236}">
                <a16:creationId xmlns:a16="http://schemas.microsoft.com/office/drawing/2014/main" id="{003BF8EE-398F-4D63-B3F9-281EA5FD0E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84038" y="2792820"/>
            <a:ext cx="175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zh-CN" altLang="en-US" sz="1800" dirty="0" smtClean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点击输入观点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10" name="文本占位符 5">
            <a:extLst>
              <a:ext uri="{FF2B5EF4-FFF2-40B4-BE49-F238E27FC236}">
                <a16:creationId xmlns:a16="http://schemas.microsoft.com/office/drawing/2014/main" id="{438555E8-9506-4CAA-BFC9-0B1EFC48A9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22202" y="3325485"/>
            <a:ext cx="2287943" cy="131858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lvl1pPr>
              <a:spcBef>
                <a:spcPts val="0"/>
              </a:spcBef>
              <a:defRPr lang="zh-CN" altLang="en-US" sz="18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2000" marR="0" lvl="0" indent="-180000" fontAlgn="auto">
              <a:lnSpc>
                <a:spcPct val="120000"/>
              </a:lnSpc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输入要点</a:t>
            </a:r>
          </a:p>
        </p:txBody>
      </p:sp>
    </p:spTree>
    <p:extLst>
      <p:ext uri="{BB962C8B-B14F-4D97-AF65-F5344CB8AC3E}">
        <p14:creationId xmlns:p14="http://schemas.microsoft.com/office/powerpoint/2010/main" val="40869170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-上图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1" name="图片占位符 9">
            <a:extLst>
              <a:ext uri="{FF2B5EF4-FFF2-40B4-BE49-F238E27FC236}">
                <a16:creationId xmlns:a16="http://schemas.microsoft.com/office/drawing/2014/main" id="{9FE44B08-4E26-4980-AEF3-D0755328CB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47983" y="1328840"/>
            <a:ext cx="9840584" cy="251042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点击插入自己的数据图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C0DBAB-38C3-4052-BEE7-F9D2926E46BC}"/>
              </a:ext>
            </a:extLst>
          </p:cNvPr>
          <p:cNvGrpSpPr/>
          <p:nvPr userDrawn="1"/>
        </p:nvGrpSpPr>
        <p:grpSpPr>
          <a:xfrm>
            <a:off x="451888" y="3429000"/>
            <a:ext cx="218966" cy="182014"/>
            <a:chOff x="236604" y="3708902"/>
            <a:chExt cx="313666" cy="260733"/>
          </a:xfrm>
        </p:grpSpPr>
        <p:sp>
          <p:nvSpPr>
            <p:cNvPr id="68" name="等腰三角形 72">
              <a:extLst>
                <a:ext uri="{FF2B5EF4-FFF2-40B4-BE49-F238E27FC236}">
                  <a16:creationId xmlns:a16="http://schemas.microsoft.com/office/drawing/2014/main" id="{978C9AC5-9C21-427B-A774-8DE9D1FA5225}"/>
                </a:ext>
              </a:extLst>
            </p:cNvPr>
            <p:cNvSpPr/>
            <p:nvPr/>
          </p:nvSpPr>
          <p:spPr>
            <a:xfrm>
              <a:off x="236604" y="3737566"/>
              <a:ext cx="172466" cy="203403"/>
            </a:xfrm>
            <a:custGeom>
              <a:avLst/>
              <a:gdLst>
                <a:gd name="connsiteX0" fmla="*/ 27409 w 172466"/>
                <a:gd name="connsiteY0" fmla="*/ 2689 h 203403"/>
                <a:gd name="connsiteX1" fmla="*/ 163869 w 172466"/>
                <a:gd name="connsiteY1" fmla="*/ 86357 h 203403"/>
                <a:gd name="connsiteX2" fmla="*/ 163869 w 172466"/>
                <a:gd name="connsiteY2" fmla="*/ 117047 h 203403"/>
                <a:gd name="connsiteX3" fmla="*/ 27409 w 172466"/>
                <a:gd name="connsiteY3" fmla="*/ 200715 h 203403"/>
                <a:gd name="connsiteX4" fmla="*/ 0 w 172466"/>
                <a:gd name="connsiteY4" fmla="*/ 185370 h 203403"/>
                <a:gd name="connsiteX5" fmla="*/ 0 w 172466"/>
                <a:gd name="connsiteY5" fmla="*/ 18034 h 203403"/>
                <a:gd name="connsiteX6" fmla="*/ 27409 w 172466"/>
                <a:gd name="connsiteY6" fmla="*/ 2689 h 2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466" h="203403">
                  <a:moveTo>
                    <a:pt x="27409" y="2689"/>
                  </a:moveTo>
                  <a:lnTo>
                    <a:pt x="163869" y="86357"/>
                  </a:lnTo>
                  <a:cubicBezTo>
                    <a:pt x="175332" y="93385"/>
                    <a:pt x="175332" y="110019"/>
                    <a:pt x="163869" y="117047"/>
                  </a:cubicBezTo>
                  <a:lnTo>
                    <a:pt x="27409" y="200715"/>
                  </a:lnTo>
                  <a:cubicBezTo>
                    <a:pt x="15404" y="208076"/>
                    <a:pt x="0" y="199452"/>
                    <a:pt x="0" y="185370"/>
                  </a:cubicBezTo>
                  <a:lnTo>
                    <a:pt x="0" y="18034"/>
                  </a:lnTo>
                  <a:cubicBezTo>
                    <a:pt x="0" y="3952"/>
                    <a:pt x="15404" y="-4672"/>
                    <a:pt x="27409" y="2689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3">
                      <a:alpha val="40000"/>
                    </a:schemeClr>
                  </a:gs>
                </a:gsLst>
                <a:lin ang="108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72">
              <a:extLst>
                <a:ext uri="{FF2B5EF4-FFF2-40B4-BE49-F238E27FC236}">
                  <a16:creationId xmlns:a16="http://schemas.microsoft.com/office/drawing/2014/main" id="{713477A4-2FCA-4FB3-BECA-6C0D4CD8D08A}"/>
                </a:ext>
              </a:extLst>
            </p:cNvPr>
            <p:cNvSpPr/>
            <p:nvPr/>
          </p:nvSpPr>
          <p:spPr>
            <a:xfrm>
              <a:off x="331051" y="3708902"/>
              <a:ext cx="219219" cy="260733"/>
            </a:xfrm>
            <a:custGeom>
              <a:avLst/>
              <a:gdLst>
                <a:gd name="connsiteX0" fmla="*/ 27409 w 219219"/>
                <a:gd name="connsiteY0" fmla="*/ 2688 h 260733"/>
                <a:gd name="connsiteX1" fmla="*/ 210622 w 219219"/>
                <a:gd name="connsiteY1" fmla="*/ 115022 h 260733"/>
                <a:gd name="connsiteX2" fmla="*/ 210622 w 219219"/>
                <a:gd name="connsiteY2" fmla="*/ 145712 h 260733"/>
                <a:gd name="connsiteX3" fmla="*/ 27409 w 219219"/>
                <a:gd name="connsiteY3" fmla="*/ 258046 h 260733"/>
                <a:gd name="connsiteX4" fmla="*/ 0 w 219219"/>
                <a:gd name="connsiteY4" fmla="*/ 242701 h 260733"/>
                <a:gd name="connsiteX5" fmla="*/ 0 w 219219"/>
                <a:gd name="connsiteY5" fmla="*/ 18033 h 260733"/>
                <a:gd name="connsiteX6" fmla="*/ 27409 w 219219"/>
                <a:gd name="connsiteY6" fmla="*/ 2688 h 26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219" h="260733">
                  <a:moveTo>
                    <a:pt x="27409" y="2688"/>
                  </a:moveTo>
                  <a:lnTo>
                    <a:pt x="210622" y="115022"/>
                  </a:lnTo>
                  <a:cubicBezTo>
                    <a:pt x="222085" y="122050"/>
                    <a:pt x="222085" y="138684"/>
                    <a:pt x="210622" y="145712"/>
                  </a:cubicBezTo>
                  <a:lnTo>
                    <a:pt x="27409" y="258046"/>
                  </a:lnTo>
                  <a:cubicBezTo>
                    <a:pt x="15404" y="265407"/>
                    <a:pt x="0" y="256782"/>
                    <a:pt x="0" y="242701"/>
                  </a:cubicBezTo>
                  <a:lnTo>
                    <a:pt x="0" y="18033"/>
                  </a:lnTo>
                  <a:cubicBezTo>
                    <a:pt x="0" y="3952"/>
                    <a:pt x="15404" y="-4673"/>
                    <a:pt x="27409" y="2688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19FD031-DE6B-4888-B6DC-662C4251AFA0}"/>
              </a:ext>
            </a:extLst>
          </p:cNvPr>
          <p:cNvGrpSpPr/>
          <p:nvPr userDrawn="1"/>
        </p:nvGrpSpPr>
        <p:grpSpPr>
          <a:xfrm flipH="1">
            <a:off x="11521146" y="3429000"/>
            <a:ext cx="218966" cy="182014"/>
            <a:chOff x="236604" y="3708902"/>
            <a:chExt cx="313666" cy="260733"/>
          </a:xfrm>
        </p:grpSpPr>
        <p:sp>
          <p:nvSpPr>
            <p:cNvPr id="71" name="等腰三角形 72">
              <a:extLst>
                <a:ext uri="{FF2B5EF4-FFF2-40B4-BE49-F238E27FC236}">
                  <a16:creationId xmlns:a16="http://schemas.microsoft.com/office/drawing/2014/main" id="{B656B9E3-BDB3-45A5-921F-6C005238F252}"/>
                </a:ext>
              </a:extLst>
            </p:cNvPr>
            <p:cNvSpPr/>
            <p:nvPr/>
          </p:nvSpPr>
          <p:spPr>
            <a:xfrm>
              <a:off x="236604" y="3737566"/>
              <a:ext cx="172466" cy="203403"/>
            </a:xfrm>
            <a:custGeom>
              <a:avLst/>
              <a:gdLst>
                <a:gd name="connsiteX0" fmla="*/ 27409 w 172466"/>
                <a:gd name="connsiteY0" fmla="*/ 2689 h 203403"/>
                <a:gd name="connsiteX1" fmla="*/ 163869 w 172466"/>
                <a:gd name="connsiteY1" fmla="*/ 86357 h 203403"/>
                <a:gd name="connsiteX2" fmla="*/ 163869 w 172466"/>
                <a:gd name="connsiteY2" fmla="*/ 117047 h 203403"/>
                <a:gd name="connsiteX3" fmla="*/ 27409 w 172466"/>
                <a:gd name="connsiteY3" fmla="*/ 200715 h 203403"/>
                <a:gd name="connsiteX4" fmla="*/ 0 w 172466"/>
                <a:gd name="connsiteY4" fmla="*/ 185370 h 203403"/>
                <a:gd name="connsiteX5" fmla="*/ 0 w 172466"/>
                <a:gd name="connsiteY5" fmla="*/ 18034 h 203403"/>
                <a:gd name="connsiteX6" fmla="*/ 27409 w 172466"/>
                <a:gd name="connsiteY6" fmla="*/ 2689 h 2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466" h="203403">
                  <a:moveTo>
                    <a:pt x="27409" y="2689"/>
                  </a:moveTo>
                  <a:lnTo>
                    <a:pt x="163869" y="86357"/>
                  </a:lnTo>
                  <a:cubicBezTo>
                    <a:pt x="175332" y="93385"/>
                    <a:pt x="175332" y="110019"/>
                    <a:pt x="163869" y="117047"/>
                  </a:cubicBezTo>
                  <a:lnTo>
                    <a:pt x="27409" y="200715"/>
                  </a:lnTo>
                  <a:cubicBezTo>
                    <a:pt x="15404" y="208076"/>
                    <a:pt x="0" y="199452"/>
                    <a:pt x="0" y="185370"/>
                  </a:cubicBezTo>
                  <a:lnTo>
                    <a:pt x="0" y="18034"/>
                  </a:lnTo>
                  <a:cubicBezTo>
                    <a:pt x="0" y="3952"/>
                    <a:pt x="15404" y="-4672"/>
                    <a:pt x="27409" y="2689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3">
                      <a:alpha val="40000"/>
                    </a:schemeClr>
                  </a:gs>
                </a:gsLst>
                <a:lin ang="108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2">
              <a:extLst>
                <a:ext uri="{FF2B5EF4-FFF2-40B4-BE49-F238E27FC236}">
                  <a16:creationId xmlns:a16="http://schemas.microsoft.com/office/drawing/2014/main" id="{96805046-BFD6-4843-B2C6-CF65A3E0BFF4}"/>
                </a:ext>
              </a:extLst>
            </p:cNvPr>
            <p:cNvSpPr/>
            <p:nvPr/>
          </p:nvSpPr>
          <p:spPr>
            <a:xfrm>
              <a:off x="331051" y="3708902"/>
              <a:ext cx="219219" cy="260733"/>
            </a:xfrm>
            <a:custGeom>
              <a:avLst/>
              <a:gdLst>
                <a:gd name="connsiteX0" fmla="*/ 27409 w 219219"/>
                <a:gd name="connsiteY0" fmla="*/ 2688 h 260733"/>
                <a:gd name="connsiteX1" fmla="*/ 210622 w 219219"/>
                <a:gd name="connsiteY1" fmla="*/ 115022 h 260733"/>
                <a:gd name="connsiteX2" fmla="*/ 210622 w 219219"/>
                <a:gd name="connsiteY2" fmla="*/ 145712 h 260733"/>
                <a:gd name="connsiteX3" fmla="*/ 27409 w 219219"/>
                <a:gd name="connsiteY3" fmla="*/ 258046 h 260733"/>
                <a:gd name="connsiteX4" fmla="*/ 0 w 219219"/>
                <a:gd name="connsiteY4" fmla="*/ 242701 h 260733"/>
                <a:gd name="connsiteX5" fmla="*/ 0 w 219219"/>
                <a:gd name="connsiteY5" fmla="*/ 18033 h 260733"/>
                <a:gd name="connsiteX6" fmla="*/ 27409 w 219219"/>
                <a:gd name="connsiteY6" fmla="*/ 2688 h 26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219" h="260733">
                  <a:moveTo>
                    <a:pt x="27409" y="2688"/>
                  </a:moveTo>
                  <a:lnTo>
                    <a:pt x="210622" y="115022"/>
                  </a:lnTo>
                  <a:cubicBezTo>
                    <a:pt x="222085" y="122050"/>
                    <a:pt x="222085" y="138684"/>
                    <a:pt x="210622" y="145712"/>
                  </a:cubicBezTo>
                  <a:lnTo>
                    <a:pt x="27409" y="258046"/>
                  </a:lnTo>
                  <a:cubicBezTo>
                    <a:pt x="15404" y="265407"/>
                    <a:pt x="0" y="256782"/>
                    <a:pt x="0" y="242701"/>
                  </a:cubicBezTo>
                  <a:lnTo>
                    <a:pt x="0" y="18033"/>
                  </a:lnTo>
                  <a:cubicBezTo>
                    <a:pt x="0" y="3952"/>
                    <a:pt x="15404" y="-4673"/>
                    <a:pt x="27409" y="2688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9606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-上字下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1" name="图片占位符 9">
            <a:extLst>
              <a:ext uri="{FF2B5EF4-FFF2-40B4-BE49-F238E27FC236}">
                <a16:creationId xmlns:a16="http://schemas.microsoft.com/office/drawing/2014/main" id="{9FE44B08-4E26-4980-AEF3-D0755328CB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47983" y="3604624"/>
            <a:ext cx="9840584" cy="251042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点击插入自己的数据图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197CDAF-772B-4A26-B168-1B6E008C13C6}"/>
              </a:ext>
            </a:extLst>
          </p:cNvPr>
          <p:cNvGrpSpPr/>
          <p:nvPr userDrawn="1"/>
        </p:nvGrpSpPr>
        <p:grpSpPr>
          <a:xfrm>
            <a:off x="451888" y="3429000"/>
            <a:ext cx="218966" cy="182014"/>
            <a:chOff x="236604" y="3708902"/>
            <a:chExt cx="313666" cy="260733"/>
          </a:xfrm>
        </p:grpSpPr>
        <p:sp>
          <p:nvSpPr>
            <p:cNvPr id="62" name="等腰三角形 72">
              <a:extLst>
                <a:ext uri="{FF2B5EF4-FFF2-40B4-BE49-F238E27FC236}">
                  <a16:creationId xmlns:a16="http://schemas.microsoft.com/office/drawing/2014/main" id="{345C0ED0-4E63-474E-A0C9-0DD5D4806F95}"/>
                </a:ext>
              </a:extLst>
            </p:cNvPr>
            <p:cNvSpPr/>
            <p:nvPr/>
          </p:nvSpPr>
          <p:spPr>
            <a:xfrm>
              <a:off x="236604" y="3737566"/>
              <a:ext cx="172466" cy="203403"/>
            </a:xfrm>
            <a:custGeom>
              <a:avLst/>
              <a:gdLst>
                <a:gd name="connsiteX0" fmla="*/ 27409 w 172466"/>
                <a:gd name="connsiteY0" fmla="*/ 2689 h 203403"/>
                <a:gd name="connsiteX1" fmla="*/ 163869 w 172466"/>
                <a:gd name="connsiteY1" fmla="*/ 86357 h 203403"/>
                <a:gd name="connsiteX2" fmla="*/ 163869 w 172466"/>
                <a:gd name="connsiteY2" fmla="*/ 117047 h 203403"/>
                <a:gd name="connsiteX3" fmla="*/ 27409 w 172466"/>
                <a:gd name="connsiteY3" fmla="*/ 200715 h 203403"/>
                <a:gd name="connsiteX4" fmla="*/ 0 w 172466"/>
                <a:gd name="connsiteY4" fmla="*/ 185370 h 203403"/>
                <a:gd name="connsiteX5" fmla="*/ 0 w 172466"/>
                <a:gd name="connsiteY5" fmla="*/ 18034 h 203403"/>
                <a:gd name="connsiteX6" fmla="*/ 27409 w 172466"/>
                <a:gd name="connsiteY6" fmla="*/ 2689 h 2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466" h="203403">
                  <a:moveTo>
                    <a:pt x="27409" y="2689"/>
                  </a:moveTo>
                  <a:lnTo>
                    <a:pt x="163869" y="86357"/>
                  </a:lnTo>
                  <a:cubicBezTo>
                    <a:pt x="175332" y="93385"/>
                    <a:pt x="175332" y="110019"/>
                    <a:pt x="163869" y="117047"/>
                  </a:cubicBezTo>
                  <a:lnTo>
                    <a:pt x="27409" y="200715"/>
                  </a:lnTo>
                  <a:cubicBezTo>
                    <a:pt x="15404" y="208076"/>
                    <a:pt x="0" y="199452"/>
                    <a:pt x="0" y="185370"/>
                  </a:cubicBezTo>
                  <a:lnTo>
                    <a:pt x="0" y="18034"/>
                  </a:lnTo>
                  <a:cubicBezTo>
                    <a:pt x="0" y="3952"/>
                    <a:pt x="15404" y="-4672"/>
                    <a:pt x="27409" y="2689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3">
                      <a:alpha val="40000"/>
                    </a:schemeClr>
                  </a:gs>
                </a:gsLst>
                <a:lin ang="108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72">
              <a:extLst>
                <a:ext uri="{FF2B5EF4-FFF2-40B4-BE49-F238E27FC236}">
                  <a16:creationId xmlns:a16="http://schemas.microsoft.com/office/drawing/2014/main" id="{7F88BCBC-1DDF-463A-BF67-538FC9D03AE7}"/>
                </a:ext>
              </a:extLst>
            </p:cNvPr>
            <p:cNvSpPr/>
            <p:nvPr/>
          </p:nvSpPr>
          <p:spPr>
            <a:xfrm>
              <a:off x="331051" y="3708902"/>
              <a:ext cx="219219" cy="260733"/>
            </a:xfrm>
            <a:custGeom>
              <a:avLst/>
              <a:gdLst>
                <a:gd name="connsiteX0" fmla="*/ 27409 w 219219"/>
                <a:gd name="connsiteY0" fmla="*/ 2688 h 260733"/>
                <a:gd name="connsiteX1" fmla="*/ 210622 w 219219"/>
                <a:gd name="connsiteY1" fmla="*/ 115022 h 260733"/>
                <a:gd name="connsiteX2" fmla="*/ 210622 w 219219"/>
                <a:gd name="connsiteY2" fmla="*/ 145712 h 260733"/>
                <a:gd name="connsiteX3" fmla="*/ 27409 w 219219"/>
                <a:gd name="connsiteY3" fmla="*/ 258046 h 260733"/>
                <a:gd name="connsiteX4" fmla="*/ 0 w 219219"/>
                <a:gd name="connsiteY4" fmla="*/ 242701 h 260733"/>
                <a:gd name="connsiteX5" fmla="*/ 0 w 219219"/>
                <a:gd name="connsiteY5" fmla="*/ 18033 h 260733"/>
                <a:gd name="connsiteX6" fmla="*/ 27409 w 219219"/>
                <a:gd name="connsiteY6" fmla="*/ 2688 h 26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219" h="260733">
                  <a:moveTo>
                    <a:pt x="27409" y="2688"/>
                  </a:moveTo>
                  <a:lnTo>
                    <a:pt x="210622" y="115022"/>
                  </a:lnTo>
                  <a:cubicBezTo>
                    <a:pt x="222085" y="122050"/>
                    <a:pt x="222085" y="138684"/>
                    <a:pt x="210622" y="145712"/>
                  </a:cubicBezTo>
                  <a:lnTo>
                    <a:pt x="27409" y="258046"/>
                  </a:lnTo>
                  <a:cubicBezTo>
                    <a:pt x="15404" y="265407"/>
                    <a:pt x="0" y="256782"/>
                    <a:pt x="0" y="242701"/>
                  </a:cubicBezTo>
                  <a:lnTo>
                    <a:pt x="0" y="18033"/>
                  </a:lnTo>
                  <a:cubicBezTo>
                    <a:pt x="0" y="3952"/>
                    <a:pt x="15404" y="-4673"/>
                    <a:pt x="27409" y="2688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3A9FE92-CBD8-41E2-8A57-1EF2D2A5FDC4}"/>
              </a:ext>
            </a:extLst>
          </p:cNvPr>
          <p:cNvGrpSpPr/>
          <p:nvPr userDrawn="1"/>
        </p:nvGrpSpPr>
        <p:grpSpPr>
          <a:xfrm flipH="1">
            <a:off x="11521146" y="3429000"/>
            <a:ext cx="218966" cy="182014"/>
            <a:chOff x="236604" y="3708902"/>
            <a:chExt cx="313666" cy="260733"/>
          </a:xfrm>
        </p:grpSpPr>
        <p:sp>
          <p:nvSpPr>
            <p:cNvPr id="65" name="等腰三角形 72">
              <a:extLst>
                <a:ext uri="{FF2B5EF4-FFF2-40B4-BE49-F238E27FC236}">
                  <a16:creationId xmlns:a16="http://schemas.microsoft.com/office/drawing/2014/main" id="{AA069919-BB7D-48D0-A4C2-9E0536E59D6E}"/>
                </a:ext>
              </a:extLst>
            </p:cNvPr>
            <p:cNvSpPr/>
            <p:nvPr/>
          </p:nvSpPr>
          <p:spPr>
            <a:xfrm>
              <a:off x="236604" y="3737566"/>
              <a:ext cx="172466" cy="203403"/>
            </a:xfrm>
            <a:custGeom>
              <a:avLst/>
              <a:gdLst>
                <a:gd name="connsiteX0" fmla="*/ 27409 w 172466"/>
                <a:gd name="connsiteY0" fmla="*/ 2689 h 203403"/>
                <a:gd name="connsiteX1" fmla="*/ 163869 w 172466"/>
                <a:gd name="connsiteY1" fmla="*/ 86357 h 203403"/>
                <a:gd name="connsiteX2" fmla="*/ 163869 w 172466"/>
                <a:gd name="connsiteY2" fmla="*/ 117047 h 203403"/>
                <a:gd name="connsiteX3" fmla="*/ 27409 w 172466"/>
                <a:gd name="connsiteY3" fmla="*/ 200715 h 203403"/>
                <a:gd name="connsiteX4" fmla="*/ 0 w 172466"/>
                <a:gd name="connsiteY4" fmla="*/ 185370 h 203403"/>
                <a:gd name="connsiteX5" fmla="*/ 0 w 172466"/>
                <a:gd name="connsiteY5" fmla="*/ 18034 h 203403"/>
                <a:gd name="connsiteX6" fmla="*/ 27409 w 172466"/>
                <a:gd name="connsiteY6" fmla="*/ 2689 h 2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466" h="203403">
                  <a:moveTo>
                    <a:pt x="27409" y="2689"/>
                  </a:moveTo>
                  <a:lnTo>
                    <a:pt x="163869" y="86357"/>
                  </a:lnTo>
                  <a:cubicBezTo>
                    <a:pt x="175332" y="93385"/>
                    <a:pt x="175332" y="110019"/>
                    <a:pt x="163869" y="117047"/>
                  </a:cubicBezTo>
                  <a:lnTo>
                    <a:pt x="27409" y="200715"/>
                  </a:lnTo>
                  <a:cubicBezTo>
                    <a:pt x="15404" y="208076"/>
                    <a:pt x="0" y="199452"/>
                    <a:pt x="0" y="185370"/>
                  </a:cubicBezTo>
                  <a:lnTo>
                    <a:pt x="0" y="18034"/>
                  </a:lnTo>
                  <a:cubicBezTo>
                    <a:pt x="0" y="3952"/>
                    <a:pt x="15404" y="-4672"/>
                    <a:pt x="27409" y="2689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3">
                      <a:alpha val="40000"/>
                    </a:schemeClr>
                  </a:gs>
                </a:gsLst>
                <a:lin ang="108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72">
              <a:extLst>
                <a:ext uri="{FF2B5EF4-FFF2-40B4-BE49-F238E27FC236}">
                  <a16:creationId xmlns:a16="http://schemas.microsoft.com/office/drawing/2014/main" id="{36B1A202-6DE2-4357-B727-99EA4D5765AC}"/>
                </a:ext>
              </a:extLst>
            </p:cNvPr>
            <p:cNvSpPr/>
            <p:nvPr/>
          </p:nvSpPr>
          <p:spPr>
            <a:xfrm>
              <a:off x="331051" y="3708902"/>
              <a:ext cx="219219" cy="260733"/>
            </a:xfrm>
            <a:custGeom>
              <a:avLst/>
              <a:gdLst>
                <a:gd name="connsiteX0" fmla="*/ 27409 w 219219"/>
                <a:gd name="connsiteY0" fmla="*/ 2688 h 260733"/>
                <a:gd name="connsiteX1" fmla="*/ 210622 w 219219"/>
                <a:gd name="connsiteY1" fmla="*/ 115022 h 260733"/>
                <a:gd name="connsiteX2" fmla="*/ 210622 w 219219"/>
                <a:gd name="connsiteY2" fmla="*/ 145712 h 260733"/>
                <a:gd name="connsiteX3" fmla="*/ 27409 w 219219"/>
                <a:gd name="connsiteY3" fmla="*/ 258046 h 260733"/>
                <a:gd name="connsiteX4" fmla="*/ 0 w 219219"/>
                <a:gd name="connsiteY4" fmla="*/ 242701 h 260733"/>
                <a:gd name="connsiteX5" fmla="*/ 0 w 219219"/>
                <a:gd name="connsiteY5" fmla="*/ 18033 h 260733"/>
                <a:gd name="connsiteX6" fmla="*/ 27409 w 219219"/>
                <a:gd name="connsiteY6" fmla="*/ 2688 h 26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219" h="260733">
                  <a:moveTo>
                    <a:pt x="27409" y="2688"/>
                  </a:moveTo>
                  <a:lnTo>
                    <a:pt x="210622" y="115022"/>
                  </a:lnTo>
                  <a:cubicBezTo>
                    <a:pt x="222085" y="122050"/>
                    <a:pt x="222085" y="138684"/>
                    <a:pt x="210622" y="145712"/>
                  </a:cubicBezTo>
                  <a:lnTo>
                    <a:pt x="27409" y="258046"/>
                  </a:lnTo>
                  <a:cubicBezTo>
                    <a:pt x="15404" y="265407"/>
                    <a:pt x="0" y="256782"/>
                    <a:pt x="0" y="242701"/>
                  </a:cubicBezTo>
                  <a:lnTo>
                    <a:pt x="0" y="18033"/>
                  </a:lnTo>
                  <a:cubicBezTo>
                    <a:pt x="0" y="3952"/>
                    <a:pt x="15404" y="-4673"/>
                    <a:pt x="27409" y="2688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0907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-左字右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A818505-E1CF-4B93-8567-B16A62FBE5EC}"/>
              </a:ext>
            </a:extLst>
          </p:cNvPr>
          <p:cNvGrpSpPr/>
          <p:nvPr userDrawn="1"/>
        </p:nvGrpSpPr>
        <p:grpSpPr>
          <a:xfrm flipV="1">
            <a:off x="11422563" y="1105489"/>
            <a:ext cx="634247" cy="6964293"/>
            <a:chOff x="11148361" y="2660096"/>
            <a:chExt cx="294564" cy="3234433"/>
          </a:xfrm>
        </p:grpSpPr>
        <p:sp>
          <p:nvSpPr>
            <p:cNvPr id="50" name="平行四边形 57">
              <a:extLst>
                <a:ext uri="{FF2B5EF4-FFF2-40B4-BE49-F238E27FC236}">
                  <a16:creationId xmlns:a16="http://schemas.microsoft.com/office/drawing/2014/main" id="{530D051E-7F08-4515-B2D1-63ACA4D3DDFC}"/>
                </a:ext>
              </a:extLst>
            </p:cNvPr>
            <p:cNvSpPr/>
            <p:nvPr/>
          </p:nvSpPr>
          <p:spPr>
            <a:xfrm rot="18000000" flipH="1">
              <a:off x="9835178" y="4094971"/>
              <a:ext cx="3042622" cy="172872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1" name="平行四边形 57">
              <a:extLst>
                <a:ext uri="{FF2B5EF4-FFF2-40B4-BE49-F238E27FC236}">
                  <a16:creationId xmlns:a16="http://schemas.microsoft.com/office/drawing/2014/main" id="{0C9462B7-3803-4C2A-91EA-C91DBFEB7057}"/>
                </a:ext>
              </a:extLst>
            </p:cNvPr>
            <p:cNvSpPr/>
            <p:nvPr/>
          </p:nvSpPr>
          <p:spPr>
            <a:xfrm rot="18000000" flipH="1">
              <a:off x="10188424" y="4815431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lumMod val="10000"/>
                <a:lumOff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540ACD8-4C82-496A-B1F4-7AEAC282B2F7}"/>
              </a:ext>
            </a:extLst>
          </p:cNvPr>
          <p:cNvGrpSpPr/>
          <p:nvPr userDrawn="1"/>
        </p:nvGrpSpPr>
        <p:grpSpPr>
          <a:xfrm>
            <a:off x="-726670" y="759692"/>
            <a:ext cx="634247" cy="6964293"/>
            <a:chOff x="11148361" y="2660096"/>
            <a:chExt cx="294564" cy="3234433"/>
          </a:xfrm>
        </p:grpSpPr>
        <p:sp>
          <p:nvSpPr>
            <p:cNvPr id="53" name="平行四边形 57">
              <a:extLst>
                <a:ext uri="{FF2B5EF4-FFF2-40B4-BE49-F238E27FC236}">
                  <a16:creationId xmlns:a16="http://schemas.microsoft.com/office/drawing/2014/main" id="{0440685E-013A-4236-AF0D-1AA1837148D5}"/>
                </a:ext>
              </a:extLst>
            </p:cNvPr>
            <p:cNvSpPr/>
            <p:nvPr/>
          </p:nvSpPr>
          <p:spPr>
            <a:xfrm rot="18000000" flipH="1">
              <a:off x="9835178" y="4094971"/>
              <a:ext cx="3042622" cy="172872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7">
              <a:extLst>
                <a:ext uri="{FF2B5EF4-FFF2-40B4-BE49-F238E27FC236}">
                  <a16:creationId xmlns:a16="http://schemas.microsoft.com/office/drawing/2014/main" id="{CFD01E55-FB14-4984-9927-B7CC9F9025BF}"/>
                </a:ext>
              </a:extLst>
            </p:cNvPr>
            <p:cNvSpPr/>
            <p:nvPr/>
          </p:nvSpPr>
          <p:spPr>
            <a:xfrm rot="18000000" flipH="1">
              <a:off x="10188424" y="4815431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lumMod val="10000"/>
                <a:lumOff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3473A6-32BB-422E-BB39-7ED3DA9ED6F6}"/>
              </a:ext>
            </a:extLst>
          </p:cNvPr>
          <p:cNvGrpSpPr/>
          <p:nvPr userDrawn="1"/>
        </p:nvGrpSpPr>
        <p:grpSpPr>
          <a:xfrm>
            <a:off x="5886790" y="1696827"/>
            <a:ext cx="5777819" cy="5024648"/>
            <a:chOff x="45269" y="1696827"/>
            <a:chExt cx="5777819" cy="5024648"/>
          </a:xfrm>
        </p:grpSpPr>
        <p:pic>
          <p:nvPicPr>
            <p:cNvPr id="56" name="图片 55" descr="电脑萤幕&#10;&#10;描述已自动生成">
              <a:extLst>
                <a:ext uri="{FF2B5EF4-FFF2-40B4-BE49-F238E27FC236}">
                  <a16:creationId xmlns:a16="http://schemas.microsoft.com/office/drawing/2014/main" id="{C0AD46AB-BB7A-4498-9DF7-C5DE399CF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9" y="1696827"/>
              <a:ext cx="5777819" cy="5024648"/>
            </a:xfrm>
            <a:prstGeom prst="rect">
              <a:avLst/>
            </a:prstGeom>
          </p:spPr>
        </p:pic>
        <p:sp>
          <p:nvSpPr>
            <p:cNvPr id="57" name="矩形 18">
              <a:extLst>
                <a:ext uri="{FF2B5EF4-FFF2-40B4-BE49-F238E27FC236}">
                  <a16:creationId xmlns:a16="http://schemas.microsoft.com/office/drawing/2014/main" id="{526C3B47-B555-4712-8D8F-03F3AABB45AC}"/>
                </a:ext>
              </a:extLst>
            </p:cNvPr>
            <p:cNvSpPr/>
            <p:nvPr/>
          </p:nvSpPr>
          <p:spPr>
            <a:xfrm>
              <a:off x="264104" y="1898374"/>
              <a:ext cx="5340149" cy="3101009"/>
            </a:xfrm>
            <a:prstGeom prst="round2SameRect">
              <a:avLst>
                <a:gd name="adj1" fmla="val 2244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9C30551-20FD-470F-B6E3-5AE566DA6AC5}"/>
              </a:ext>
            </a:extLst>
          </p:cNvPr>
          <p:cNvGrpSpPr/>
          <p:nvPr userDrawn="1"/>
        </p:nvGrpSpPr>
        <p:grpSpPr>
          <a:xfrm flipH="1">
            <a:off x="660400" y="1796311"/>
            <a:ext cx="5213690" cy="4184002"/>
            <a:chOff x="5165843" y="1461642"/>
            <a:chExt cx="6193037" cy="4184002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C8806922-EC21-4004-8752-CF42F595B125}"/>
                </a:ext>
              </a:extLst>
            </p:cNvPr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10800000" scaled="0"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37B803BD-B532-4444-96A9-01B981DB19C0}"/>
                </a:ext>
              </a:extLst>
            </p:cNvPr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6BE1BC33-D090-44F2-A673-495D796F5E06}"/>
                </a:ext>
              </a:extLst>
            </p:cNvPr>
            <p:cNvSpPr/>
            <p:nvPr/>
          </p:nvSpPr>
          <p:spPr>
            <a:xfrm rot="16200000">
              <a:off x="6319442" y="620577"/>
              <a:ext cx="4083448" cy="5866129"/>
            </a:xfrm>
            <a:prstGeom prst="roundRect">
              <a:avLst>
                <a:gd name="adj" fmla="val 1354"/>
              </a:avLst>
            </a:prstGeom>
            <a:blipFill dpi="0"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</p:grp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59E8F66-7F93-43D3-B2F6-BE405B76AF29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6540" y="2191870"/>
            <a:ext cx="0" cy="223617"/>
          </a:xfrm>
          <a:prstGeom prst="line">
            <a:avLst/>
          </a:prstGeom>
          <a:ln w="635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直角三角形 4">
            <a:extLst>
              <a:ext uri="{FF2B5EF4-FFF2-40B4-BE49-F238E27FC236}">
                <a16:creationId xmlns:a16="http://schemas.microsoft.com/office/drawing/2014/main" id="{21E61E51-D156-45A2-A563-84779ACDB0C2}"/>
              </a:ext>
            </a:extLst>
          </p:cNvPr>
          <p:cNvSpPr/>
          <p:nvPr userDrawn="1"/>
        </p:nvSpPr>
        <p:spPr>
          <a:xfrm flipH="1">
            <a:off x="754204" y="5626689"/>
            <a:ext cx="262581" cy="262580"/>
          </a:xfrm>
          <a:custGeom>
            <a:avLst/>
            <a:gdLst>
              <a:gd name="connsiteX0" fmla="*/ 244581 w 262581"/>
              <a:gd name="connsiteY0" fmla="*/ 262580 h 262580"/>
              <a:gd name="connsiteX1" fmla="*/ 18036 w 262581"/>
              <a:gd name="connsiteY1" fmla="*/ 262580 h 262580"/>
              <a:gd name="connsiteX2" fmla="*/ 5308 w 262581"/>
              <a:gd name="connsiteY2" fmla="*/ 231852 h 262580"/>
              <a:gd name="connsiteX3" fmla="*/ 231853 w 262581"/>
              <a:gd name="connsiteY3" fmla="*/ 5308 h 262580"/>
              <a:gd name="connsiteX4" fmla="*/ 262581 w 262581"/>
              <a:gd name="connsiteY4" fmla="*/ 18036 h 262580"/>
              <a:gd name="connsiteX5" fmla="*/ 262581 w 262581"/>
              <a:gd name="connsiteY5" fmla="*/ 244580 h 262580"/>
              <a:gd name="connsiteX6" fmla="*/ 244581 w 262581"/>
              <a:gd name="connsiteY6" fmla="*/ 262580 h 2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81" h="262580">
                <a:moveTo>
                  <a:pt x="244581" y="262580"/>
                </a:moveTo>
                <a:lnTo>
                  <a:pt x="18036" y="262580"/>
                </a:lnTo>
                <a:cubicBezTo>
                  <a:pt x="2002" y="262580"/>
                  <a:pt x="-6030" y="243191"/>
                  <a:pt x="5308" y="231852"/>
                </a:cubicBezTo>
                <a:lnTo>
                  <a:pt x="231853" y="5308"/>
                </a:lnTo>
                <a:cubicBezTo>
                  <a:pt x="243191" y="-6031"/>
                  <a:pt x="262581" y="2001"/>
                  <a:pt x="262581" y="18036"/>
                </a:cubicBezTo>
                <a:lnTo>
                  <a:pt x="262581" y="244580"/>
                </a:lnTo>
                <a:cubicBezTo>
                  <a:pt x="262581" y="254516"/>
                  <a:pt x="254517" y="262580"/>
                  <a:pt x="244581" y="26258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7" name="图片占位符 9">
            <a:extLst>
              <a:ext uri="{FF2B5EF4-FFF2-40B4-BE49-F238E27FC236}">
                <a16:creationId xmlns:a16="http://schemas.microsoft.com/office/drawing/2014/main" id="{D68E1D1E-E632-4305-B0F0-3944187E037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9453" y="1974724"/>
            <a:ext cx="5126037" cy="2944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点击插入自己的数据图</a:t>
            </a:r>
          </a:p>
        </p:txBody>
      </p:sp>
      <p:sp>
        <p:nvSpPr>
          <p:cNvPr id="68" name="文本占位符 88">
            <a:extLst>
              <a:ext uri="{FF2B5EF4-FFF2-40B4-BE49-F238E27FC236}">
                <a16:creationId xmlns:a16="http://schemas.microsoft.com/office/drawing/2014/main" id="{A70EE31B-769B-4E7A-B899-B022B7D2F7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474" y="2539966"/>
            <a:ext cx="4286250" cy="125810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72000" indent="-1800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600" smtClean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数据表明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研究发现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由此说明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启示我们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  <a:endParaRPr lang="zh-CN" altLang="en-US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69" name="文本占位符 90">
            <a:extLst>
              <a:ext uri="{FF2B5EF4-FFF2-40B4-BE49-F238E27FC236}">
                <a16:creationId xmlns:a16="http://schemas.microsoft.com/office/drawing/2014/main" id="{12237921-AD85-4A55-A90D-26539498F5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8807" y="2147331"/>
            <a:ext cx="4127867" cy="372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000" b="1" smtClean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数据解读</a:t>
            </a: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46E0BF74-556D-4B73-9115-7EBA88F8D880}"/>
              </a:ext>
            </a:extLst>
          </p:cNvPr>
          <p:cNvSpPr/>
          <p:nvPr userDrawn="1"/>
        </p:nvSpPr>
        <p:spPr>
          <a:xfrm>
            <a:off x="2292006" y="4230003"/>
            <a:ext cx="1861467" cy="1538759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100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-左图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38BAECC-C7DA-424E-9B2D-1A1BE070F155}"/>
              </a:ext>
            </a:extLst>
          </p:cNvPr>
          <p:cNvGrpSpPr/>
          <p:nvPr userDrawn="1"/>
        </p:nvGrpSpPr>
        <p:grpSpPr>
          <a:xfrm flipV="1">
            <a:off x="11422563" y="1105489"/>
            <a:ext cx="634247" cy="6964293"/>
            <a:chOff x="11148361" y="2660096"/>
            <a:chExt cx="294564" cy="3234433"/>
          </a:xfrm>
        </p:grpSpPr>
        <p:sp>
          <p:nvSpPr>
            <p:cNvPr id="68" name="平行四边形 57">
              <a:extLst>
                <a:ext uri="{FF2B5EF4-FFF2-40B4-BE49-F238E27FC236}">
                  <a16:creationId xmlns:a16="http://schemas.microsoft.com/office/drawing/2014/main" id="{786FFAC2-7327-4C4E-B843-7058E1099637}"/>
                </a:ext>
              </a:extLst>
            </p:cNvPr>
            <p:cNvSpPr/>
            <p:nvPr/>
          </p:nvSpPr>
          <p:spPr>
            <a:xfrm rot="18000000" flipH="1">
              <a:off x="9835178" y="4094971"/>
              <a:ext cx="3042622" cy="172872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9" name="平行四边形 57">
              <a:extLst>
                <a:ext uri="{FF2B5EF4-FFF2-40B4-BE49-F238E27FC236}">
                  <a16:creationId xmlns:a16="http://schemas.microsoft.com/office/drawing/2014/main" id="{0E32AAD5-99A8-4451-A60B-14414B2122BE}"/>
                </a:ext>
              </a:extLst>
            </p:cNvPr>
            <p:cNvSpPr/>
            <p:nvPr/>
          </p:nvSpPr>
          <p:spPr>
            <a:xfrm rot="18000000" flipH="1">
              <a:off x="10188424" y="4815431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lumMod val="10000"/>
                <a:lumOff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663B522-E877-4657-AE1E-40F8115EB156}"/>
              </a:ext>
            </a:extLst>
          </p:cNvPr>
          <p:cNvGrpSpPr/>
          <p:nvPr userDrawn="1"/>
        </p:nvGrpSpPr>
        <p:grpSpPr>
          <a:xfrm>
            <a:off x="-726670" y="759692"/>
            <a:ext cx="634247" cy="6964293"/>
            <a:chOff x="11148361" y="2660096"/>
            <a:chExt cx="294564" cy="3234433"/>
          </a:xfrm>
        </p:grpSpPr>
        <p:sp>
          <p:nvSpPr>
            <p:cNvPr id="71" name="平行四边形 57">
              <a:extLst>
                <a:ext uri="{FF2B5EF4-FFF2-40B4-BE49-F238E27FC236}">
                  <a16:creationId xmlns:a16="http://schemas.microsoft.com/office/drawing/2014/main" id="{785AFFA2-F5C4-406D-A852-5791BAB24732}"/>
                </a:ext>
              </a:extLst>
            </p:cNvPr>
            <p:cNvSpPr/>
            <p:nvPr/>
          </p:nvSpPr>
          <p:spPr>
            <a:xfrm rot="18000000" flipH="1">
              <a:off x="9835178" y="4094971"/>
              <a:ext cx="3042622" cy="172872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2" name="平行四边形 57">
              <a:extLst>
                <a:ext uri="{FF2B5EF4-FFF2-40B4-BE49-F238E27FC236}">
                  <a16:creationId xmlns:a16="http://schemas.microsoft.com/office/drawing/2014/main" id="{FA023113-CC3F-4D26-81C0-9C5BB54AB795}"/>
                </a:ext>
              </a:extLst>
            </p:cNvPr>
            <p:cNvSpPr/>
            <p:nvPr/>
          </p:nvSpPr>
          <p:spPr>
            <a:xfrm rot="18000000" flipH="1">
              <a:off x="10188424" y="4815431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lumMod val="10000"/>
                <a:lumOff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E03D6F4-DF60-461E-B0DA-B8670FA90F23}"/>
              </a:ext>
            </a:extLst>
          </p:cNvPr>
          <p:cNvGrpSpPr/>
          <p:nvPr userDrawn="1"/>
        </p:nvGrpSpPr>
        <p:grpSpPr>
          <a:xfrm>
            <a:off x="527391" y="1696827"/>
            <a:ext cx="5777819" cy="5024648"/>
            <a:chOff x="45269" y="1696827"/>
            <a:chExt cx="5777819" cy="5024648"/>
          </a:xfrm>
        </p:grpSpPr>
        <p:pic>
          <p:nvPicPr>
            <p:cNvPr id="74" name="图片 73" descr="电脑萤幕&#10;&#10;描述已自动生成">
              <a:extLst>
                <a:ext uri="{FF2B5EF4-FFF2-40B4-BE49-F238E27FC236}">
                  <a16:creationId xmlns:a16="http://schemas.microsoft.com/office/drawing/2014/main" id="{5BC55FD4-F652-4A8B-813A-86B8DE1DE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9" y="1696827"/>
              <a:ext cx="5777819" cy="5024648"/>
            </a:xfrm>
            <a:prstGeom prst="rect">
              <a:avLst/>
            </a:prstGeom>
          </p:spPr>
        </p:pic>
        <p:sp>
          <p:nvSpPr>
            <p:cNvPr id="75" name="矩形 18">
              <a:extLst>
                <a:ext uri="{FF2B5EF4-FFF2-40B4-BE49-F238E27FC236}">
                  <a16:creationId xmlns:a16="http://schemas.microsoft.com/office/drawing/2014/main" id="{F0C9392F-3729-41A5-B5CA-9AE24B6551F0}"/>
                </a:ext>
              </a:extLst>
            </p:cNvPr>
            <p:cNvSpPr/>
            <p:nvPr/>
          </p:nvSpPr>
          <p:spPr>
            <a:xfrm>
              <a:off x="264104" y="1898374"/>
              <a:ext cx="5340149" cy="3101009"/>
            </a:xfrm>
            <a:prstGeom prst="round2SameRect">
              <a:avLst>
                <a:gd name="adj1" fmla="val 2244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711378E-2A55-4909-92F3-B58F7D73CE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2488" y="1985963"/>
            <a:ext cx="5126037" cy="2944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点击插入自己的数据图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C1E7766-02F4-431D-9CD5-AA5117FCC6DF}"/>
              </a:ext>
            </a:extLst>
          </p:cNvPr>
          <p:cNvGrpSpPr/>
          <p:nvPr userDrawn="1"/>
        </p:nvGrpSpPr>
        <p:grpSpPr>
          <a:xfrm>
            <a:off x="6305211" y="1796311"/>
            <a:ext cx="5213690" cy="4184002"/>
            <a:chOff x="5165843" y="1461642"/>
            <a:chExt cx="6193037" cy="4184002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D6A1583C-92F0-4B1E-A58B-156A1335C2E9}"/>
                </a:ext>
              </a:extLst>
            </p:cNvPr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10800000" scaled="0"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18FC7BA-B349-460E-9CC0-F93C1182BF57}"/>
                </a:ext>
              </a:extLst>
            </p:cNvPr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A4D68AB5-03B8-44F3-A065-E4AD06658880}"/>
                </a:ext>
              </a:extLst>
            </p:cNvPr>
            <p:cNvSpPr/>
            <p:nvPr/>
          </p:nvSpPr>
          <p:spPr>
            <a:xfrm rot="16200000">
              <a:off x="6319442" y="620577"/>
              <a:ext cx="4083448" cy="5866129"/>
            </a:xfrm>
            <a:prstGeom prst="roundRect">
              <a:avLst>
                <a:gd name="adj" fmla="val 1354"/>
              </a:avLst>
            </a:prstGeom>
            <a:blipFill dpi="0"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4CA2A2A9-2D87-467B-8E58-29A9D1EE480F}"/>
              </a:ext>
            </a:extLst>
          </p:cNvPr>
          <p:cNvCxnSpPr>
            <a:cxnSpLocks/>
          </p:cNvCxnSpPr>
          <p:nvPr userDrawn="1"/>
        </p:nvCxnSpPr>
        <p:spPr>
          <a:xfrm>
            <a:off x="6940210" y="2191870"/>
            <a:ext cx="0" cy="223617"/>
          </a:xfrm>
          <a:prstGeom prst="line">
            <a:avLst/>
          </a:prstGeom>
          <a:ln w="635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4">
            <a:extLst>
              <a:ext uri="{FF2B5EF4-FFF2-40B4-BE49-F238E27FC236}">
                <a16:creationId xmlns:a16="http://schemas.microsoft.com/office/drawing/2014/main" id="{642D55F5-5E05-48AA-90FC-F49C475B3E7D}"/>
              </a:ext>
            </a:extLst>
          </p:cNvPr>
          <p:cNvSpPr/>
          <p:nvPr userDrawn="1"/>
        </p:nvSpPr>
        <p:spPr>
          <a:xfrm>
            <a:off x="11162516" y="5626689"/>
            <a:ext cx="262581" cy="262580"/>
          </a:xfrm>
          <a:custGeom>
            <a:avLst/>
            <a:gdLst>
              <a:gd name="connsiteX0" fmla="*/ 244581 w 262581"/>
              <a:gd name="connsiteY0" fmla="*/ 262580 h 262580"/>
              <a:gd name="connsiteX1" fmla="*/ 18036 w 262581"/>
              <a:gd name="connsiteY1" fmla="*/ 262580 h 262580"/>
              <a:gd name="connsiteX2" fmla="*/ 5308 w 262581"/>
              <a:gd name="connsiteY2" fmla="*/ 231852 h 262580"/>
              <a:gd name="connsiteX3" fmla="*/ 231853 w 262581"/>
              <a:gd name="connsiteY3" fmla="*/ 5308 h 262580"/>
              <a:gd name="connsiteX4" fmla="*/ 262581 w 262581"/>
              <a:gd name="connsiteY4" fmla="*/ 18036 h 262580"/>
              <a:gd name="connsiteX5" fmla="*/ 262581 w 262581"/>
              <a:gd name="connsiteY5" fmla="*/ 244580 h 262580"/>
              <a:gd name="connsiteX6" fmla="*/ 244581 w 262581"/>
              <a:gd name="connsiteY6" fmla="*/ 262580 h 2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81" h="262580">
                <a:moveTo>
                  <a:pt x="244581" y="262580"/>
                </a:moveTo>
                <a:lnTo>
                  <a:pt x="18036" y="262580"/>
                </a:lnTo>
                <a:cubicBezTo>
                  <a:pt x="2002" y="262580"/>
                  <a:pt x="-6030" y="243191"/>
                  <a:pt x="5308" y="231852"/>
                </a:cubicBezTo>
                <a:lnTo>
                  <a:pt x="231853" y="5308"/>
                </a:lnTo>
                <a:cubicBezTo>
                  <a:pt x="243191" y="-6031"/>
                  <a:pt x="262581" y="2001"/>
                  <a:pt x="262581" y="18036"/>
                </a:cubicBezTo>
                <a:lnTo>
                  <a:pt x="262581" y="244580"/>
                </a:lnTo>
                <a:cubicBezTo>
                  <a:pt x="262581" y="254516"/>
                  <a:pt x="254517" y="262580"/>
                  <a:pt x="244581" y="26258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9" name="文本占位符 88">
            <a:extLst>
              <a:ext uri="{FF2B5EF4-FFF2-40B4-BE49-F238E27FC236}">
                <a16:creationId xmlns:a16="http://schemas.microsoft.com/office/drawing/2014/main" id="{BB4E7702-2C38-429F-ADD2-19D947309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2450" y="2535294"/>
            <a:ext cx="4286250" cy="125810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72000" indent="-1800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600" smtClean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数据表明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研究发现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由此说明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2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启示我们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  <a:endParaRPr lang="zh-CN" altLang="en-US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id="{6422BD76-97ED-4E55-A7C8-FF2C8DC47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1783" y="2142659"/>
            <a:ext cx="4127867" cy="372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000" b="1" smtClean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数据解读</a:t>
            </a: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2FE1B47F-7CD6-4E08-A7D0-677DCDA65A9B}"/>
              </a:ext>
            </a:extLst>
          </p:cNvPr>
          <p:cNvSpPr/>
          <p:nvPr userDrawn="1"/>
        </p:nvSpPr>
        <p:spPr>
          <a:xfrm>
            <a:off x="8114841" y="4254260"/>
            <a:ext cx="1861467" cy="1538759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36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无图居中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占位符 59">
            <a:extLst>
              <a:ext uri="{FF2B5EF4-FFF2-40B4-BE49-F238E27FC236}">
                <a16:creationId xmlns:a16="http://schemas.microsoft.com/office/drawing/2014/main" id="{538464DC-9FAB-45C5-8BF5-73284C4E14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5432" y="5401387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答辩人：单击输入</a:t>
            </a:r>
          </a:p>
        </p:txBody>
      </p:sp>
      <p:pic>
        <p:nvPicPr>
          <p:cNvPr id="3" name="图片 2" descr="一些文字和图案&#10;&#10;描述已自动生成">
            <a:extLst>
              <a:ext uri="{FF2B5EF4-FFF2-40B4-BE49-F238E27FC236}">
                <a16:creationId xmlns:a16="http://schemas.microsoft.com/office/drawing/2014/main" id="{90434916-F733-4F69-A9C8-318B4EFE05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32187"/>
            <a:ext cx="12192000" cy="2964773"/>
          </a:xfrm>
          <a:prstGeom prst="rect">
            <a:avLst/>
          </a:prstGeom>
        </p:spPr>
      </p:pic>
      <p:sp useBgFill="1">
        <p:nvSpPr>
          <p:cNvPr id="4" name="等腰三角形 72">
            <a:extLst>
              <a:ext uri="{FF2B5EF4-FFF2-40B4-BE49-F238E27FC236}">
                <a16:creationId xmlns:a16="http://schemas.microsoft.com/office/drawing/2014/main" id="{11342DD8-4D28-4CF3-ADD4-FC4966A4E365}"/>
              </a:ext>
            </a:extLst>
          </p:cNvPr>
          <p:cNvSpPr/>
          <p:nvPr userDrawn="1"/>
        </p:nvSpPr>
        <p:spPr>
          <a:xfrm rot="10800000">
            <a:off x="3321729" y="1180881"/>
            <a:ext cx="5548542" cy="4524783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603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等腰三角形 72">
            <a:extLst>
              <a:ext uri="{FF2B5EF4-FFF2-40B4-BE49-F238E27FC236}">
                <a16:creationId xmlns:a16="http://schemas.microsoft.com/office/drawing/2014/main" id="{6D1DADEB-2522-4E05-8047-BC88BF580C82}"/>
              </a:ext>
            </a:extLst>
          </p:cNvPr>
          <p:cNvSpPr/>
          <p:nvPr userDrawn="1"/>
        </p:nvSpPr>
        <p:spPr>
          <a:xfrm rot="10800000">
            <a:off x="3575172" y="1307445"/>
            <a:ext cx="5041657" cy="4111422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381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等腰三角形 72">
            <a:extLst>
              <a:ext uri="{FF2B5EF4-FFF2-40B4-BE49-F238E27FC236}">
                <a16:creationId xmlns:a16="http://schemas.microsoft.com/office/drawing/2014/main" id="{36A6FAFC-DF23-486C-85A7-99D15E720D90}"/>
              </a:ext>
            </a:extLst>
          </p:cNvPr>
          <p:cNvSpPr/>
          <p:nvPr userDrawn="1"/>
        </p:nvSpPr>
        <p:spPr>
          <a:xfrm rot="10800000">
            <a:off x="3868525" y="1468969"/>
            <a:ext cx="4454949" cy="363296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222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等腰三角形 72">
            <a:extLst>
              <a:ext uri="{FF2B5EF4-FFF2-40B4-BE49-F238E27FC236}">
                <a16:creationId xmlns:a16="http://schemas.microsoft.com/office/drawing/2014/main" id="{BAAAB8CE-F079-4163-B539-3A79420DD501}"/>
              </a:ext>
            </a:extLst>
          </p:cNvPr>
          <p:cNvSpPr/>
          <p:nvPr userDrawn="1"/>
        </p:nvSpPr>
        <p:spPr>
          <a:xfrm rot="10800000">
            <a:off x="4093000" y="1600224"/>
            <a:ext cx="4006001" cy="32668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15875" cap="rnd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F549057-F992-4D8A-BE7A-005A85B98CB5}"/>
              </a:ext>
            </a:extLst>
          </p:cNvPr>
          <p:cNvSpPr/>
          <p:nvPr userDrawn="1"/>
        </p:nvSpPr>
        <p:spPr>
          <a:xfrm>
            <a:off x="4705350" y="2053145"/>
            <a:ext cx="2781300" cy="2299128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1" name="等腰三角形 72">
            <a:extLst>
              <a:ext uri="{FF2B5EF4-FFF2-40B4-BE49-F238E27FC236}">
                <a16:creationId xmlns:a16="http://schemas.microsoft.com/office/drawing/2014/main" id="{36C25304-CC55-412B-B805-B9B57B65D31C}"/>
              </a:ext>
            </a:extLst>
          </p:cNvPr>
          <p:cNvSpPr/>
          <p:nvPr userDrawn="1"/>
        </p:nvSpPr>
        <p:spPr>
          <a:xfrm rot="9558934">
            <a:off x="4073263" y="6336369"/>
            <a:ext cx="310066" cy="2528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72">
            <a:extLst>
              <a:ext uri="{FF2B5EF4-FFF2-40B4-BE49-F238E27FC236}">
                <a16:creationId xmlns:a16="http://schemas.microsoft.com/office/drawing/2014/main" id="{C4C6B4EE-DB82-49A8-A01A-B90823EE32A1}"/>
              </a:ext>
            </a:extLst>
          </p:cNvPr>
          <p:cNvSpPr/>
          <p:nvPr userDrawn="1"/>
        </p:nvSpPr>
        <p:spPr>
          <a:xfrm rot="18425155">
            <a:off x="10049305" y="3213091"/>
            <a:ext cx="929732" cy="7434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72">
            <a:extLst>
              <a:ext uri="{FF2B5EF4-FFF2-40B4-BE49-F238E27FC236}">
                <a16:creationId xmlns:a16="http://schemas.microsoft.com/office/drawing/2014/main" id="{8A367120-7E45-4483-9ACF-795CF1275812}"/>
              </a:ext>
            </a:extLst>
          </p:cNvPr>
          <p:cNvSpPr/>
          <p:nvPr userDrawn="1"/>
        </p:nvSpPr>
        <p:spPr>
          <a:xfrm rot="3112222">
            <a:off x="10284226" y="5185766"/>
            <a:ext cx="493818" cy="40270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72">
            <a:extLst>
              <a:ext uri="{FF2B5EF4-FFF2-40B4-BE49-F238E27FC236}">
                <a16:creationId xmlns:a16="http://schemas.microsoft.com/office/drawing/2014/main" id="{2D4DFA24-B9B9-467F-B4B8-33B6B7EAF883}"/>
              </a:ext>
            </a:extLst>
          </p:cNvPr>
          <p:cNvSpPr/>
          <p:nvPr userDrawn="1"/>
        </p:nvSpPr>
        <p:spPr>
          <a:xfrm rot="4090990">
            <a:off x="8267104" y="4030753"/>
            <a:ext cx="398226" cy="32474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72">
            <a:extLst>
              <a:ext uri="{FF2B5EF4-FFF2-40B4-BE49-F238E27FC236}">
                <a16:creationId xmlns:a16="http://schemas.microsoft.com/office/drawing/2014/main" id="{C2D503EF-1126-4136-BE2E-8D3D90825B43}"/>
              </a:ext>
            </a:extLst>
          </p:cNvPr>
          <p:cNvSpPr/>
          <p:nvPr userDrawn="1"/>
        </p:nvSpPr>
        <p:spPr>
          <a:xfrm rot="3112222">
            <a:off x="11237534" y="-630240"/>
            <a:ext cx="1695937" cy="13830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2">
            <a:extLst>
              <a:ext uri="{FF2B5EF4-FFF2-40B4-BE49-F238E27FC236}">
                <a16:creationId xmlns:a16="http://schemas.microsoft.com/office/drawing/2014/main" id="{F6C3CC60-523D-4496-8E48-FF83F7EC76DB}"/>
              </a:ext>
            </a:extLst>
          </p:cNvPr>
          <p:cNvSpPr/>
          <p:nvPr userDrawn="1"/>
        </p:nvSpPr>
        <p:spPr>
          <a:xfrm rot="3459153">
            <a:off x="-602176" y="5888022"/>
            <a:ext cx="1409643" cy="114955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72">
            <a:extLst>
              <a:ext uri="{FF2B5EF4-FFF2-40B4-BE49-F238E27FC236}">
                <a16:creationId xmlns:a16="http://schemas.microsoft.com/office/drawing/2014/main" id="{3D4EE8F2-96C5-473E-B296-73D51F902A8C}"/>
              </a:ext>
            </a:extLst>
          </p:cNvPr>
          <p:cNvSpPr/>
          <p:nvPr userDrawn="1"/>
        </p:nvSpPr>
        <p:spPr>
          <a:xfrm rot="2099924">
            <a:off x="1937889" y="3349966"/>
            <a:ext cx="928428" cy="75712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3">
              <a:alpha val="98000"/>
            </a:schemeClr>
          </a:solidFill>
          <a:ln w="15875" cap="rnd">
            <a:noFill/>
            <a:prstDash val="sysDash"/>
            <a:round/>
          </a:ln>
          <a:effectLst>
            <a:softEdge rad="1143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图形 11">
            <a:extLst>
              <a:ext uri="{FF2B5EF4-FFF2-40B4-BE49-F238E27FC236}">
                <a16:creationId xmlns:a16="http://schemas.microsoft.com/office/drawing/2014/main" id="{4D4702D1-5957-46F6-ACBF-F703B667B900}"/>
              </a:ext>
            </a:extLst>
          </p:cNvPr>
          <p:cNvGrpSpPr/>
          <p:nvPr userDrawn="1"/>
        </p:nvGrpSpPr>
        <p:grpSpPr>
          <a:xfrm>
            <a:off x="5388835" y="410327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677DF40-E14F-46FC-9C8F-197D58DD7246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58992ED-0341-4448-BF3D-FAABE3D04593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6E99646-D46D-4F3B-9FD3-7BAB7C92A852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EB6ABEC-C9D8-4732-AE21-63EEAECA5F6B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73A57BD-9737-4561-BCCB-82CC0B2A16F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B1C89E1-F656-4385-89E9-CA689C75028E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065041D-DC30-41A7-A588-59CF844FC7F5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CF6F339-6908-4CA5-B5A1-B4500DFE2A7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24944C9-18B6-4D71-9E7D-F04C803ACDFA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C9FD62-DD6F-4496-9FB6-E73F2401A27B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ACCE9C3-9565-4718-91F7-EABA825AE87B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C1B258C-22B6-451E-B70D-B078E937A89A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9A1CA04-4141-4D52-B6B0-9C6219B3DA55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F2114CB-FCA9-4A46-8131-095E18E98CBB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AED89A4-1C0C-489A-8547-0B548E1D095E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662ACB3-A104-4926-9FE9-648E0940302F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CB1B48F-3C95-4DE9-9D39-84A54C74E3BF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2790015-B6C9-4136-B9EB-6A16B18F1D9B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63C4487-EBC5-4738-9421-F29A0E569B30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A01404E-4A0F-44E6-96D7-1AC59AC5ED58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C8D9AF6-0905-4565-B6DE-17AA9D5C0242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983AAB8-55DA-414D-9FE2-D24D19B2CC6E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4EDCFC2-224C-4381-A8B2-69E5E11CE39F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957E253-D913-4DE7-9F7A-057435042B79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078A4B9-6E85-4A04-84DB-C2B0F9768A85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196D740A-20E0-40CB-9B3C-4D590DEB2C15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2D4BB31-ACC2-4FF5-A293-D39FB0E93EDD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5C0CAAD-8CF4-430F-92B8-F022B74E3121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12E928E-7EB0-479E-BAFD-7AED9B2AD84F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07AFE347-5C25-4614-B9C7-382313E3115F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9" name="等腰三角形 72">
            <a:extLst>
              <a:ext uri="{FF2B5EF4-FFF2-40B4-BE49-F238E27FC236}">
                <a16:creationId xmlns:a16="http://schemas.microsoft.com/office/drawing/2014/main" id="{C365710E-AA2F-4A81-B7CC-3DC811F92FE5}"/>
              </a:ext>
            </a:extLst>
          </p:cNvPr>
          <p:cNvSpPr/>
          <p:nvPr userDrawn="1"/>
        </p:nvSpPr>
        <p:spPr>
          <a:xfrm rot="11535400">
            <a:off x="525791" y="587208"/>
            <a:ext cx="693637" cy="565655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页脚占位符 43">
            <a:extLst>
              <a:ext uri="{FF2B5EF4-FFF2-40B4-BE49-F238E27FC236}">
                <a16:creationId xmlns:a16="http://schemas.microsoft.com/office/drawing/2014/main" id="{78600564-6FEA-4708-BCD1-A22DDDA11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53" name="等腰三角形 72">
            <a:extLst>
              <a:ext uri="{FF2B5EF4-FFF2-40B4-BE49-F238E27FC236}">
                <a16:creationId xmlns:a16="http://schemas.microsoft.com/office/drawing/2014/main" id="{0571D70C-B837-4022-BA2C-FB1F38AD1237}"/>
              </a:ext>
            </a:extLst>
          </p:cNvPr>
          <p:cNvSpPr/>
          <p:nvPr userDrawn="1"/>
        </p:nvSpPr>
        <p:spPr>
          <a:xfrm rot="5132689">
            <a:off x="9465866" y="529715"/>
            <a:ext cx="648480" cy="51852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72">
            <a:extLst>
              <a:ext uri="{FF2B5EF4-FFF2-40B4-BE49-F238E27FC236}">
                <a16:creationId xmlns:a16="http://schemas.microsoft.com/office/drawing/2014/main" id="{47355671-3C23-4524-8D14-0FF83F27BFCA}"/>
              </a:ext>
            </a:extLst>
          </p:cNvPr>
          <p:cNvSpPr/>
          <p:nvPr userDrawn="1"/>
        </p:nvSpPr>
        <p:spPr>
          <a:xfrm rot="17882466">
            <a:off x="11606803" y="6394825"/>
            <a:ext cx="925949" cy="755103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762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标题 54">
            <a:extLst>
              <a:ext uri="{FF2B5EF4-FFF2-40B4-BE49-F238E27FC236}">
                <a16:creationId xmlns:a16="http://schemas.microsoft.com/office/drawing/2014/main" id="{0F6F3681-91AE-40B2-9012-74309797B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7830" y="2441691"/>
            <a:ext cx="9076341" cy="775772"/>
          </a:xfrm>
          <a:prstGeom prst="rect">
            <a:avLst/>
          </a:prstGeom>
          <a:gradFill flip="none" rotWithShape="0">
            <a:gsLst>
              <a:gs pos="0">
                <a:srgbClr val="F9FAFB"/>
              </a:gs>
              <a:gs pos="100000">
                <a:srgbClr val="FCFCFC"/>
              </a:gs>
            </a:gsLst>
            <a:lin ang="5400000" scaled="1"/>
            <a:tileRect l="-44395" t="-340954" r="-44395" b="-466057"/>
          </a:gradFill>
        </p:spPr>
        <p:txBody>
          <a:bodyPr wrap="square" lIns="0" tIns="72000" rIns="0" bIns="72000" rtlCol="0" anchor="ctr">
            <a:spAutoFit/>
          </a:bodyPr>
          <a:lstStyle>
            <a:lvl1pPr algn="ctr">
              <a:lnSpc>
                <a:spcPct val="100000"/>
              </a:lnSpc>
              <a:defRPr lang="zh-CN" altLang="en-US" sz="4000" dirty="0">
                <a:gradFill>
                  <a:gsLst>
                    <a:gs pos="0">
                      <a:schemeClr val="accent1"/>
                    </a:gs>
                    <a:gs pos="82000">
                      <a:schemeClr val="accent3"/>
                    </a:gs>
                  </a:gsLst>
                  <a:lin ang="5400000" scaled="1"/>
                </a:gradFill>
                <a:effectLst>
                  <a:outerShdw blurRad="38100" algn="ctr" rotWithShape="0">
                    <a:schemeClr val="accent3">
                      <a:alpha val="2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4000" dirty="0">
                <a:latin typeface="+mj-ea"/>
              </a:rPr>
              <a:t>单击此处输入您的答辩题目</a:t>
            </a: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79772C27-B977-440E-ADEA-314DE622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3289" y="1665985"/>
            <a:ext cx="328542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0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单击输入您的学院信息</a:t>
            </a:r>
          </a:p>
        </p:txBody>
      </p:sp>
      <p:sp>
        <p:nvSpPr>
          <p:cNvPr id="61" name="文本占位符 59">
            <a:extLst>
              <a:ext uri="{FF2B5EF4-FFF2-40B4-BE49-F238E27FC236}">
                <a16:creationId xmlns:a16="http://schemas.microsoft.com/office/drawing/2014/main" id="{B5957C47-D7EC-4C3E-9569-AA00D94374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3068" y="5401387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指导人：单击输入</a:t>
            </a:r>
          </a:p>
        </p:txBody>
      </p:sp>
    </p:spTree>
    <p:extLst>
      <p:ext uri="{BB962C8B-B14F-4D97-AF65-F5344CB8AC3E}">
        <p14:creationId xmlns:p14="http://schemas.microsoft.com/office/powerpoint/2010/main" val="1340014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草地上的建筑&#10;&#10;描述已自动生成">
            <a:extLst>
              <a:ext uri="{FF2B5EF4-FFF2-40B4-BE49-F238E27FC236}">
                <a16:creationId xmlns:a16="http://schemas.microsoft.com/office/drawing/2014/main" id="{0B61E48E-80A4-4378-8501-4FD150B08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A87188-584C-4441-8B8F-17164B8DF1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A97B29C-65EF-4C4B-A77D-7729F6111CE6}"/>
              </a:ext>
            </a:extLst>
          </p:cNvPr>
          <p:cNvSpPr/>
          <p:nvPr userDrawn="1"/>
        </p:nvSpPr>
        <p:spPr>
          <a:xfrm>
            <a:off x="2198260" y="571500"/>
            <a:ext cx="7795480" cy="6444046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71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D4F3C94-3D65-45DD-8F1B-66221F27C04B}"/>
              </a:ext>
            </a:extLst>
          </p:cNvPr>
          <p:cNvSpPr/>
          <p:nvPr userDrawn="1"/>
        </p:nvSpPr>
        <p:spPr>
          <a:xfrm rot="10800000">
            <a:off x="876300" y="-176632"/>
            <a:ext cx="10439400" cy="8513230"/>
          </a:xfrm>
          <a:prstGeom prst="triangle">
            <a:avLst/>
          </a:prstGeom>
          <a:ln w="63500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263C6492-44B7-4F5A-851B-9EABF71D8B19}"/>
              </a:ext>
            </a:extLst>
          </p:cNvPr>
          <p:cNvSpPr/>
          <p:nvPr userDrawn="1"/>
        </p:nvSpPr>
        <p:spPr>
          <a:xfrm rot="10800000">
            <a:off x="684893" y="-208444"/>
            <a:ext cx="10822215" cy="8825412"/>
          </a:xfrm>
          <a:prstGeom prst="triangle">
            <a:avLst/>
          </a:prstGeom>
          <a:ln w="61081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B9DF07AB-8E52-4E84-B70E-B5305F884725}"/>
              </a:ext>
            </a:extLst>
          </p:cNvPr>
          <p:cNvSpPr/>
          <p:nvPr userDrawn="1"/>
        </p:nvSpPr>
        <p:spPr>
          <a:xfrm rot="10800000">
            <a:off x="493486" y="-240256"/>
            <a:ext cx="11205028" cy="9137593"/>
          </a:xfrm>
          <a:prstGeom prst="triangle">
            <a:avLst/>
          </a:prstGeom>
          <a:ln w="58662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FD76CD5F-CB50-4FBE-89B5-19E806B28319}"/>
              </a:ext>
            </a:extLst>
          </p:cNvPr>
          <p:cNvSpPr/>
          <p:nvPr userDrawn="1"/>
        </p:nvSpPr>
        <p:spPr>
          <a:xfrm rot="10800000">
            <a:off x="302079" y="-272068"/>
            <a:ext cx="11587843" cy="9449774"/>
          </a:xfrm>
          <a:prstGeom prst="triangle">
            <a:avLst/>
          </a:prstGeom>
          <a:ln w="56243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485BA867-F13B-45A2-9725-BCA1D4E4EA50}"/>
              </a:ext>
            </a:extLst>
          </p:cNvPr>
          <p:cNvSpPr/>
          <p:nvPr userDrawn="1"/>
        </p:nvSpPr>
        <p:spPr>
          <a:xfrm rot="10800000">
            <a:off x="110671" y="-303880"/>
            <a:ext cx="11970657" cy="9761955"/>
          </a:xfrm>
          <a:prstGeom prst="triangle">
            <a:avLst/>
          </a:prstGeom>
          <a:ln w="53824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41F57B80-F3C1-4973-8873-826F43630910}"/>
              </a:ext>
            </a:extLst>
          </p:cNvPr>
          <p:cNvSpPr/>
          <p:nvPr userDrawn="1"/>
        </p:nvSpPr>
        <p:spPr>
          <a:xfrm rot="10800000">
            <a:off x="-80736" y="-335692"/>
            <a:ext cx="12353472" cy="10074137"/>
          </a:xfrm>
          <a:prstGeom prst="triangle">
            <a:avLst/>
          </a:prstGeom>
          <a:ln w="51405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20412F30-1992-4543-B2B9-C705FA3C9C85}"/>
              </a:ext>
            </a:extLst>
          </p:cNvPr>
          <p:cNvSpPr/>
          <p:nvPr userDrawn="1"/>
        </p:nvSpPr>
        <p:spPr>
          <a:xfrm rot="10800000">
            <a:off x="-272143" y="-367505"/>
            <a:ext cx="12736285" cy="10386318"/>
          </a:xfrm>
          <a:prstGeom prst="triangle">
            <a:avLst/>
          </a:prstGeom>
          <a:ln w="48986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CFAC2EDD-E1D9-45CE-92FC-79F1F0E64C1B}"/>
              </a:ext>
            </a:extLst>
          </p:cNvPr>
          <p:cNvSpPr/>
          <p:nvPr userDrawn="1"/>
        </p:nvSpPr>
        <p:spPr>
          <a:xfrm rot="10800000">
            <a:off x="-463550" y="-399317"/>
            <a:ext cx="13119100" cy="10698500"/>
          </a:xfrm>
          <a:prstGeom prst="triangle">
            <a:avLst/>
          </a:prstGeom>
          <a:ln w="46567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A4899094-5827-4C4A-9C1E-6B619C655564}"/>
              </a:ext>
            </a:extLst>
          </p:cNvPr>
          <p:cNvSpPr/>
          <p:nvPr userDrawn="1"/>
        </p:nvSpPr>
        <p:spPr>
          <a:xfrm rot="10800000">
            <a:off x="-654957" y="-431129"/>
            <a:ext cx="13501914" cy="11010681"/>
          </a:xfrm>
          <a:prstGeom prst="triangle">
            <a:avLst/>
          </a:prstGeom>
          <a:ln w="44148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F63BDB0-8C38-4ACC-BFAA-0F28C23A4CFF}"/>
              </a:ext>
            </a:extLst>
          </p:cNvPr>
          <p:cNvSpPr/>
          <p:nvPr userDrawn="1"/>
        </p:nvSpPr>
        <p:spPr>
          <a:xfrm rot="10800000">
            <a:off x="-846364" y="-462941"/>
            <a:ext cx="13884729" cy="11322862"/>
          </a:xfrm>
          <a:prstGeom prst="triangle">
            <a:avLst/>
          </a:prstGeom>
          <a:ln w="41729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C5C1672-CCA3-476F-9012-ACB85FDAE642}"/>
              </a:ext>
            </a:extLst>
          </p:cNvPr>
          <p:cNvSpPr/>
          <p:nvPr userDrawn="1"/>
        </p:nvSpPr>
        <p:spPr>
          <a:xfrm rot="10800000">
            <a:off x="-1037771" y="-494753"/>
            <a:ext cx="14267543" cy="11635043"/>
          </a:xfrm>
          <a:prstGeom prst="triangle">
            <a:avLst/>
          </a:prstGeom>
          <a:ln w="39310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9FCBF6A-B9C2-48DF-B4CA-E42A28A8AEC3}"/>
              </a:ext>
            </a:extLst>
          </p:cNvPr>
          <p:cNvSpPr/>
          <p:nvPr userDrawn="1"/>
        </p:nvSpPr>
        <p:spPr>
          <a:xfrm rot="10800000">
            <a:off x="-1229179" y="-526565"/>
            <a:ext cx="14650357" cy="11947225"/>
          </a:xfrm>
          <a:prstGeom prst="triangle">
            <a:avLst/>
          </a:prstGeom>
          <a:ln w="36890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4FB8A4A-FC31-4E6B-A816-9C4CCA6278BE}"/>
              </a:ext>
            </a:extLst>
          </p:cNvPr>
          <p:cNvSpPr/>
          <p:nvPr userDrawn="1"/>
        </p:nvSpPr>
        <p:spPr>
          <a:xfrm rot="10800000">
            <a:off x="-1420586" y="-558377"/>
            <a:ext cx="15033171" cy="12259406"/>
          </a:xfrm>
          <a:prstGeom prst="triangle">
            <a:avLst/>
          </a:prstGeom>
          <a:ln w="34471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8226F46A-5635-4EB2-9DDD-D3479F31CB7E}"/>
              </a:ext>
            </a:extLst>
          </p:cNvPr>
          <p:cNvSpPr/>
          <p:nvPr userDrawn="1"/>
        </p:nvSpPr>
        <p:spPr>
          <a:xfrm rot="10800000">
            <a:off x="-1611993" y="-590189"/>
            <a:ext cx="15415986" cy="12571588"/>
          </a:xfrm>
          <a:prstGeom prst="triangle">
            <a:avLst/>
          </a:prstGeom>
          <a:ln w="32052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36FE7437-055C-45DC-8EAF-CE52DC0F171C}"/>
              </a:ext>
            </a:extLst>
          </p:cNvPr>
          <p:cNvSpPr/>
          <p:nvPr userDrawn="1"/>
        </p:nvSpPr>
        <p:spPr>
          <a:xfrm rot="10800000">
            <a:off x="-1803400" y="-622001"/>
            <a:ext cx="15798800" cy="12883769"/>
          </a:xfrm>
          <a:prstGeom prst="triangle">
            <a:avLst/>
          </a:prstGeom>
          <a:ln w="29633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C2F7E67B-D30D-4528-B902-A1F7DC4B5696}"/>
              </a:ext>
            </a:extLst>
          </p:cNvPr>
          <p:cNvSpPr/>
          <p:nvPr userDrawn="1"/>
        </p:nvSpPr>
        <p:spPr>
          <a:xfrm rot="10800000">
            <a:off x="-1994807" y="-653813"/>
            <a:ext cx="16181614" cy="13195950"/>
          </a:xfrm>
          <a:prstGeom prst="triangle">
            <a:avLst/>
          </a:prstGeom>
          <a:ln w="27214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222A07B8-A1F4-44FF-A15B-4091826CE81D}"/>
              </a:ext>
            </a:extLst>
          </p:cNvPr>
          <p:cNvSpPr/>
          <p:nvPr userDrawn="1"/>
        </p:nvSpPr>
        <p:spPr>
          <a:xfrm rot="10800000">
            <a:off x="-2186214" y="-685626"/>
            <a:ext cx="16564429" cy="13508132"/>
          </a:xfrm>
          <a:prstGeom prst="triangle">
            <a:avLst/>
          </a:prstGeom>
          <a:ln w="24795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C73C3755-F2C6-42D5-AA8F-7E5D9B9437E1}"/>
              </a:ext>
            </a:extLst>
          </p:cNvPr>
          <p:cNvSpPr/>
          <p:nvPr userDrawn="1"/>
        </p:nvSpPr>
        <p:spPr>
          <a:xfrm rot="10800000">
            <a:off x="-2377621" y="-717438"/>
            <a:ext cx="16947243" cy="13820313"/>
          </a:xfrm>
          <a:prstGeom prst="triangle">
            <a:avLst/>
          </a:prstGeom>
          <a:ln w="22376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C5552952-371A-49FC-B275-83E3445FD28D}"/>
              </a:ext>
            </a:extLst>
          </p:cNvPr>
          <p:cNvSpPr/>
          <p:nvPr userDrawn="1"/>
        </p:nvSpPr>
        <p:spPr>
          <a:xfrm rot="10800000">
            <a:off x="-2569029" y="-749250"/>
            <a:ext cx="17330057" cy="14132494"/>
          </a:xfrm>
          <a:prstGeom prst="triangle">
            <a:avLst/>
          </a:prstGeom>
          <a:ln w="19957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0758EC0A-116F-4359-8350-6381041EC308}"/>
              </a:ext>
            </a:extLst>
          </p:cNvPr>
          <p:cNvSpPr/>
          <p:nvPr userDrawn="1"/>
        </p:nvSpPr>
        <p:spPr>
          <a:xfrm rot="10800000">
            <a:off x="-2760436" y="-781062"/>
            <a:ext cx="17712871" cy="14444675"/>
          </a:xfrm>
          <a:prstGeom prst="triangle">
            <a:avLst/>
          </a:prstGeom>
          <a:ln w="17538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113D25C7-7163-4D1F-96CF-5B1ADEC5A7C6}"/>
              </a:ext>
            </a:extLst>
          </p:cNvPr>
          <p:cNvSpPr/>
          <p:nvPr userDrawn="1"/>
        </p:nvSpPr>
        <p:spPr>
          <a:xfrm rot="10800000">
            <a:off x="-2951843" y="-812874"/>
            <a:ext cx="18095686" cy="14756857"/>
          </a:xfrm>
          <a:prstGeom prst="triangle">
            <a:avLst/>
          </a:prstGeom>
          <a:ln w="15119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41B44BEB-DE6C-41B3-B3E9-111E53BAA075}"/>
              </a:ext>
            </a:extLst>
          </p:cNvPr>
          <p:cNvSpPr/>
          <p:nvPr userDrawn="1"/>
        </p:nvSpPr>
        <p:spPr>
          <a:xfrm rot="10800000">
            <a:off x="-3143250" y="-844686"/>
            <a:ext cx="18478500" cy="15069038"/>
          </a:xfrm>
          <a:prstGeom prst="triangle">
            <a:avLst/>
          </a:prstGeom>
          <a:ln w="12700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6" descr="https://hbimg.huabanimg.com/2bb0353cdf5b1eac2811f03a32c1a139faa5733831ac4-M3FC6Q_fw658">
            <a:extLst>
              <a:ext uri="{FF2B5EF4-FFF2-40B4-BE49-F238E27FC236}">
                <a16:creationId xmlns:a16="http://schemas.microsoft.com/office/drawing/2014/main" id="{7833F0A5-2267-49DB-B9BC-4800B0BD0E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6900" y="-3679812"/>
            <a:ext cx="8458200" cy="10695358"/>
          </a:xfrm>
          <a:prstGeom prst="rect">
            <a:avLst/>
          </a:prstGeom>
          <a:noFill/>
          <a:effectLst>
            <a:softEdge rad="266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8C08BFE8-D64C-463E-8409-493DF6D4D0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3375" y="1537332"/>
            <a:ext cx="8985250" cy="2915487"/>
          </a:xfrm>
          <a:prstGeom prst="rect">
            <a:avLst/>
          </a:prstGeom>
        </p:spPr>
        <p:txBody>
          <a:bodyPr bIns="324000" anchor="b" anchorCtr="0"/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buNone/>
              <a:defRPr lang="zh-CN" altLang="en-US" sz="3600" kern="1200" dirty="0">
                <a:gradFill>
                  <a:gsLst>
                    <a:gs pos="23000">
                      <a:srgbClr val="F9FAFB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1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可以引用一段话</a:t>
            </a:r>
            <a:endParaRPr lang="en-US" altLang="zh-CN" dirty="0"/>
          </a:p>
          <a:p>
            <a:pPr lvl="0"/>
            <a:r>
              <a:rPr lang="zh-CN" altLang="en-US" dirty="0"/>
              <a:t>用换行代替标点符号</a:t>
            </a:r>
            <a:endParaRPr lang="en-US" altLang="zh-CN" dirty="0"/>
          </a:p>
          <a:p>
            <a:pPr lvl="0"/>
            <a:r>
              <a:rPr lang="zh-CN" altLang="en-US" dirty="0"/>
              <a:t>除非你非常想用原来的标点符号</a:t>
            </a:r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EC3B4773-4147-4A5E-A4EB-B0F62603D7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464" y="4610364"/>
            <a:ext cx="2195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2400" dirty="0">
                <a:gradFill>
                  <a:gsLst>
                    <a:gs pos="23000">
                      <a:srgbClr val="F9FAFB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1">
                      <a:lumMod val="50000"/>
                    </a:schemeClr>
                  </a:outerShdw>
                </a:effectLst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基本无害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F10E901-F211-4BCF-805A-B227DE1A7B7E}"/>
              </a:ext>
            </a:extLst>
          </p:cNvPr>
          <p:cNvCxnSpPr/>
          <p:nvPr userDrawn="1"/>
        </p:nvCxnSpPr>
        <p:spPr>
          <a:xfrm>
            <a:off x="1603375" y="4452819"/>
            <a:ext cx="8985250" cy="0"/>
          </a:xfrm>
          <a:prstGeom prst="line">
            <a:avLst/>
          </a:prstGeom>
          <a:ln w="12700" cap="rnd">
            <a:solidFill>
              <a:schemeClr val="bg1">
                <a:alpha val="4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47">
            <a:extLst>
              <a:ext uri="{FF2B5EF4-FFF2-40B4-BE49-F238E27FC236}">
                <a16:creationId xmlns:a16="http://schemas.microsoft.com/office/drawing/2014/main" id="{26F6B84C-DCB6-42D2-8AAD-C066132BB7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02934" y="4610364"/>
            <a:ext cx="2195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2400" dirty="0">
                <a:gradFill>
                  <a:gsLst>
                    <a:gs pos="23000">
                      <a:srgbClr val="F9FAFB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1">
                      <a:lumMod val="50000"/>
                    </a:schemeClr>
                  </a:outerShdw>
                </a:effectLst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CN" dirty="0"/>
              <a:t>——</a:t>
            </a:r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6BA93A5A-A9C4-4399-806F-AA9612D17B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84593" y="3545137"/>
            <a:ext cx="1377815" cy="156680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5090AF4B-F6AB-4746-9A9C-009E1B0B04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6231" y="1304127"/>
            <a:ext cx="1377815" cy="15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58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线/流程图之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单击输入本页标题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49" name="图片 48" descr="图片包含 水, 大, 绿色, 电路&#10;&#10;描述已自动生成">
            <a:extLst>
              <a:ext uri="{FF2B5EF4-FFF2-40B4-BE49-F238E27FC236}">
                <a16:creationId xmlns:a16="http://schemas.microsoft.com/office/drawing/2014/main" id="{C693C8CD-EFE3-40D4-955C-9263C3BD28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0300"/>
            <a:ext cx="12192000" cy="5935187"/>
          </a:xfrm>
          <a:prstGeom prst="rect">
            <a:avLst/>
          </a:prstGeom>
        </p:spPr>
      </p:pic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71E21118-5ABF-4C50-8E37-F14F88D0FF6B}"/>
              </a:ext>
            </a:extLst>
          </p:cNvPr>
          <p:cNvSpPr/>
          <p:nvPr userDrawn="1"/>
        </p:nvSpPr>
        <p:spPr>
          <a:xfrm>
            <a:off x="-2133600" y="3447421"/>
            <a:ext cx="16814800" cy="597285"/>
          </a:xfrm>
          <a:custGeom>
            <a:avLst/>
            <a:gdLst>
              <a:gd name="connsiteX0" fmla="*/ 0 w 16560800"/>
              <a:gd name="connsiteY0" fmla="*/ 537413 h 609985"/>
              <a:gd name="connsiteX1" fmla="*/ 8026400 w 16560800"/>
              <a:gd name="connsiteY1" fmla="*/ 385 h 609985"/>
              <a:gd name="connsiteX2" fmla="*/ 16560800 w 16560800"/>
              <a:gd name="connsiteY2" fmla="*/ 609985 h 609985"/>
              <a:gd name="connsiteX0" fmla="*/ 0 w 16814800"/>
              <a:gd name="connsiteY0" fmla="*/ 537413 h 597285"/>
              <a:gd name="connsiteX1" fmla="*/ 8026400 w 16814800"/>
              <a:gd name="connsiteY1" fmla="*/ 385 h 597285"/>
              <a:gd name="connsiteX2" fmla="*/ 16814800 w 16814800"/>
              <a:gd name="connsiteY2" fmla="*/ 597285 h 59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4800" h="597285">
                <a:moveTo>
                  <a:pt x="0" y="537413"/>
                </a:moveTo>
                <a:cubicBezTo>
                  <a:pt x="2633133" y="262851"/>
                  <a:pt x="5266267" y="-11710"/>
                  <a:pt x="8026400" y="385"/>
                </a:cubicBezTo>
                <a:cubicBezTo>
                  <a:pt x="10786533" y="12480"/>
                  <a:pt x="13927666" y="298532"/>
                  <a:pt x="16814800" y="597285"/>
                </a:cubicBezTo>
              </a:path>
            </a:pathLst>
          </a:custGeom>
          <a:noFill/>
          <a:ln w="41275">
            <a:gradFill>
              <a:gsLst>
                <a:gs pos="69379">
                  <a:schemeClr val="accent1"/>
                </a:gs>
                <a:gs pos="37000">
                  <a:schemeClr val="accent1"/>
                </a:gs>
                <a:gs pos="11000">
                  <a:schemeClr val="accent1">
                    <a:lumMod val="20000"/>
                    <a:lumOff val="80000"/>
                    <a:alpha val="0"/>
                  </a:schemeClr>
                </a:gs>
                <a:gs pos="89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  <a:effectLst>
            <a:outerShdw blurRad="25400" dist="25400" dir="5400000" algn="t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4963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线/流程图之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草地上的建筑&#10;&#10;描述已自动生成">
            <a:extLst>
              <a:ext uri="{FF2B5EF4-FFF2-40B4-BE49-F238E27FC236}">
                <a16:creationId xmlns:a16="http://schemas.microsoft.com/office/drawing/2014/main" id="{0B61E48E-80A4-4378-8501-4FD150B08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A87188-584C-4441-8B8F-17164B8DF1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图形 11">
            <a:extLst>
              <a:ext uri="{FF2B5EF4-FFF2-40B4-BE49-F238E27FC236}">
                <a16:creationId xmlns:a16="http://schemas.microsoft.com/office/drawing/2014/main" id="{C66847C0-499D-4086-A86B-6E607131CD1F}"/>
              </a:ext>
            </a:extLst>
          </p:cNvPr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bg1">
              <a:alpha val="50000"/>
            </a:schemeClr>
          </a:solidFill>
        </p:grpSpPr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36E40797-7219-441B-8C44-EFDCBA32A407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54053A5-EB2C-4A3E-99DE-B359745B1188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EBDCA1DE-76CB-4F5F-9753-3D673324538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0F4542E-9FFF-466F-A588-5A9AE9A32DA0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F780982F-E87E-48A9-9103-7B83E1C9F271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8C2AD78-77BC-40F5-8675-5EDCD3483627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32BAC432-D37E-48F7-83FE-9CB82EA88649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46838375-16F4-45B7-B1A6-3EC051180AF6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047EB51E-533D-44DE-90D6-7AC2EAA91A65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EB28B0F1-5B41-41D5-A9E5-308673C9E857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4563C33E-475F-4A99-934D-F160378179E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E53E19C8-6BFB-456E-A6C3-0EBFC553EFA4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FE6C8019-EDE2-43CE-82F5-9D44FA5EC204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03FEA2CF-7B1A-4883-A069-6871CD2A1409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6812D400-EA92-4FBD-8F6F-7C5284ADD795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55E5BCEF-6428-4532-AD59-E3BBC28BA375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951C614-E1EE-4A8B-A589-A719D9A1B82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F473C60-A253-4249-9791-9B99B5EDEF0E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F0E7DBFA-5BFA-4711-8D14-30DDF1255F6D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CA78CB4-8148-4A99-BAE3-2973CA8A745D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B0ABDDE1-8E5C-482C-866F-F6228B101CC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90A15001-CE84-4609-A1B1-D75E50AED8D7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FC3C4467-54BC-459A-B961-9B8696781E40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C120D304-F886-4199-881B-49AFBF73771F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4318B2D8-870B-4B66-A931-552FBD3CE652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A0F3E268-7ADE-4894-A1BF-F7AE6E98A6C2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2CF662B-1924-4638-B449-D92BC017362D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38ABB0DD-C49B-48A4-90A7-754914F53930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2458B1A0-7ACA-4F33-B024-66A2DA9D7E2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5EF42941-60EE-498B-92BC-A8A418B0B546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7CC32EB-D98E-4862-AA6A-90450C32D835}"/>
              </a:ext>
            </a:extLst>
          </p:cNvPr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  <a:solidFill>
            <a:schemeClr val="bg1"/>
          </a:solidFill>
        </p:grpSpPr>
        <p:sp>
          <p:nvSpPr>
            <p:cNvPr id="100" name="平行四边形 99">
              <a:extLst>
                <a:ext uri="{FF2B5EF4-FFF2-40B4-BE49-F238E27FC236}">
                  <a16:creationId xmlns:a16="http://schemas.microsoft.com/office/drawing/2014/main" id="{8FD6BA0D-DF1D-4806-93DF-7CB641DE3457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01" name="平行四边形 100">
              <a:extLst>
                <a:ext uri="{FF2B5EF4-FFF2-40B4-BE49-F238E27FC236}">
                  <a16:creationId xmlns:a16="http://schemas.microsoft.com/office/drawing/2014/main" id="{FDBFB828-70E7-42FE-B307-84AEB18EEB5D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02" name="平行四边形 101">
              <a:extLst>
                <a:ext uri="{FF2B5EF4-FFF2-40B4-BE49-F238E27FC236}">
                  <a16:creationId xmlns:a16="http://schemas.microsoft.com/office/drawing/2014/main" id="{1C6400D8-07CC-431A-A419-09C4B7158BB5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33B9DB43-F7D0-4AE8-A06C-89FC15DB2A8D}"/>
              </a:ext>
            </a:extLst>
          </p:cNvPr>
          <p:cNvCxnSpPr>
            <a:cxnSpLocks/>
          </p:cNvCxnSpPr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bg1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B792EB10-BEE2-48E2-BB06-0D912300E28F}"/>
              </a:ext>
            </a:extLst>
          </p:cNvPr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bg1">
              <a:alpha val="50000"/>
            </a:schemeClr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5" name="页脚占位符 43">
            <a:extLst>
              <a:ext uri="{FF2B5EF4-FFF2-40B4-BE49-F238E27FC236}">
                <a16:creationId xmlns:a16="http://schemas.microsoft.com/office/drawing/2014/main" id="{A24FCEBC-8131-45A3-AA16-E64335765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solidFill>
                  <a:schemeClr val="bg1"/>
                </a:solidFill>
                <a:effectLst>
                  <a:outerShdw blurRad="63500" algn="ctr" rotWithShape="0">
                    <a:schemeClr val="accent3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106" name="标题 6">
            <a:extLst>
              <a:ext uri="{FF2B5EF4-FFF2-40B4-BE49-F238E27FC236}">
                <a16:creationId xmlns:a16="http://schemas.microsoft.com/office/drawing/2014/main" id="{C22889B3-EAE4-495D-A44C-ED4FEEC69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>
                <a:gradFill>
                  <a:gsLst>
                    <a:gs pos="21000">
                      <a:srgbClr val="F9FAFB"/>
                    </a:gs>
                    <a:gs pos="99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63500" algn="ctr" rotWithShape="0">
                    <a:prstClr val="black"/>
                  </a:outerShdw>
                </a:effectLst>
              </a:defRPr>
            </a:lvl1pPr>
          </a:lstStyle>
          <a:p>
            <a:r>
              <a:rPr lang="zh-CN" altLang="en-US" dirty="0"/>
              <a:t>单击输入本页标题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CC02848-93E4-44B1-A2A2-5402D1C5EAAA}"/>
              </a:ext>
            </a:extLst>
          </p:cNvPr>
          <p:cNvGrpSpPr/>
          <p:nvPr userDrawn="1"/>
        </p:nvGrpSpPr>
        <p:grpSpPr>
          <a:xfrm>
            <a:off x="-2090057" y="5035102"/>
            <a:ext cx="14091557" cy="208003"/>
            <a:chOff x="-2090057" y="5035102"/>
            <a:chExt cx="14091557" cy="208003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037E204-5251-4B12-A657-E4ABCD57A38A}"/>
                </a:ext>
              </a:extLst>
            </p:cNvPr>
            <p:cNvCxnSpPr>
              <a:cxnSpLocks/>
            </p:cNvCxnSpPr>
            <p:nvPr/>
          </p:nvCxnSpPr>
          <p:spPr>
            <a:xfrm>
              <a:off x="-2090057" y="5243105"/>
              <a:ext cx="14091557" cy="0"/>
            </a:xfrm>
            <a:prstGeom prst="line">
              <a:avLst/>
            </a:prstGeom>
            <a:ln w="63500" cap="rnd">
              <a:solidFill>
                <a:schemeClr val="bg1">
                  <a:alpha val="40000"/>
                </a:schemeClr>
              </a:solidFill>
              <a:round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A678E39-7F26-4CF7-A17A-96A38F19C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0000" y="5144955"/>
              <a:ext cx="0" cy="51024"/>
            </a:xfrm>
            <a:prstGeom prst="line">
              <a:avLst/>
            </a:prstGeom>
            <a:ln w="12700" cap="sq">
              <a:solidFill>
                <a:schemeClr val="bg1">
                  <a:alpha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2B4355A-9E5D-4783-84E2-5A4F08A19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0903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E3B08E6-1719-46B4-A302-88083B84D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1355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08821A8-63C5-43F3-A996-A3CC8085A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2258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959D9F7-1996-4210-8A05-9143B9A22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709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0100723-F03A-4722-906C-450C22C94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3612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0722562-4DAA-422E-A2DB-F15A467F6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4065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4CB35F9D-C20B-4EC5-BA51-A8FFF11CB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4968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831C884-EE41-411F-ABF3-6652BDD2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5420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CA41F46-1BBC-460E-9CAB-936824EF0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6323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224E360-985C-4A22-AF6D-FED9523F3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226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F6DF549-B90E-487B-9AA9-F8AFF9747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77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6CD5B25C-814D-4A16-A063-189E747DF7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8581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A85127C-00BE-486D-BF58-4AC73E40C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9032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E34FFD7-C3C5-4EB7-8874-3105A3C38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9936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99E42FAE-1AD1-4C0D-8076-A42EEF5DD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0387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589C3D3-E868-47AE-8668-F0A3989B7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290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53CC14AD-2922-453C-8D8B-56631BED0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1742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7A8BA6F-608E-49DC-8B39-5B49B95F1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2645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5C93171-FBA2-4DEC-80C0-BAB8985C3C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097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B6609A6-B1B3-4F06-912C-D83FEE4DC8CE}"/>
                </a:ext>
              </a:extLst>
            </p:cNvPr>
            <p:cNvGrpSpPr/>
            <p:nvPr/>
          </p:nvGrpSpPr>
          <p:grpSpPr>
            <a:xfrm>
              <a:off x="1033548" y="5035102"/>
              <a:ext cx="10136904" cy="160877"/>
              <a:chOff x="1033548" y="5144955"/>
              <a:chExt cx="10136904" cy="51024"/>
            </a:xfrm>
          </p:grpSpPr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30C1DFDF-ACD2-4FBB-9336-86FE702356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70452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BF389192-7819-4A5A-9133-60852DA912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1806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D16E42B3-9964-479B-A5E8-42909AAD10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3161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5A3D20E5-98DA-43A9-865E-97BF273837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4516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BD1A530F-64B5-49B2-95AB-97443DC70E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5871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11923E1D-A7D9-4927-8401-4BDA35D47D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76774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DE2CBB83-DF12-4062-BA66-8D8B55A66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8129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185CC0FA-22B3-455D-9268-839A2966D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79484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F91A375A-E62F-4C74-B9BC-999F989A5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30839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819DDF8E-4B32-4FED-9973-B84EDEAE00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2194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40836BE4-04EB-4EEA-BCCC-A48E85E214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548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CA670A4B-1BFC-4513-A668-A9A5F7362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000" y="5144955"/>
              <a:ext cx="0" cy="51024"/>
            </a:xfrm>
            <a:prstGeom prst="line">
              <a:avLst/>
            </a:prstGeom>
            <a:ln w="12700" cap="sq">
              <a:solidFill>
                <a:schemeClr val="bg1">
                  <a:alpha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717A848-79D2-4942-96E2-18BB6E421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00" y="5144955"/>
              <a:ext cx="0" cy="51024"/>
            </a:xfrm>
            <a:prstGeom prst="line">
              <a:avLst/>
            </a:prstGeom>
            <a:ln w="12700" cap="sq">
              <a:solidFill>
                <a:schemeClr val="bg1">
                  <a:alpha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8303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线/流程图之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2DB215D0-5AC6-46B6-88E9-5300FD046F35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C864427-9674-4738-BB29-A8A87EC438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3252" y="2675250"/>
            <a:ext cx="4819650" cy="2771775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120000"/>
              </a:lnSpc>
              <a:buNone/>
              <a:defRPr lang="zh-CN" altLang="en-US" sz="1800" kern="1200" dirty="0" smtClean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just" defTabSz="914400" rtl="0" eaLnBrk="1" latinLnBrk="0" hangingPunct="1">
              <a:lnSpc>
                <a:spcPct val="120000"/>
              </a:lnSpc>
              <a:defRPr lang="zh-CN" altLang="en-US" sz="1800" kern="1200" dirty="0" smtClean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0" algn="just" defTabSz="914400" rtl="0" eaLnBrk="1" latinLnBrk="0" hangingPunct="1">
              <a:lnSpc>
                <a:spcPct val="120000"/>
              </a:lnSpc>
              <a:defRPr lang="zh-CN" altLang="en-US" sz="1800" kern="1200" dirty="0" smtClean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0" algn="just" defTabSz="914400" rtl="0" eaLnBrk="1" latinLnBrk="0" hangingPunct="1">
              <a:lnSpc>
                <a:spcPct val="120000"/>
              </a:lnSpc>
              <a:defRPr lang="zh-CN" altLang="en-US" sz="1800" kern="1200" dirty="0" smtClean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0" algn="just" defTabSz="914400" rtl="0" eaLnBrk="1" latinLnBrk="0" hangingPunct="1">
              <a:lnSpc>
                <a:spcPct val="120000"/>
              </a:lnSpc>
              <a:defRPr lang="zh-CN" altLang="en-US" sz="1800" kern="1200" dirty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单击输入流程图的描述</a:t>
            </a:r>
            <a:endParaRPr lang="en-US" altLang="zh-CN" dirty="0"/>
          </a:p>
          <a:p>
            <a:pPr lvl="0"/>
            <a:r>
              <a:rPr lang="zh-CN" altLang="en-US" dirty="0"/>
              <a:t>或其他说明性文字</a:t>
            </a:r>
            <a:endParaRPr lang="en-US" altLang="zh-CN" dirty="0"/>
          </a:p>
          <a:p>
            <a:pPr lvl="0"/>
            <a:r>
              <a:rPr lang="zh-CN" altLang="en-US" dirty="0"/>
              <a:t>回车自动排版</a:t>
            </a:r>
            <a:endParaRPr lang="en-US" altLang="zh-CN" dirty="0"/>
          </a:p>
          <a:p>
            <a:pPr lvl="0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1CA515-D7F9-4715-8880-7E587B6BD9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3832" y="1958716"/>
            <a:ext cx="462907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400" dirty="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单击输入总结性语句</a:t>
            </a:r>
          </a:p>
        </p:txBody>
      </p:sp>
      <p:grpSp>
        <p:nvGrpSpPr>
          <p:cNvPr id="10" name="图形 11">
            <a:extLst>
              <a:ext uri="{FF2B5EF4-FFF2-40B4-BE49-F238E27FC236}">
                <a16:creationId xmlns:a16="http://schemas.microsoft.com/office/drawing/2014/main" id="{8E4F4787-4158-4304-8569-3263B1D97681}"/>
              </a:ext>
            </a:extLst>
          </p:cNvPr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2AB7BD7-257F-4BE0-84E3-C4DF32F00F17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2FF5F5E-B2A6-4FE7-999B-FDF7C0DCF56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F2F741B-160F-4D20-BF52-E21DBF46A263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414A33A-E20A-46F4-879A-6A6D3F5B80CF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45DF7BB-B56B-4D28-86CF-EE69C4444A12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06EA2FC-644E-4B5E-BF87-6C01A93BC97D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B8FC9D5-277B-4381-8304-7552329B6A38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3581D96-A9F2-4A98-B0AA-F24820E1213C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F93C432-ED7D-4A79-843F-2BD25BA7925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A9CA388-65A1-4FB1-9919-804B386E6499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D60E06F-2DB4-41EF-9CA5-409684D65CEE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39A71A5-4F64-44F5-AFD2-BCB6503F6F5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D1EDC8F-C251-47D9-8C87-8C2A897A3540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6776CBA-10CC-404B-AE1D-F6ED9AC052BB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EC6DCFD-47FD-450F-87A4-53E42917908F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B2AB146-1243-440B-90CB-B4936B4CFFD4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9742795-2CBF-428A-A5AC-D927E29E904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6D833F-D649-4B28-940D-46F0A182A89A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B3023F5-ED9B-4E29-9CFF-199007B7BA1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58F7097-0BA5-43C2-9309-7CA174D44445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F282E51-31F7-4706-BA7E-48002707816A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62A03E4-6781-4184-927A-E029FF2EAA46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D863DBE-66CD-498B-B7C6-B5E47EAF9449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FF4F540-8B05-4518-A171-7222B5F5DF0B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0FF1AF5-5F11-4275-8541-4C52DDFCE3D0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D04D130-A3B0-426E-9B1E-11A3ED4B30FA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B08E96E-056D-4B79-B6EF-04205BB76FB9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BF19E8A-7D6D-4E63-A993-2615AD77EE0C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E77229F-5346-48A1-B856-F91BC9BC6E47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218D97F-2655-4EE4-8356-EB6783608999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D7BE8F0-555C-4CED-B1FB-C5AF12C728C0}"/>
              </a:ext>
            </a:extLst>
          </p:cNvPr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4FDD86A-FD20-4872-B4D8-7EA82BF61A37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3C49AC54-F620-428E-90F0-F7B85E96F128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F51C1079-5E45-4AD7-B279-1E0281CEF609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FF930BD-4CE4-4184-B834-406536768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366FBD27-FA18-4C65-8327-3DD13175332A}"/>
              </a:ext>
            </a:extLst>
          </p:cNvPr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>
            <a:extLst>
              <a:ext uri="{FF2B5EF4-FFF2-40B4-BE49-F238E27FC236}">
                <a16:creationId xmlns:a16="http://schemas.microsoft.com/office/drawing/2014/main" id="{6945C264-2083-4624-B227-81A272C12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C5FB8DC-8281-492A-B13B-DF4AE28F86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单击输入本页标题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00C7A2C-DA57-47B8-BD27-D127C05A835B}"/>
              </a:ext>
            </a:extLst>
          </p:cNvPr>
          <p:cNvGrpSpPr/>
          <p:nvPr userDrawn="1"/>
        </p:nvGrpSpPr>
        <p:grpSpPr>
          <a:xfrm>
            <a:off x="6903382" y="1525800"/>
            <a:ext cx="2759893" cy="4405478"/>
            <a:chOff x="6903382" y="1525800"/>
            <a:chExt cx="2759893" cy="4405478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67AB1654-699F-48F6-BD7E-6EC051AE4066}"/>
                </a:ext>
              </a:extLst>
            </p:cNvPr>
            <p:cNvSpPr/>
            <p:nvPr/>
          </p:nvSpPr>
          <p:spPr>
            <a:xfrm>
              <a:off x="7389327" y="1525800"/>
              <a:ext cx="2273948" cy="4368155"/>
            </a:xfrm>
            <a:custGeom>
              <a:avLst/>
              <a:gdLst>
                <a:gd name="connsiteX0" fmla="*/ 3175516 w 3634626"/>
                <a:gd name="connsiteY0" fmla="*/ 173456 h 6981960"/>
                <a:gd name="connsiteX1" fmla="*/ 2941836 w 3634626"/>
                <a:gd name="connsiteY1" fmla="*/ 102336 h 6981960"/>
                <a:gd name="connsiteX2" fmla="*/ 2840236 w 3634626"/>
                <a:gd name="connsiteY2" fmla="*/ 71856 h 6981960"/>
                <a:gd name="connsiteX3" fmla="*/ 2758956 w 3634626"/>
                <a:gd name="connsiteY3" fmla="*/ 736 h 6981960"/>
                <a:gd name="connsiteX4" fmla="*/ 2596396 w 3634626"/>
                <a:gd name="connsiteY4" fmla="*/ 41376 h 6981960"/>
                <a:gd name="connsiteX5" fmla="*/ 2494796 w 3634626"/>
                <a:gd name="connsiteY5" fmla="*/ 142976 h 6981960"/>
                <a:gd name="connsiteX6" fmla="*/ 2494796 w 3634626"/>
                <a:gd name="connsiteY6" fmla="*/ 183616 h 6981960"/>
                <a:gd name="connsiteX7" fmla="*/ 2342396 w 3634626"/>
                <a:gd name="connsiteY7" fmla="*/ 285216 h 6981960"/>
                <a:gd name="connsiteX8" fmla="*/ 2261116 w 3634626"/>
                <a:gd name="connsiteY8" fmla="*/ 396976 h 6981960"/>
                <a:gd name="connsiteX9" fmla="*/ 2250956 w 3634626"/>
                <a:gd name="connsiteY9" fmla="*/ 498576 h 6981960"/>
                <a:gd name="connsiteX10" fmla="*/ 2169676 w 3634626"/>
                <a:gd name="connsiteY10" fmla="*/ 549376 h 6981960"/>
                <a:gd name="connsiteX11" fmla="*/ 2129036 w 3634626"/>
                <a:gd name="connsiteY11" fmla="*/ 711936 h 6981960"/>
                <a:gd name="connsiteX12" fmla="*/ 2047756 w 3634626"/>
                <a:gd name="connsiteY12" fmla="*/ 833856 h 6981960"/>
                <a:gd name="connsiteX13" fmla="*/ 2088396 w 3634626"/>
                <a:gd name="connsiteY13" fmla="*/ 1067536 h 6981960"/>
                <a:gd name="connsiteX14" fmla="*/ 1976636 w 3634626"/>
                <a:gd name="connsiteY14" fmla="*/ 1250416 h 6981960"/>
                <a:gd name="connsiteX15" fmla="*/ 1895356 w 3634626"/>
                <a:gd name="connsiteY15" fmla="*/ 1372336 h 6981960"/>
                <a:gd name="connsiteX16" fmla="*/ 1651516 w 3634626"/>
                <a:gd name="connsiteY16" fmla="*/ 1382496 h 6981960"/>
                <a:gd name="connsiteX17" fmla="*/ 1346716 w 3634626"/>
                <a:gd name="connsiteY17" fmla="*/ 1545056 h 6981960"/>
                <a:gd name="connsiteX18" fmla="*/ 1113036 w 3634626"/>
                <a:gd name="connsiteY18" fmla="*/ 1534896 h 6981960"/>
                <a:gd name="connsiteX19" fmla="*/ 991116 w 3634626"/>
                <a:gd name="connsiteY19" fmla="*/ 1738096 h 6981960"/>
                <a:gd name="connsiteX20" fmla="*/ 777756 w 3634626"/>
                <a:gd name="connsiteY20" fmla="*/ 1870176 h 6981960"/>
                <a:gd name="connsiteX21" fmla="*/ 726956 w 3634626"/>
                <a:gd name="connsiteY21" fmla="*/ 1992096 h 6981960"/>
                <a:gd name="connsiteX22" fmla="*/ 605036 w 3634626"/>
                <a:gd name="connsiteY22" fmla="*/ 2083536 h 6981960"/>
                <a:gd name="connsiteX23" fmla="*/ 493276 w 3634626"/>
                <a:gd name="connsiteY23" fmla="*/ 2327376 h 6981960"/>
                <a:gd name="connsiteX24" fmla="*/ 279916 w 3634626"/>
                <a:gd name="connsiteY24" fmla="*/ 2449296 h 6981960"/>
                <a:gd name="connsiteX25" fmla="*/ 86876 w 3634626"/>
                <a:gd name="connsiteY25" fmla="*/ 2550896 h 6981960"/>
                <a:gd name="connsiteX26" fmla="*/ 46236 w 3634626"/>
                <a:gd name="connsiteY26" fmla="*/ 2723616 h 6981960"/>
                <a:gd name="connsiteX27" fmla="*/ 5596 w 3634626"/>
                <a:gd name="connsiteY27" fmla="*/ 3028416 h 6981960"/>
                <a:gd name="connsiteX28" fmla="*/ 178316 w 3634626"/>
                <a:gd name="connsiteY28" fmla="*/ 2947136 h 6981960"/>
                <a:gd name="connsiteX29" fmla="*/ 411996 w 3634626"/>
                <a:gd name="connsiteY29" fmla="*/ 3018256 h 6981960"/>
                <a:gd name="connsiteX30" fmla="*/ 625356 w 3634626"/>
                <a:gd name="connsiteY30" fmla="*/ 3048736 h 6981960"/>
                <a:gd name="connsiteX31" fmla="*/ 533916 w 3634626"/>
                <a:gd name="connsiteY31" fmla="*/ 3251936 h 6981960"/>
                <a:gd name="connsiteX32" fmla="*/ 737116 w 3634626"/>
                <a:gd name="connsiteY32" fmla="*/ 3384016 h 6981960"/>
                <a:gd name="connsiteX33" fmla="*/ 889516 w 3634626"/>
                <a:gd name="connsiteY33" fmla="*/ 3516096 h 6981960"/>
                <a:gd name="connsiteX34" fmla="*/ 859036 w 3634626"/>
                <a:gd name="connsiteY34" fmla="*/ 3749776 h 6981960"/>
                <a:gd name="connsiteX35" fmla="*/ 950476 w 3634626"/>
                <a:gd name="connsiteY35" fmla="*/ 3820896 h 6981960"/>
                <a:gd name="connsiteX36" fmla="*/ 950476 w 3634626"/>
                <a:gd name="connsiteY36" fmla="*/ 3993616 h 6981960"/>
                <a:gd name="connsiteX37" fmla="*/ 1001276 w 3634626"/>
                <a:gd name="connsiteY37" fmla="*/ 4217136 h 6981960"/>
                <a:gd name="connsiteX38" fmla="*/ 991116 w 3634626"/>
                <a:gd name="connsiteY38" fmla="*/ 4420336 h 6981960"/>
                <a:gd name="connsiteX39" fmla="*/ 1082556 w 3634626"/>
                <a:gd name="connsiteY39" fmla="*/ 4562576 h 6981960"/>
                <a:gd name="connsiteX40" fmla="*/ 1316236 w 3634626"/>
                <a:gd name="connsiteY40" fmla="*/ 4430496 h 6981960"/>
                <a:gd name="connsiteX41" fmla="*/ 1448316 w 3634626"/>
                <a:gd name="connsiteY41" fmla="*/ 4288256 h 6981960"/>
                <a:gd name="connsiteX42" fmla="*/ 1661676 w 3634626"/>
                <a:gd name="connsiteY42" fmla="*/ 4257776 h 6981960"/>
                <a:gd name="connsiteX43" fmla="*/ 1814076 w 3634626"/>
                <a:gd name="connsiteY43" fmla="*/ 4206976 h 6981960"/>
                <a:gd name="connsiteX44" fmla="*/ 1905516 w 3634626"/>
                <a:gd name="connsiteY44" fmla="*/ 4217136 h 6981960"/>
                <a:gd name="connsiteX45" fmla="*/ 1925836 w 3634626"/>
                <a:gd name="connsiteY45" fmla="*/ 4460976 h 6981960"/>
                <a:gd name="connsiteX46" fmla="*/ 1946156 w 3634626"/>
                <a:gd name="connsiteY46" fmla="*/ 4714976 h 6981960"/>
                <a:gd name="connsiteX47" fmla="*/ 1946156 w 3634626"/>
                <a:gd name="connsiteY47" fmla="*/ 4897856 h 6981960"/>
                <a:gd name="connsiteX48" fmla="*/ 2047756 w 3634626"/>
                <a:gd name="connsiteY48" fmla="*/ 5070576 h 6981960"/>
                <a:gd name="connsiteX49" fmla="*/ 2047756 w 3634626"/>
                <a:gd name="connsiteY49" fmla="*/ 5222976 h 6981960"/>
                <a:gd name="connsiteX50" fmla="*/ 2118876 w 3634626"/>
                <a:gd name="connsiteY50" fmla="*/ 5253456 h 6981960"/>
                <a:gd name="connsiteX51" fmla="*/ 2149356 w 3634626"/>
                <a:gd name="connsiteY51" fmla="*/ 5426176 h 6981960"/>
                <a:gd name="connsiteX52" fmla="*/ 2332236 w 3634626"/>
                <a:gd name="connsiteY52" fmla="*/ 5629376 h 6981960"/>
                <a:gd name="connsiteX53" fmla="*/ 2403356 w 3634626"/>
                <a:gd name="connsiteY53" fmla="*/ 5791936 h 6981960"/>
                <a:gd name="connsiteX54" fmla="*/ 2372876 w 3634626"/>
                <a:gd name="connsiteY54" fmla="*/ 5924016 h 6981960"/>
                <a:gd name="connsiteX55" fmla="*/ 2362716 w 3634626"/>
                <a:gd name="connsiteY55" fmla="*/ 6056096 h 6981960"/>
                <a:gd name="connsiteX56" fmla="*/ 2433836 w 3634626"/>
                <a:gd name="connsiteY56" fmla="*/ 6147536 h 6981960"/>
                <a:gd name="connsiteX57" fmla="*/ 2443996 w 3634626"/>
                <a:gd name="connsiteY57" fmla="*/ 6350736 h 6981960"/>
                <a:gd name="connsiteX58" fmla="*/ 2525276 w 3634626"/>
                <a:gd name="connsiteY58" fmla="*/ 6401536 h 6981960"/>
                <a:gd name="connsiteX59" fmla="*/ 2586236 w 3634626"/>
                <a:gd name="connsiteY59" fmla="*/ 6492976 h 6981960"/>
                <a:gd name="connsiteX60" fmla="*/ 2748796 w 3634626"/>
                <a:gd name="connsiteY60" fmla="*/ 6665696 h 6981960"/>
                <a:gd name="connsiteX61" fmla="*/ 2708156 w 3634626"/>
                <a:gd name="connsiteY61" fmla="*/ 6787616 h 6981960"/>
                <a:gd name="connsiteX62" fmla="*/ 2769116 w 3634626"/>
                <a:gd name="connsiteY62" fmla="*/ 6868896 h 6981960"/>
                <a:gd name="connsiteX63" fmla="*/ 2860556 w 3634626"/>
                <a:gd name="connsiteY63" fmla="*/ 6848576 h 6981960"/>
                <a:gd name="connsiteX64" fmla="*/ 3002796 w 3634626"/>
                <a:gd name="connsiteY64" fmla="*/ 6980656 h 6981960"/>
                <a:gd name="connsiteX65" fmla="*/ 3185676 w 3634626"/>
                <a:gd name="connsiteY65" fmla="*/ 6919696 h 6981960"/>
                <a:gd name="connsiteX66" fmla="*/ 3226316 w 3634626"/>
                <a:gd name="connsiteY66" fmla="*/ 6919696 h 6981960"/>
                <a:gd name="connsiteX67" fmla="*/ 3419356 w 3634626"/>
                <a:gd name="connsiteY67" fmla="*/ 6787616 h 6981960"/>
                <a:gd name="connsiteX68" fmla="*/ 3612396 w 3634626"/>
                <a:gd name="connsiteY68" fmla="*/ 6604736 h 6981960"/>
                <a:gd name="connsiteX69" fmla="*/ 3622556 w 3634626"/>
                <a:gd name="connsiteY69" fmla="*/ 6340576 h 698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34626" h="6981960">
                  <a:moveTo>
                    <a:pt x="3175516" y="173456"/>
                  </a:moveTo>
                  <a:lnTo>
                    <a:pt x="2941836" y="102336"/>
                  </a:lnTo>
                  <a:cubicBezTo>
                    <a:pt x="2885956" y="85403"/>
                    <a:pt x="2870716" y="88789"/>
                    <a:pt x="2840236" y="71856"/>
                  </a:cubicBezTo>
                  <a:cubicBezTo>
                    <a:pt x="2809756" y="54923"/>
                    <a:pt x="2799596" y="5816"/>
                    <a:pt x="2758956" y="736"/>
                  </a:cubicBezTo>
                  <a:cubicBezTo>
                    <a:pt x="2718316" y="-4344"/>
                    <a:pt x="2640423" y="17669"/>
                    <a:pt x="2596396" y="41376"/>
                  </a:cubicBezTo>
                  <a:cubicBezTo>
                    <a:pt x="2552369" y="65083"/>
                    <a:pt x="2494796" y="142976"/>
                    <a:pt x="2494796" y="142976"/>
                  </a:cubicBezTo>
                  <a:cubicBezTo>
                    <a:pt x="2477863" y="166683"/>
                    <a:pt x="2520196" y="159909"/>
                    <a:pt x="2494796" y="183616"/>
                  </a:cubicBezTo>
                  <a:cubicBezTo>
                    <a:pt x="2469396" y="207323"/>
                    <a:pt x="2381343" y="249656"/>
                    <a:pt x="2342396" y="285216"/>
                  </a:cubicBezTo>
                  <a:cubicBezTo>
                    <a:pt x="2303449" y="320776"/>
                    <a:pt x="2276356" y="361416"/>
                    <a:pt x="2261116" y="396976"/>
                  </a:cubicBezTo>
                  <a:cubicBezTo>
                    <a:pt x="2245876" y="432536"/>
                    <a:pt x="2266196" y="473176"/>
                    <a:pt x="2250956" y="498576"/>
                  </a:cubicBezTo>
                  <a:cubicBezTo>
                    <a:pt x="2235716" y="523976"/>
                    <a:pt x="2189996" y="513816"/>
                    <a:pt x="2169676" y="549376"/>
                  </a:cubicBezTo>
                  <a:cubicBezTo>
                    <a:pt x="2149356" y="584936"/>
                    <a:pt x="2149356" y="664523"/>
                    <a:pt x="2129036" y="711936"/>
                  </a:cubicBezTo>
                  <a:cubicBezTo>
                    <a:pt x="2108716" y="759349"/>
                    <a:pt x="2054529" y="774589"/>
                    <a:pt x="2047756" y="833856"/>
                  </a:cubicBezTo>
                  <a:cubicBezTo>
                    <a:pt x="2040983" y="893123"/>
                    <a:pt x="2100249" y="998109"/>
                    <a:pt x="2088396" y="1067536"/>
                  </a:cubicBezTo>
                  <a:cubicBezTo>
                    <a:pt x="2076543" y="1136963"/>
                    <a:pt x="2008809" y="1199616"/>
                    <a:pt x="1976636" y="1250416"/>
                  </a:cubicBezTo>
                  <a:cubicBezTo>
                    <a:pt x="1944463" y="1301216"/>
                    <a:pt x="1949543" y="1350323"/>
                    <a:pt x="1895356" y="1372336"/>
                  </a:cubicBezTo>
                  <a:cubicBezTo>
                    <a:pt x="1841169" y="1394349"/>
                    <a:pt x="1742956" y="1353709"/>
                    <a:pt x="1651516" y="1382496"/>
                  </a:cubicBezTo>
                  <a:cubicBezTo>
                    <a:pt x="1560076" y="1411283"/>
                    <a:pt x="1436463" y="1519656"/>
                    <a:pt x="1346716" y="1545056"/>
                  </a:cubicBezTo>
                  <a:cubicBezTo>
                    <a:pt x="1256969" y="1570456"/>
                    <a:pt x="1172303" y="1502723"/>
                    <a:pt x="1113036" y="1534896"/>
                  </a:cubicBezTo>
                  <a:cubicBezTo>
                    <a:pt x="1053769" y="1567069"/>
                    <a:pt x="1046996" y="1682216"/>
                    <a:pt x="991116" y="1738096"/>
                  </a:cubicBezTo>
                  <a:cubicBezTo>
                    <a:pt x="935236" y="1793976"/>
                    <a:pt x="821783" y="1827843"/>
                    <a:pt x="777756" y="1870176"/>
                  </a:cubicBezTo>
                  <a:cubicBezTo>
                    <a:pt x="733729" y="1912509"/>
                    <a:pt x="755743" y="1956536"/>
                    <a:pt x="726956" y="1992096"/>
                  </a:cubicBezTo>
                  <a:cubicBezTo>
                    <a:pt x="698169" y="2027656"/>
                    <a:pt x="643983" y="2027656"/>
                    <a:pt x="605036" y="2083536"/>
                  </a:cubicBezTo>
                  <a:cubicBezTo>
                    <a:pt x="566089" y="2139416"/>
                    <a:pt x="547463" y="2266416"/>
                    <a:pt x="493276" y="2327376"/>
                  </a:cubicBezTo>
                  <a:cubicBezTo>
                    <a:pt x="439089" y="2388336"/>
                    <a:pt x="347649" y="2412043"/>
                    <a:pt x="279916" y="2449296"/>
                  </a:cubicBezTo>
                  <a:cubicBezTo>
                    <a:pt x="212183" y="2486549"/>
                    <a:pt x="125823" y="2505176"/>
                    <a:pt x="86876" y="2550896"/>
                  </a:cubicBezTo>
                  <a:cubicBezTo>
                    <a:pt x="47929" y="2596616"/>
                    <a:pt x="59783" y="2644029"/>
                    <a:pt x="46236" y="2723616"/>
                  </a:cubicBezTo>
                  <a:cubicBezTo>
                    <a:pt x="32689" y="2803203"/>
                    <a:pt x="-16417" y="2991163"/>
                    <a:pt x="5596" y="3028416"/>
                  </a:cubicBezTo>
                  <a:cubicBezTo>
                    <a:pt x="27609" y="3065669"/>
                    <a:pt x="110583" y="2948829"/>
                    <a:pt x="178316" y="2947136"/>
                  </a:cubicBezTo>
                  <a:cubicBezTo>
                    <a:pt x="246049" y="2945443"/>
                    <a:pt x="337489" y="3001323"/>
                    <a:pt x="411996" y="3018256"/>
                  </a:cubicBezTo>
                  <a:cubicBezTo>
                    <a:pt x="486503" y="3035189"/>
                    <a:pt x="605036" y="3009789"/>
                    <a:pt x="625356" y="3048736"/>
                  </a:cubicBezTo>
                  <a:cubicBezTo>
                    <a:pt x="645676" y="3087683"/>
                    <a:pt x="515289" y="3196056"/>
                    <a:pt x="533916" y="3251936"/>
                  </a:cubicBezTo>
                  <a:cubicBezTo>
                    <a:pt x="552543" y="3307816"/>
                    <a:pt x="677849" y="3339989"/>
                    <a:pt x="737116" y="3384016"/>
                  </a:cubicBezTo>
                  <a:cubicBezTo>
                    <a:pt x="796383" y="3428043"/>
                    <a:pt x="869196" y="3455136"/>
                    <a:pt x="889516" y="3516096"/>
                  </a:cubicBezTo>
                  <a:cubicBezTo>
                    <a:pt x="909836" y="3577056"/>
                    <a:pt x="848876" y="3698976"/>
                    <a:pt x="859036" y="3749776"/>
                  </a:cubicBezTo>
                  <a:cubicBezTo>
                    <a:pt x="869196" y="3800576"/>
                    <a:pt x="935236" y="3780256"/>
                    <a:pt x="950476" y="3820896"/>
                  </a:cubicBezTo>
                  <a:cubicBezTo>
                    <a:pt x="965716" y="3861536"/>
                    <a:pt x="942009" y="3927576"/>
                    <a:pt x="950476" y="3993616"/>
                  </a:cubicBezTo>
                  <a:cubicBezTo>
                    <a:pt x="958943" y="4059656"/>
                    <a:pt x="994503" y="4146016"/>
                    <a:pt x="1001276" y="4217136"/>
                  </a:cubicBezTo>
                  <a:cubicBezTo>
                    <a:pt x="1008049" y="4288256"/>
                    <a:pt x="977569" y="4362763"/>
                    <a:pt x="991116" y="4420336"/>
                  </a:cubicBezTo>
                  <a:cubicBezTo>
                    <a:pt x="1004663" y="4477909"/>
                    <a:pt x="1028369" y="4560883"/>
                    <a:pt x="1082556" y="4562576"/>
                  </a:cubicBezTo>
                  <a:cubicBezTo>
                    <a:pt x="1136743" y="4564269"/>
                    <a:pt x="1255276" y="4476216"/>
                    <a:pt x="1316236" y="4430496"/>
                  </a:cubicBezTo>
                  <a:cubicBezTo>
                    <a:pt x="1377196" y="4384776"/>
                    <a:pt x="1390743" y="4317043"/>
                    <a:pt x="1448316" y="4288256"/>
                  </a:cubicBezTo>
                  <a:cubicBezTo>
                    <a:pt x="1505889" y="4259469"/>
                    <a:pt x="1600716" y="4271323"/>
                    <a:pt x="1661676" y="4257776"/>
                  </a:cubicBezTo>
                  <a:cubicBezTo>
                    <a:pt x="1722636" y="4244229"/>
                    <a:pt x="1773436" y="4213749"/>
                    <a:pt x="1814076" y="4206976"/>
                  </a:cubicBezTo>
                  <a:cubicBezTo>
                    <a:pt x="1854716" y="4200203"/>
                    <a:pt x="1886889" y="4174803"/>
                    <a:pt x="1905516" y="4217136"/>
                  </a:cubicBezTo>
                  <a:cubicBezTo>
                    <a:pt x="1924143" y="4259469"/>
                    <a:pt x="1919063" y="4378003"/>
                    <a:pt x="1925836" y="4460976"/>
                  </a:cubicBezTo>
                  <a:cubicBezTo>
                    <a:pt x="1932609" y="4543949"/>
                    <a:pt x="1942769" y="4642163"/>
                    <a:pt x="1946156" y="4714976"/>
                  </a:cubicBezTo>
                  <a:cubicBezTo>
                    <a:pt x="1949543" y="4787789"/>
                    <a:pt x="1929223" y="4838589"/>
                    <a:pt x="1946156" y="4897856"/>
                  </a:cubicBezTo>
                  <a:cubicBezTo>
                    <a:pt x="1963089" y="4957123"/>
                    <a:pt x="2030823" y="5016389"/>
                    <a:pt x="2047756" y="5070576"/>
                  </a:cubicBezTo>
                  <a:cubicBezTo>
                    <a:pt x="2064689" y="5124763"/>
                    <a:pt x="2035903" y="5192496"/>
                    <a:pt x="2047756" y="5222976"/>
                  </a:cubicBezTo>
                  <a:cubicBezTo>
                    <a:pt x="2059609" y="5253456"/>
                    <a:pt x="2101943" y="5219589"/>
                    <a:pt x="2118876" y="5253456"/>
                  </a:cubicBezTo>
                  <a:cubicBezTo>
                    <a:pt x="2135809" y="5287323"/>
                    <a:pt x="2113796" y="5363523"/>
                    <a:pt x="2149356" y="5426176"/>
                  </a:cubicBezTo>
                  <a:cubicBezTo>
                    <a:pt x="2184916" y="5488829"/>
                    <a:pt x="2289903" y="5568416"/>
                    <a:pt x="2332236" y="5629376"/>
                  </a:cubicBezTo>
                  <a:cubicBezTo>
                    <a:pt x="2374569" y="5690336"/>
                    <a:pt x="2396583" y="5742829"/>
                    <a:pt x="2403356" y="5791936"/>
                  </a:cubicBezTo>
                  <a:cubicBezTo>
                    <a:pt x="2410129" y="5841043"/>
                    <a:pt x="2379649" y="5879989"/>
                    <a:pt x="2372876" y="5924016"/>
                  </a:cubicBezTo>
                  <a:cubicBezTo>
                    <a:pt x="2366103" y="5968043"/>
                    <a:pt x="2352556" y="6018843"/>
                    <a:pt x="2362716" y="6056096"/>
                  </a:cubicBezTo>
                  <a:cubicBezTo>
                    <a:pt x="2372876" y="6093349"/>
                    <a:pt x="2420289" y="6098429"/>
                    <a:pt x="2433836" y="6147536"/>
                  </a:cubicBezTo>
                  <a:cubicBezTo>
                    <a:pt x="2447383" y="6196643"/>
                    <a:pt x="2428756" y="6308403"/>
                    <a:pt x="2443996" y="6350736"/>
                  </a:cubicBezTo>
                  <a:cubicBezTo>
                    <a:pt x="2459236" y="6393069"/>
                    <a:pt x="2501569" y="6377829"/>
                    <a:pt x="2525276" y="6401536"/>
                  </a:cubicBezTo>
                  <a:cubicBezTo>
                    <a:pt x="2548983" y="6425243"/>
                    <a:pt x="2548983" y="6448949"/>
                    <a:pt x="2586236" y="6492976"/>
                  </a:cubicBezTo>
                  <a:cubicBezTo>
                    <a:pt x="2623489" y="6537003"/>
                    <a:pt x="2728476" y="6616589"/>
                    <a:pt x="2748796" y="6665696"/>
                  </a:cubicBezTo>
                  <a:cubicBezTo>
                    <a:pt x="2769116" y="6714803"/>
                    <a:pt x="2704769" y="6753749"/>
                    <a:pt x="2708156" y="6787616"/>
                  </a:cubicBezTo>
                  <a:cubicBezTo>
                    <a:pt x="2711543" y="6821483"/>
                    <a:pt x="2743716" y="6858736"/>
                    <a:pt x="2769116" y="6868896"/>
                  </a:cubicBezTo>
                  <a:cubicBezTo>
                    <a:pt x="2794516" y="6879056"/>
                    <a:pt x="2821609" y="6829949"/>
                    <a:pt x="2860556" y="6848576"/>
                  </a:cubicBezTo>
                  <a:cubicBezTo>
                    <a:pt x="2899503" y="6867203"/>
                    <a:pt x="2948609" y="6968803"/>
                    <a:pt x="3002796" y="6980656"/>
                  </a:cubicBezTo>
                  <a:cubicBezTo>
                    <a:pt x="3056983" y="6992509"/>
                    <a:pt x="3185676" y="6919696"/>
                    <a:pt x="3185676" y="6919696"/>
                  </a:cubicBezTo>
                  <a:cubicBezTo>
                    <a:pt x="3222929" y="6909536"/>
                    <a:pt x="3187369" y="6941709"/>
                    <a:pt x="3226316" y="6919696"/>
                  </a:cubicBezTo>
                  <a:cubicBezTo>
                    <a:pt x="3265263" y="6897683"/>
                    <a:pt x="3355009" y="6840109"/>
                    <a:pt x="3419356" y="6787616"/>
                  </a:cubicBezTo>
                  <a:cubicBezTo>
                    <a:pt x="3483703" y="6735123"/>
                    <a:pt x="3578529" y="6679243"/>
                    <a:pt x="3612396" y="6604736"/>
                  </a:cubicBezTo>
                  <a:cubicBezTo>
                    <a:pt x="3646263" y="6530229"/>
                    <a:pt x="3634409" y="6435402"/>
                    <a:pt x="3622556" y="6340576"/>
                  </a:cubicBezTo>
                </a:path>
              </a:pathLst>
            </a:custGeom>
            <a:noFill/>
            <a:ln w="41275" cap="rnd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141B232-E46B-438E-8E04-466706F3AD3B}"/>
                </a:ext>
              </a:extLst>
            </p:cNvPr>
            <p:cNvGrpSpPr/>
            <p:nvPr/>
          </p:nvGrpSpPr>
          <p:grpSpPr>
            <a:xfrm>
              <a:off x="6903382" y="1837726"/>
              <a:ext cx="2275608" cy="4093552"/>
              <a:chOff x="-406400" y="-314960"/>
              <a:chExt cx="3637280" cy="6543040"/>
            </a:xfrm>
          </p:grpSpPr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3C60EADE-086A-4B7A-9D7F-45C73FC3CE98}"/>
                  </a:ext>
                </a:extLst>
              </p:cNvPr>
              <p:cNvSpPr/>
              <p:nvPr/>
            </p:nvSpPr>
            <p:spPr>
              <a:xfrm>
                <a:off x="-406400" y="1097280"/>
                <a:ext cx="3508558" cy="2411057"/>
              </a:xfrm>
              <a:custGeom>
                <a:avLst/>
                <a:gdLst>
                  <a:gd name="connsiteX0" fmla="*/ 0 w 3508558"/>
                  <a:gd name="connsiteY0" fmla="*/ 1412240 h 2411057"/>
                  <a:gd name="connsiteX1" fmla="*/ 81280 w 3508558"/>
                  <a:gd name="connsiteY1" fmla="*/ 1564640 h 2411057"/>
                  <a:gd name="connsiteX2" fmla="*/ 162560 w 3508558"/>
                  <a:gd name="connsiteY2" fmla="*/ 1656080 h 2411057"/>
                  <a:gd name="connsiteX3" fmla="*/ 203200 w 3508558"/>
                  <a:gd name="connsiteY3" fmla="*/ 1717040 h 2411057"/>
                  <a:gd name="connsiteX4" fmla="*/ 365760 w 3508558"/>
                  <a:gd name="connsiteY4" fmla="*/ 1828800 h 2411057"/>
                  <a:gd name="connsiteX5" fmla="*/ 386080 w 3508558"/>
                  <a:gd name="connsiteY5" fmla="*/ 1971040 h 2411057"/>
                  <a:gd name="connsiteX6" fmla="*/ 386080 w 3508558"/>
                  <a:gd name="connsiteY6" fmla="*/ 2011680 h 2411057"/>
                  <a:gd name="connsiteX7" fmla="*/ 538480 w 3508558"/>
                  <a:gd name="connsiteY7" fmla="*/ 2153920 h 2411057"/>
                  <a:gd name="connsiteX8" fmla="*/ 568960 w 3508558"/>
                  <a:gd name="connsiteY8" fmla="*/ 2346960 h 2411057"/>
                  <a:gd name="connsiteX9" fmla="*/ 751840 w 3508558"/>
                  <a:gd name="connsiteY9" fmla="*/ 2407920 h 2411057"/>
                  <a:gd name="connsiteX10" fmla="*/ 772160 w 3508558"/>
                  <a:gd name="connsiteY10" fmla="*/ 2265680 h 2411057"/>
                  <a:gd name="connsiteX11" fmla="*/ 985520 w 3508558"/>
                  <a:gd name="connsiteY11" fmla="*/ 2123440 h 2411057"/>
                  <a:gd name="connsiteX12" fmla="*/ 1402080 w 3508558"/>
                  <a:gd name="connsiteY12" fmla="*/ 1838960 h 2411057"/>
                  <a:gd name="connsiteX13" fmla="*/ 1828800 w 3508558"/>
                  <a:gd name="connsiteY13" fmla="*/ 1625600 h 2411057"/>
                  <a:gd name="connsiteX14" fmla="*/ 1930400 w 3508558"/>
                  <a:gd name="connsiteY14" fmla="*/ 1574800 h 2411057"/>
                  <a:gd name="connsiteX15" fmla="*/ 1971040 w 3508558"/>
                  <a:gd name="connsiteY15" fmla="*/ 1361440 h 2411057"/>
                  <a:gd name="connsiteX16" fmla="*/ 2103120 w 3508558"/>
                  <a:gd name="connsiteY16" fmla="*/ 1087120 h 2411057"/>
                  <a:gd name="connsiteX17" fmla="*/ 2479040 w 3508558"/>
                  <a:gd name="connsiteY17" fmla="*/ 792480 h 2411057"/>
                  <a:gd name="connsiteX18" fmla="*/ 2672080 w 3508558"/>
                  <a:gd name="connsiteY18" fmla="*/ 650240 h 2411057"/>
                  <a:gd name="connsiteX19" fmla="*/ 2733040 w 3508558"/>
                  <a:gd name="connsiteY19" fmla="*/ 487680 h 2411057"/>
                  <a:gd name="connsiteX20" fmla="*/ 2905760 w 3508558"/>
                  <a:gd name="connsiteY20" fmla="*/ 396240 h 2411057"/>
                  <a:gd name="connsiteX21" fmla="*/ 3048000 w 3508558"/>
                  <a:gd name="connsiteY21" fmla="*/ 335280 h 2411057"/>
                  <a:gd name="connsiteX22" fmla="*/ 3362960 w 3508558"/>
                  <a:gd name="connsiteY22" fmla="*/ 365760 h 2411057"/>
                  <a:gd name="connsiteX23" fmla="*/ 3495040 w 3508558"/>
                  <a:gd name="connsiteY23" fmla="*/ 335280 h 2411057"/>
                  <a:gd name="connsiteX24" fmla="*/ 3495040 w 3508558"/>
                  <a:gd name="connsiteY24" fmla="*/ 172720 h 2411057"/>
                  <a:gd name="connsiteX25" fmla="*/ 3413760 w 3508558"/>
                  <a:gd name="connsiteY25" fmla="*/ 0 h 241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508558" h="2411057">
                    <a:moveTo>
                      <a:pt x="0" y="1412240"/>
                    </a:moveTo>
                    <a:cubicBezTo>
                      <a:pt x="27093" y="1468120"/>
                      <a:pt x="54187" y="1524000"/>
                      <a:pt x="81280" y="1564640"/>
                    </a:cubicBezTo>
                    <a:cubicBezTo>
                      <a:pt x="108373" y="1605280"/>
                      <a:pt x="142240" y="1630680"/>
                      <a:pt x="162560" y="1656080"/>
                    </a:cubicBezTo>
                    <a:cubicBezTo>
                      <a:pt x="182880" y="1681480"/>
                      <a:pt x="169333" y="1688253"/>
                      <a:pt x="203200" y="1717040"/>
                    </a:cubicBezTo>
                    <a:cubicBezTo>
                      <a:pt x="237067" y="1745827"/>
                      <a:pt x="335280" y="1786467"/>
                      <a:pt x="365760" y="1828800"/>
                    </a:cubicBezTo>
                    <a:cubicBezTo>
                      <a:pt x="396240" y="1871133"/>
                      <a:pt x="386080" y="1971040"/>
                      <a:pt x="386080" y="1971040"/>
                    </a:cubicBezTo>
                    <a:cubicBezTo>
                      <a:pt x="389467" y="2001520"/>
                      <a:pt x="360680" y="1981200"/>
                      <a:pt x="386080" y="2011680"/>
                    </a:cubicBezTo>
                    <a:cubicBezTo>
                      <a:pt x="411480" y="2042160"/>
                      <a:pt x="508000" y="2098040"/>
                      <a:pt x="538480" y="2153920"/>
                    </a:cubicBezTo>
                    <a:cubicBezTo>
                      <a:pt x="568960" y="2209800"/>
                      <a:pt x="533400" y="2304627"/>
                      <a:pt x="568960" y="2346960"/>
                    </a:cubicBezTo>
                    <a:cubicBezTo>
                      <a:pt x="604520" y="2389293"/>
                      <a:pt x="717973" y="2421467"/>
                      <a:pt x="751840" y="2407920"/>
                    </a:cubicBezTo>
                    <a:cubicBezTo>
                      <a:pt x="785707" y="2394373"/>
                      <a:pt x="733213" y="2313093"/>
                      <a:pt x="772160" y="2265680"/>
                    </a:cubicBezTo>
                    <a:cubicBezTo>
                      <a:pt x="811107" y="2218267"/>
                      <a:pt x="985520" y="2123440"/>
                      <a:pt x="985520" y="2123440"/>
                    </a:cubicBezTo>
                    <a:cubicBezTo>
                      <a:pt x="1090507" y="2052320"/>
                      <a:pt x="1261533" y="1921933"/>
                      <a:pt x="1402080" y="1838960"/>
                    </a:cubicBezTo>
                    <a:cubicBezTo>
                      <a:pt x="1542627" y="1755987"/>
                      <a:pt x="1828800" y="1625600"/>
                      <a:pt x="1828800" y="1625600"/>
                    </a:cubicBezTo>
                    <a:cubicBezTo>
                      <a:pt x="1916853" y="1581573"/>
                      <a:pt x="1906693" y="1618827"/>
                      <a:pt x="1930400" y="1574800"/>
                    </a:cubicBezTo>
                    <a:cubicBezTo>
                      <a:pt x="1954107" y="1530773"/>
                      <a:pt x="1942253" y="1442720"/>
                      <a:pt x="1971040" y="1361440"/>
                    </a:cubicBezTo>
                    <a:cubicBezTo>
                      <a:pt x="1999827" y="1280160"/>
                      <a:pt x="2018453" y="1181947"/>
                      <a:pt x="2103120" y="1087120"/>
                    </a:cubicBezTo>
                    <a:cubicBezTo>
                      <a:pt x="2187787" y="992293"/>
                      <a:pt x="2384213" y="865293"/>
                      <a:pt x="2479040" y="792480"/>
                    </a:cubicBezTo>
                    <a:cubicBezTo>
                      <a:pt x="2573867" y="719667"/>
                      <a:pt x="2629747" y="701040"/>
                      <a:pt x="2672080" y="650240"/>
                    </a:cubicBezTo>
                    <a:cubicBezTo>
                      <a:pt x="2714413" y="599440"/>
                      <a:pt x="2694093" y="530013"/>
                      <a:pt x="2733040" y="487680"/>
                    </a:cubicBezTo>
                    <a:cubicBezTo>
                      <a:pt x="2771987" y="445347"/>
                      <a:pt x="2853267" y="421640"/>
                      <a:pt x="2905760" y="396240"/>
                    </a:cubicBezTo>
                    <a:cubicBezTo>
                      <a:pt x="2958253" y="370840"/>
                      <a:pt x="2971800" y="340360"/>
                      <a:pt x="3048000" y="335280"/>
                    </a:cubicBezTo>
                    <a:cubicBezTo>
                      <a:pt x="3124200" y="330200"/>
                      <a:pt x="3288453" y="365760"/>
                      <a:pt x="3362960" y="365760"/>
                    </a:cubicBezTo>
                    <a:cubicBezTo>
                      <a:pt x="3437467" y="365760"/>
                      <a:pt x="3473027" y="367453"/>
                      <a:pt x="3495040" y="335280"/>
                    </a:cubicBezTo>
                    <a:cubicBezTo>
                      <a:pt x="3517053" y="303107"/>
                      <a:pt x="3508587" y="228600"/>
                      <a:pt x="3495040" y="172720"/>
                    </a:cubicBezTo>
                    <a:cubicBezTo>
                      <a:pt x="3481493" y="116840"/>
                      <a:pt x="3447626" y="58420"/>
                      <a:pt x="341376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F92F1293-50C1-4F25-A4B7-1BF453BAAFC5}"/>
                  </a:ext>
                </a:extLst>
              </p:cNvPr>
              <p:cNvSpPr/>
              <p:nvPr/>
            </p:nvSpPr>
            <p:spPr>
              <a:xfrm>
                <a:off x="1564640" y="-314960"/>
                <a:ext cx="894080" cy="467360"/>
              </a:xfrm>
              <a:custGeom>
                <a:avLst/>
                <a:gdLst>
                  <a:gd name="connsiteX0" fmla="*/ 0 w 894080"/>
                  <a:gd name="connsiteY0" fmla="*/ 0 h 467360"/>
                  <a:gd name="connsiteX1" fmla="*/ 71120 w 894080"/>
                  <a:gd name="connsiteY1" fmla="*/ 81280 h 467360"/>
                  <a:gd name="connsiteX2" fmla="*/ 60960 w 894080"/>
                  <a:gd name="connsiteY2" fmla="*/ 172720 h 467360"/>
                  <a:gd name="connsiteX3" fmla="*/ 314960 w 894080"/>
                  <a:gd name="connsiteY3" fmla="*/ 162560 h 467360"/>
                  <a:gd name="connsiteX4" fmla="*/ 416560 w 894080"/>
                  <a:gd name="connsiteY4" fmla="*/ 304800 h 467360"/>
                  <a:gd name="connsiteX5" fmla="*/ 579120 w 894080"/>
                  <a:gd name="connsiteY5" fmla="*/ 335280 h 467360"/>
                  <a:gd name="connsiteX6" fmla="*/ 660400 w 894080"/>
                  <a:gd name="connsiteY6" fmla="*/ 416560 h 467360"/>
                  <a:gd name="connsiteX7" fmla="*/ 894080 w 894080"/>
                  <a:gd name="connsiteY7" fmla="*/ 467360 h 46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4080" h="467360">
                    <a:moveTo>
                      <a:pt x="0" y="0"/>
                    </a:moveTo>
                    <a:cubicBezTo>
                      <a:pt x="30480" y="26246"/>
                      <a:pt x="60960" y="52493"/>
                      <a:pt x="71120" y="81280"/>
                    </a:cubicBezTo>
                    <a:cubicBezTo>
                      <a:pt x="81280" y="110067"/>
                      <a:pt x="20320" y="159173"/>
                      <a:pt x="60960" y="172720"/>
                    </a:cubicBezTo>
                    <a:cubicBezTo>
                      <a:pt x="101600" y="186267"/>
                      <a:pt x="255693" y="140547"/>
                      <a:pt x="314960" y="162560"/>
                    </a:cubicBezTo>
                    <a:cubicBezTo>
                      <a:pt x="374227" y="184573"/>
                      <a:pt x="372533" y="276013"/>
                      <a:pt x="416560" y="304800"/>
                    </a:cubicBezTo>
                    <a:cubicBezTo>
                      <a:pt x="460587" y="333587"/>
                      <a:pt x="538480" y="316653"/>
                      <a:pt x="579120" y="335280"/>
                    </a:cubicBezTo>
                    <a:cubicBezTo>
                      <a:pt x="619760" y="353907"/>
                      <a:pt x="607907" y="394547"/>
                      <a:pt x="660400" y="416560"/>
                    </a:cubicBezTo>
                    <a:cubicBezTo>
                      <a:pt x="712893" y="438573"/>
                      <a:pt x="803486" y="452966"/>
                      <a:pt x="894080" y="46736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FF259083-639A-45D6-ABA3-BDC0C6EA26F9}"/>
                  </a:ext>
                </a:extLst>
              </p:cNvPr>
              <p:cNvSpPr/>
              <p:nvPr/>
            </p:nvSpPr>
            <p:spPr>
              <a:xfrm>
                <a:off x="457200" y="20320"/>
                <a:ext cx="701040" cy="1026754"/>
              </a:xfrm>
              <a:custGeom>
                <a:avLst/>
                <a:gdLst>
                  <a:gd name="connsiteX0" fmla="*/ 0 w 701040"/>
                  <a:gd name="connsiteY0" fmla="*/ 0 h 1026754"/>
                  <a:gd name="connsiteX1" fmla="*/ 101600 w 701040"/>
                  <a:gd name="connsiteY1" fmla="*/ 304800 h 1026754"/>
                  <a:gd name="connsiteX2" fmla="*/ 264160 w 701040"/>
                  <a:gd name="connsiteY2" fmla="*/ 528320 h 1026754"/>
                  <a:gd name="connsiteX3" fmla="*/ 406400 w 701040"/>
                  <a:gd name="connsiteY3" fmla="*/ 487680 h 1026754"/>
                  <a:gd name="connsiteX4" fmla="*/ 477520 w 701040"/>
                  <a:gd name="connsiteY4" fmla="*/ 538480 h 1026754"/>
                  <a:gd name="connsiteX5" fmla="*/ 467360 w 701040"/>
                  <a:gd name="connsiteY5" fmla="*/ 670560 h 1026754"/>
                  <a:gd name="connsiteX6" fmla="*/ 548640 w 701040"/>
                  <a:gd name="connsiteY6" fmla="*/ 822960 h 1026754"/>
                  <a:gd name="connsiteX7" fmla="*/ 589280 w 701040"/>
                  <a:gd name="connsiteY7" fmla="*/ 904240 h 1026754"/>
                  <a:gd name="connsiteX8" fmla="*/ 670560 w 701040"/>
                  <a:gd name="connsiteY8" fmla="*/ 1016000 h 1026754"/>
                  <a:gd name="connsiteX9" fmla="*/ 701040 w 701040"/>
                  <a:gd name="connsiteY9" fmla="*/ 1016000 h 102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1040" h="1026754">
                    <a:moveTo>
                      <a:pt x="0" y="0"/>
                    </a:moveTo>
                    <a:cubicBezTo>
                      <a:pt x="28786" y="108373"/>
                      <a:pt x="57573" y="216747"/>
                      <a:pt x="101600" y="304800"/>
                    </a:cubicBezTo>
                    <a:cubicBezTo>
                      <a:pt x="145627" y="392853"/>
                      <a:pt x="213360" y="497840"/>
                      <a:pt x="264160" y="528320"/>
                    </a:cubicBezTo>
                    <a:cubicBezTo>
                      <a:pt x="314960" y="558800"/>
                      <a:pt x="370840" y="485987"/>
                      <a:pt x="406400" y="487680"/>
                    </a:cubicBezTo>
                    <a:cubicBezTo>
                      <a:pt x="441960" y="489373"/>
                      <a:pt x="467360" y="508000"/>
                      <a:pt x="477520" y="538480"/>
                    </a:cubicBezTo>
                    <a:cubicBezTo>
                      <a:pt x="487680" y="568960"/>
                      <a:pt x="455507" y="623147"/>
                      <a:pt x="467360" y="670560"/>
                    </a:cubicBezTo>
                    <a:cubicBezTo>
                      <a:pt x="479213" y="717973"/>
                      <a:pt x="528320" y="784013"/>
                      <a:pt x="548640" y="822960"/>
                    </a:cubicBezTo>
                    <a:cubicBezTo>
                      <a:pt x="568960" y="861907"/>
                      <a:pt x="568960" y="872067"/>
                      <a:pt x="589280" y="904240"/>
                    </a:cubicBezTo>
                    <a:cubicBezTo>
                      <a:pt x="609600" y="936413"/>
                      <a:pt x="670560" y="1016000"/>
                      <a:pt x="670560" y="1016000"/>
                    </a:cubicBezTo>
                    <a:cubicBezTo>
                      <a:pt x="689187" y="1034627"/>
                      <a:pt x="695113" y="1025313"/>
                      <a:pt x="701040" y="101600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1AD73E78-D03E-4BBE-8426-118B226631AE}"/>
                  </a:ext>
                </a:extLst>
              </p:cNvPr>
              <p:cNvSpPr/>
              <p:nvPr/>
            </p:nvSpPr>
            <p:spPr>
              <a:xfrm>
                <a:off x="1950562" y="1849120"/>
                <a:ext cx="538638" cy="904274"/>
              </a:xfrm>
              <a:custGeom>
                <a:avLst/>
                <a:gdLst>
                  <a:gd name="connsiteX0" fmla="*/ 172878 w 538638"/>
                  <a:gd name="connsiteY0" fmla="*/ 0 h 904274"/>
                  <a:gd name="connsiteX1" fmla="*/ 158 w 538638"/>
                  <a:gd name="connsiteY1" fmla="*/ 223520 h 904274"/>
                  <a:gd name="connsiteX2" fmla="*/ 142398 w 538638"/>
                  <a:gd name="connsiteY2" fmla="*/ 741680 h 904274"/>
                  <a:gd name="connsiteX3" fmla="*/ 172878 w 538638"/>
                  <a:gd name="connsiteY3" fmla="*/ 894080 h 904274"/>
                  <a:gd name="connsiteX4" fmla="*/ 335438 w 538638"/>
                  <a:gd name="connsiteY4" fmla="*/ 883920 h 904274"/>
                  <a:gd name="connsiteX5" fmla="*/ 325278 w 538638"/>
                  <a:gd name="connsiteY5" fmla="*/ 833120 h 904274"/>
                  <a:gd name="connsiteX6" fmla="*/ 406558 w 538638"/>
                  <a:gd name="connsiteY6" fmla="*/ 548640 h 904274"/>
                  <a:gd name="connsiteX7" fmla="*/ 355758 w 538638"/>
                  <a:gd name="connsiteY7" fmla="*/ 487680 h 904274"/>
                  <a:gd name="connsiteX8" fmla="*/ 477678 w 538638"/>
                  <a:gd name="connsiteY8" fmla="*/ 447040 h 904274"/>
                  <a:gd name="connsiteX9" fmla="*/ 538638 w 538638"/>
                  <a:gd name="connsiteY9" fmla="*/ 355600 h 904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8638" h="904274">
                    <a:moveTo>
                      <a:pt x="172878" y="0"/>
                    </a:moveTo>
                    <a:cubicBezTo>
                      <a:pt x="89058" y="49953"/>
                      <a:pt x="5238" y="99907"/>
                      <a:pt x="158" y="223520"/>
                    </a:cubicBezTo>
                    <a:cubicBezTo>
                      <a:pt x="-4922" y="347133"/>
                      <a:pt x="113611" y="629920"/>
                      <a:pt x="142398" y="741680"/>
                    </a:cubicBezTo>
                    <a:cubicBezTo>
                      <a:pt x="171185" y="853440"/>
                      <a:pt x="140705" y="870373"/>
                      <a:pt x="172878" y="894080"/>
                    </a:cubicBezTo>
                    <a:cubicBezTo>
                      <a:pt x="205051" y="917787"/>
                      <a:pt x="310038" y="894080"/>
                      <a:pt x="335438" y="883920"/>
                    </a:cubicBezTo>
                    <a:cubicBezTo>
                      <a:pt x="360838" y="873760"/>
                      <a:pt x="313425" y="889000"/>
                      <a:pt x="325278" y="833120"/>
                    </a:cubicBezTo>
                    <a:cubicBezTo>
                      <a:pt x="337131" y="777240"/>
                      <a:pt x="401478" y="606213"/>
                      <a:pt x="406558" y="548640"/>
                    </a:cubicBezTo>
                    <a:cubicBezTo>
                      <a:pt x="411638" y="491067"/>
                      <a:pt x="343905" y="504613"/>
                      <a:pt x="355758" y="487680"/>
                    </a:cubicBezTo>
                    <a:cubicBezTo>
                      <a:pt x="367611" y="470747"/>
                      <a:pt x="447198" y="469053"/>
                      <a:pt x="477678" y="447040"/>
                    </a:cubicBezTo>
                    <a:cubicBezTo>
                      <a:pt x="508158" y="425027"/>
                      <a:pt x="523398" y="390313"/>
                      <a:pt x="538638" y="35560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C5D0F8C9-2BAD-48C9-8EA1-FD846F4142F1}"/>
                  </a:ext>
                </a:extLst>
              </p:cNvPr>
              <p:cNvSpPr/>
              <p:nvPr/>
            </p:nvSpPr>
            <p:spPr>
              <a:xfrm>
                <a:off x="1361440" y="2871364"/>
                <a:ext cx="1454411" cy="410316"/>
              </a:xfrm>
              <a:custGeom>
                <a:avLst/>
                <a:gdLst>
                  <a:gd name="connsiteX0" fmla="*/ 0 w 1454411"/>
                  <a:gd name="connsiteY0" fmla="*/ 410316 h 410316"/>
                  <a:gd name="connsiteX1" fmla="*/ 101600 w 1454411"/>
                  <a:gd name="connsiteY1" fmla="*/ 298556 h 410316"/>
                  <a:gd name="connsiteX2" fmla="*/ 81280 w 1454411"/>
                  <a:gd name="connsiteY2" fmla="*/ 278236 h 410316"/>
                  <a:gd name="connsiteX3" fmla="*/ 243840 w 1454411"/>
                  <a:gd name="connsiteY3" fmla="*/ 166476 h 410316"/>
                  <a:gd name="connsiteX4" fmla="*/ 254000 w 1454411"/>
                  <a:gd name="connsiteY4" fmla="*/ 166476 h 410316"/>
                  <a:gd name="connsiteX5" fmla="*/ 497840 w 1454411"/>
                  <a:gd name="connsiteY5" fmla="*/ 54716 h 410316"/>
                  <a:gd name="connsiteX6" fmla="*/ 721360 w 1454411"/>
                  <a:gd name="connsiteY6" fmla="*/ 14076 h 410316"/>
                  <a:gd name="connsiteX7" fmla="*/ 894080 w 1454411"/>
                  <a:gd name="connsiteY7" fmla="*/ 3916 h 410316"/>
                  <a:gd name="connsiteX8" fmla="*/ 1026160 w 1454411"/>
                  <a:gd name="connsiteY8" fmla="*/ 75036 h 410316"/>
                  <a:gd name="connsiteX9" fmla="*/ 1178560 w 1454411"/>
                  <a:gd name="connsiteY9" fmla="*/ 196956 h 410316"/>
                  <a:gd name="connsiteX10" fmla="*/ 1300480 w 1454411"/>
                  <a:gd name="connsiteY10" fmla="*/ 247756 h 410316"/>
                  <a:gd name="connsiteX11" fmla="*/ 1432560 w 1454411"/>
                  <a:gd name="connsiteY11" fmla="*/ 186796 h 410316"/>
                  <a:gd name="connsiteX12" fmla="*/ 1452880 w 1454411"/>
                  <a:gd name="connsiteY12" fmla="*/ 186796 h 41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4411" h="410316">
                    <a:moveTo>
                      <a:pt x="0" y="410316"/>
                    </a:moveTo>
                    <a:lnTo>
                      <a:pt x="101600" y="298556"/>
                    </a:lnTo>
                    <a:cubicBezTo>
                      <a:pt x="115147" y="276543"/>
                      <a:pt x="57573" y="300249"/>
                      <a:pt x="81280" y="278236"/>
                    </a:cubicBezTo>
                    <a:cubicBezTo>
                      <a:pt x="104987" y="256223"/>
                      <a:pt x="215053" y="185103"/>
                      <a:pt x="243840" y="166476"/>
                    </a:cubicBezTo>
                    <a:cubicBezTo>
                      <a:pt x="272627" y="147849"/>
                      <a:pt x="211667" y="185103"/>
                      <a:pt x="254000" y="166476"/>
                    </a:cubicBezTo>
                    <a:cubicBezTo>
                      <a:pt x="296333" y="147849"/>
                      <a:pt x="419947" y="80116"/>
                      <a:pt x="497840" y="54716"/>
                    </a:cubicBezTo>
                    <a:cubicBezTo>
                      <a:pt x="575733" y="29316"/>
                      <a:pt x="655320" y="22543"/>
                      <a:pt x="721360" y="14076"/>
                    </a:cubicBezTo>
                    <a:cubicBezTo>
                      <a:pt x="787400" y="5609"/>
                      <a:pt x="843280" y="-6244"/>
                      <a:pt x="894080" y="3916"/>
                    </a:cubicBezTo>
                    <a:cubicBezTo>
                      <a:pt x="944880" y="14076"/>
                      <a:pt x="978747" y="42863"/>
                      <a:pt x="1026160" y="75036"/>
                    </a:cubicBezTo>
                    <a:cubicBezTo>
                      <a:pt x="1073573" y="107209"/>
                      <a:pt x="1132840" y="168169"/>
                      <a:pt x="1178560" y="196956"/>
                    </a:cubicBezTo>
                    <a:cubicBezTo>
                      <a:pt x="1224280" y="225743"/>
                      <a:pt x="1258147" y="249449"/>
                      <a:pt x="1300480" y="247756"/>
                    </a:cubicBezTo>
                    <a:cubicBezTo>
                      <a:pt x="1342813" y="246063"/>
                      <a:pt x="1432560" y="186796"/>
                      <a:pt x="1432560" y="186796"/>
                    </a:cubicBezTo>
                    <a:cubicBezTo>
                      <a:pt x="1457960" y="176636"/>
                      <a:pt x="1455420" y="181716"/>
                      <a:pt x="1452880" y="186796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9B4A67CD-758C-40F7-9D71-3AACDA0F0D14}"/>
                  </a:ext>
                </a:extLst>
              </p:cNvPr>
              <p:cNvSpPr/>
              <p:nvPr/>
            </p:nvSpPr>
            <p:spPr>
              <a:xfrm>
                <a:off x="2723776" y="3616960"/>
                <a:ext cx="471748" cy="1219200"/>
              </a:xfrm>
              <a:custGeom>
                <a:avLst/>
                <a:gdLst>
                  <a:gd name="connsiteX0" fmla="*/ 470197 w 473129"/>
                  <a:gd name="connsiteY0" fmla="*/ 0 h 1219200"/>
                  <a:gd name="connsiteX1" fmla="*/ 470197 w 473129"/>
                  <a:gd name="connsiteY1" fmla="*/ 152400 h 1219200"/>
                  <a:gd name="connsiteX2" fmla="*/ 439717 w 473129"/>
                  <a:gd name="connsiteY2" fmla="*/ 213360 h 1219200"/>
                  <a:gd name="connsiteX3" fmla="*/ 470197 w 473129"/>
                  <a:gd name="connsiteY3" fmla="*/ 264160 h 1219200"/>
                  <a:gd name="connsiteX4" fmla="*/ 388917 w 473129"/>
                  <a:gd name="connsiteY4" fmla="*/ 345440 h 1219200"/>
                  <a:gd name="connsiteX5" fmla="*/ 399077 w 473129"/>
                  <a:gd name="connsiteY5" fmla="*/ 386080 h 1219200"/>
                  <a:gd name="connsiteX6" fmla="*/ 388917 w 473129"/>
                  <a:gd name="connsiteY6" fmla="*/ 487680 h 1219200"/>
                  <a:gd name="connsiteX7" fmla="*/ 388917 w 473129"/>
                  <a:gd name="connsiteY7" fmla="*/ 650240 h 1219200"/>
                  <a:gd name="connsiteX8" fmla="*/ 206037 w 473129"/>
                  <a:gd name="connsiteY8" fmla="*/ 701040 h 1219200"/>
                  <a:gd name="connsiteX9" fmla="*/ 12997 w 473129"/>
                  <a:gd name="connsiteY9" fmla="*/ 965200 h 1219200"/>
                  <a:gd name="connsiteX10" fmla="*/ 33317 w 473129"/>
                  <a:gd name="connsiteY10" fmla="*/ 1219200 h 1219200"/>
                  <a:gd name="connsiteX0" fmla="*/ 470197 w 473129"/>
                  <a:gd name="connsiteY0" fmla="*/ 0 h 1219200"/>
                  <a:gd name="connsiteX1" fmla="*/ 470197 w 473129"/>
                  <a:gd name="connsiteY1" fmla="*/ 152400 h 1219200"/>
                  <a:gd name="connsiteX2" fmla="*/ 439717 w 473129"/>
                  <a:gd name="connsiteY2" fmla="*/ 213360 h 1219200"/>
                  <a:gd name="connsiteX3" fmla="*/ 470197 w 473129"/>
                  <a:gd name="connsiteY3" fmla="*/ 264160 h 1219200"/>
                  <a:gd name="connsiteX4" fmla="*/ 388917 w 473129"/>
                  <a:gd name="connsiteY4" fmla="*/ 345440 h 1219200"/>
                  <a:gd name="connsiteX5" fmla="*/ 399077 w 473129"/>
                  <a:gd name="connsiteY5" fmla="*/ 386080 h 1219200"/>
                  <a:gd name="connsiteX6" fmla="*/ 388917 w 473129"/>
                  <a:gd name="connsiteY6" fmla="*/ 487680 h 1219200"/>
                  <a:gd name="connsiteX7" fmla="*/ 388917 w 473129"/>
                  <a:gd name="connsiteY7" fmla="*/ 650240 h 1219200"/>
                  <a:gd name="connsiteX8" fmla="*/ 221277 w 473129"/>
                  <a:gd name="connsiteY8" fmla="*/ 736600 h 1219200"/>
                  <a:gd name="connsiteX9" fmla="*/ 12997 w 473129"/>
                  <a:gd name="connsiteY9" fmla="*/ 965200 h 1219200"/>
                  <a:gd name="connsiteX10" fmla="*/ 33317 w 473129"/>
                  <a:gd name="connsiteY10" fmla="*/ 1219200 h 1219200"/>
                  <a:gd name="connsiteX0" fmla="*/ 466465 w 469397"/>
                  <a:gd name="connsiteY0" fmla="*/ 0 h 1219200"/>
                  <a:gd name="connsiteX1" fmla="*/ 466465 w 469397"/>
                  <a:gd name="connsiteY1" fmla="*/ 152400 h 1219200"/>
                  <a:gd name="connsiteX2" fmla="*/ 435985 w 469397"/>
                  <a:gd name="connsiteY2" fmla="*/ 213360 h 1219200"/>
                  <a:gd name="connsiteX3" fmla="*/ 466465 w 469397"/>
                  <a:gd name="connsiteY3" fmla="*/ 264160 h 1219200"/>
                  <a:gd name="connsiteX4" fmla="*/ 385185 w 469397"/>
                  <a:gd name="connsiteY4" fmla="*/ 345440 h 1219200"/>
                  <a:gd name="connsiteX5" fmla="*/ 395345 w 469397"/>
                  <a:gd name="connsiteY5" fmla="*/ 386080 h 1219200"/>
                  <a:gd name="connsiteX6" fmla="*/ 385185 w 469397"/>
                  <a:gd name="connsiteY6" fmla="*/ 487680 h 1219200"/>
                  <a:gd name="connsiteX7" fmla="*/ 385185 w 469397"/>
                  <a:gd name="connsiteY7" fmla="*/ 650240 h 1219200"/>
                  <a:gd name="connsiteX8" fmla="*/ 217545 w 469397"/>
                  <a:gd name="connsiteY8" fmla="*/ 736600 h 1219200"/>
                  <a:gd name="connsiteX9" fmla="*/ 14345 w 469397"/>
                  <a:gd name="connsiteY9" fmla="*/ 975360 h 1219200"/>
                  <a:gd name="connsiteX10" fmla="*/ 29585 w 469397"/>
                  <a:gd name="connsiteY10" fmla="*/ 1219200 h 1219200"/>
                  <a:gd name="connsiteX0" fmla="*/ 466465 w 469397"/>
                  <a:gd name="connsiteY0" fmla="*/ 0 h 1219200"/>
                  <a:gd name="connsiteX1" fmla="*/ 466465 w 469397"/>
                  <a:gd name="connsiteY1" fmla="*/ 152400 h 1219200"/>
                  <a:gd name="connsiteX2" fmla="*/ 435985 w 469397"/>
                  <a:gd name="connsiteY2" fmla="*/ 213360 h 1219200"/>
                  <a:gd name="connsiteX3" fmla="*/ 466465 w 469397"/>
                  <a:gd name="connsiteY3" fmla="*/ 264160 h 1219200"/>
                  <a:gd name="connsiteX4" fmla="*/ 385185 w 469397"/>
                  <a:gd name="connsiteY4" fmla="*/ 345440 h 1219200"/>
                  <a:gd name="connsiteX5" fmla="*/ 395345 w 469397"/>
                  <a:gd name="connsiteY5" fmla="*/ 386080 h 1219200"/>
                  <a:gd name="connsiteX6" fmla="*/ 385185 w 469397"/>
                  <a:gd name="connsiteY6" fmla="*/ 487680 h 1219200"/>
                  <a:gd name="connsiteX7" fmla="*/ 385185 w 469397"/>
                  <a:gd name="connsiteY7" fmla="*/ 650240 h 1219200"/>
                  <a:gd name="connsiteX8" fmla="*/ 217545 w 469397"/>
                  <a:gd name="connsiteY8" fmla="*/ 736600 h 1219200"/>
                  <a:gd name="connsiteX9" fmla="*/ 14345 w 469397"/>
                  <a:gd name="connsiteY9" fmla="*/ 975360 h 1219200"/>
                  <a:gd name="connsiteX10" fmla="*/ 29585 w 469397"/>
                  <a:gd name="connsiteY10" fmla="*/ 1219200 h 1219200"/>
                  <a:gd name="connsiteX0" fmla="*/ 466465 w 469397"/>
                  <a:gd name="connsiteY0" fmla="*/ 0 h 1219200"/>
                  <a:gd name="connsiteX1" fmla="*/ 466465 w 469397"/>
                  <a:gd name="connsiteY1" fmla="*/ 152400 h 1219200"/>
                  <a:gd name="connsiteX2" fmla="*/ 435985 w 469397"/>
                  <a:gd name="connsiteY2" fmla="*/ 213360 h 1219200"/>
                  <a:gd name="connsiteX3" fmla="*/ 466465 w 469397"/>
                  <a:gd name="connsiteY3" fmla="*/ 264160 h 1219200"/>
                  <a:gd name="connsiteX4" fmla="*/ 385185 w 469397"/>
                  <a:gd name="connsiteY4" fmla="*/ 345440 h 1219200"/>
                  <a:gd name="connsiteX5" fmla="*/ 428365 w 469397"/>
                  <a:gd name="connsiteY5" fmla="*/ 381000 h 1219200"/>
                  <a:gd name="connsiteX6" fmla="*/ 385185 w 469397"/>
                  <a:gd name="connsiteY6" fmla="*/ 487680 h 1219200"/>
                  <a:gd name="connsiteX7" fmla="*/ 385185 w 469397"/>
                  <a:gd name="connsiteY7" fmla="*/ 650240 h 1219200"/>
                  <a:gd name="connsiteX8" fmla="*/ 217545 w 469397"/>
                  <a:gd name="connsiteY8" fmla="*/ 736600 h 1219200"/>
                  <a:gd name="connsiteX9" fmla="*/ 14345 w 469397"/>
                  <a:gd name="connsiteY9" fmla="*/ 975360 h 1219200"/>
                  <a:gd name="connsiteX10" fmla="*/ 29585 w 469397"/>
                  <a:gd name="connsiteY10" fmla="*/ 1219200 h 1219200"/>
                  <a:gd name="connsiteX0" fmla="*/ 466465 w 469397"/>
                  <a:gd name="connsiteY0" fmla="*/ 0 h 1219200"/>
                  <a:gd name="connsiteX1" fmla="*/ 466465 w 469397"/>
                  <a:gd name="connsiteY1" fmla="*/ 152400 h 1219200"/>
                  <a:gd name="connsiteX2" fmla="*/ 435985 w 469397"/>
                  <a:gd name="connsiteY2" fmla="*/ 213360 h 1219200"/>
                  <a:gd name="connsiteX3" fmla="*/ 466465 w 469397"/>
                  <a:gd name="connsiteY3" fmla="*/ 264160 h 1219200"/>
                  <a:gd name="connsiteX4" fmla="*/ 408045 w 469397"/>
                  <a:gd name="connsiteY4" fmla="*/ 314960 h 1219200"/>
                  <a:gd name="connsiteX5" fmla="*/ 428365 w 469397"/>
                  <a:gd name="connsiteY5" fmla="*/ 381000 h 1219200"/>
                  <a:gd name="connsiteX6" fmla="*/ 385185 w 469397"/>
                  <a:gd name="connsiteY6" fmla="*/ 487680 h 1219200"/>
                  <a:gd name="connsiteX7" fmla="*/ 385185 w 469397"/>
                  <a:gd name="connsiteY7" fmla="*/ 650240 h 1219200"/>
                  <a:gd name="connsiteX8" fmla="*/ 217545 w 469397"/>
                  <a:gd name="connsiteY8" fmla="*/ 736600 h 1219200"/>
                  <a:gd name="connsiteX9" fmla="*/ 14345 w 469397"/>
                  <a:gd name="connsiteY9" fmla="*/ 975360 h 1219200"/>
                  <a:gd name="connsiteX10" fmla="*/ 29585 w 469397"/>
                  <a:gd name="connsiteY10" fmla="*/ 1219200 h 1219200"/>
                  <a:gd name="connsiteX0" fmla="*/ 466465 w 471748"/>
                  <a:gd name="connsiteY0" fmla="*/ 0 h 1219200"/>
                  <a:gd name="connsiteX1" fmla="*/ 466465 w 471748"/>
                  <a:gd name="connsiteY1" fmla="*/ 152400 h 1219200"/>
                  <a:gd name="connsiteX2" fmla="*/ 469005 w 471748"/>
                  <a:gd name="connsiteY2" fmla="*/ 213360 h 1219200"/>
                  <a:gd name="connsiteX3" fmla="*/ 466465 w 471748"/>
                  <a:gd name="connsiteY3" fmla="*/ 264160 h 1219200"/>
                  <a:gd name="connsiteX4" fmla="*/ 408045 w 471748"/>
                  <a:gd name="connsiteY4" fmla="*/ 314960 h 1219200"/>
                  <a:gd name="connsiteX5" fmla="*/ 428365 w 471748"/>
                  <a:gd name="connsiteY5" fmla="*/ 381000 h 1219200"/>
                  <a:gd name="connsiteX6" fmla="*/ 385185 w 471748"/>
                  <a:gd name="connsiteY6" fmla="*/ 487680 h 1219200"/>
                  <a:gd name="connsiteX7" fmla="*/ 385185 w 471748"/>
                  <a:gd name="connsiteY7" fmla="*/ 650240 h 1219200"/>
                  <a:gd name="connsiteX8" fmla="*/ 217545 w 471748"/>
                  <a:gd name="connsiteY8" fmla="*/ 736600 h 1219200"/>
                  <a:gd name="connsiteX9" fmla="*/ 14345 w 471748"/>
                  <a:gd name="connsiteY9" fmla="*/ 975360 h 1219200"/>
                  <a:gd name="connsiteX10" fmla="*/ 29585 w 471748"/>
                  <a:gd name="connsiteY10" fmla="*/ 1219200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1748" h="1219200">
                    <a:moveTo>
                      <a:pt x="466465" y="0"/>
                    </a:moveTo>
                    <a:cubicBezTo>
                      <a:pt x="469005" y="58420"/>
                      <a:pt x="466042" y="116840"/>
                      <a:pt x="466465" y="152400"/>
                    </a:cubicBezTo>
                    <a:cubicBezTo>
                      <a:pt x="466888" y="187960"/>
                      <a:pt x="469005" y="194733"/>
                      <a:pt x="469005" y="213360"/>
                    </a:cubicBezTo>
                    <a:cubicBezTo>
                      <a:pt x="469005" y="231987"/>
                      <a:pt x="476625" y="247227"/>
                      <a:pt x="466465" y="264160"/>
                    </a:cubicBezTo>
                    <a:cubicBezTo>
                      <a:pt x="456305" y="281093"/>
                      <a:pt x="414395" y="295487"/>
                      <a:pt x="408045" y="314960"/>
                    </a:cubicBezTo>
                    <a:cubicBezTo>
                      <a:pt x="401695" y="334433"/>
                      <a:pt x="432175" y="352213"/>
                      <a:pt x="428365" y="381000"/>
                    </a:cubicBezTo>
                    <a:cubicBezTo>
                      <a:pt x="424555" y="409787"/>
                      <a:pt x="392382" y="442807"/>
                      <a:pt x="385185" y="487680"/>
                    </a:cubicBezTo>
                    <a:cubicBezTo>
                      <a:pt x="377988" y="532553"/>
                      <a:pt x="413125" y="608753"/>
                      <a:pt x="385185" y="650240"/>
                    </a:cubicBezTo>
                    <a:cubicBezTo>
                      <a:pt x="357245" y="691727"/>
                      <a:pt x="279352" y="682413"/>
                      <a:pt x="217545" y="736600"/>
                    </a:cubicBezTo>
                    <a:cubicBezTo>
                      <a:pt x="155738" y="790787"/>
                      <a:pt x="81232" y="906780"/>
                      <a:pt x="14345" y="975360"/>
                    </a:cubicBezTo>
                    <a:cubicBezTo>
                      <a:pt x="-14442" y="1061720"/>
                      <a:pt x="5031" y="1135380"/>
                      <a:pt x="29585" y="121920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91D07A68-6C00-4E0F-9133-D84B1C678950}"/>
                  </a:ext>
                </a:extLst>
              </p:cNvPr>
              <p:cNvSpPr/>
              <p:nvPr/>
            </p:nvSpPr>
            <p:spPr>
              <a:xfrm>
                <a:off x="1391110" y="3749040"/>
                <a:ext cx="1484170" cy="2048680"/>
              </a:xfrm>
              <a:custGeom>
                <a:avLst/>
                <a:gdLst>
                  <a:gd name="connsiteX0" fmla="*/ 92250 w 1484170"/>
                  <a:gd name="connsiteY0" fmla="*/ 0 h 2054229"/>
                  <a:gd name="connsiteX1" fmla="*/ 810 w 1484170"/>
                  <a:gd name="connsiteY1" fmla="*/ 132080 h 2054229"/>
                  <a:gd name="connsiteX2" fmla="*/ 61770 w 1484170"/>
                  <a:gd name="connsiteY2" fmla="*/ 396240 h 2054229"/>
                  <a:gd name="connsiteX3" fmla="*/ 285290 w 1484170"/>
                  <a:gd name="connsiteY3" fmla="*/ 629920 h 2054229"/>
                  <a:gd name="connsiteX4" fmla="*/ 153210 w 1484170"/>
                  <a:gd name="connsiteY4" fmla="*/ 721360 h 2054229"/>
                  <a:gd name="connsiteX5" fmla="*/ 102410 w 1484170"/>
                  <a:gd name="connsiteY5" fmla="*/ 975360 h 2054229"/>
                  <a:gd name="connsiteX6" fmla="*/ 21130 w 1484170"/>
                  <a:gd name="connsiteY6" fmla="*/ 1026160 h 2054229"/>
                  <a:gd name="connsiteX7" fmla="*/ 61770 w 1484170"/>
                  <a:gd name="connsiteY7" fmla="*/ 1270000 h 2054229"/>
                  <a:gd name="connsiteX8" fmla="*/ 254810 w 1484170"/>
                  <a:gd name="connsiteY8" fmla="*/ 1615440 h 2054229"/>
                  <a:gd name="connsiteX9" fmla="*/ 498650 w 1484170"/>
                  <a:gd name="connsiteY9" fmla="*/ 1717040 h 2054229"/>
                  <a:gd name="connsiteX10" fmla="*/ 712010 w 1484170"/>
                  <a:gd name="connsiteY10" fmla="*/ 1747520 h 2054229"/>
                  <a:gd name="connsiteX11" fmla="*/ 905050 w 1484170"/>
                  <a:gd name="connsiteY11" fmla="*/ 1747520 h 2054229"/>
                  <a:gd name="connsiteX12" fmla="*/ 1026970 w 1484170"/>
                  <a:gd name="connsiteY12" fmla="*/ 1859280 h 2054229"/>
                  <a:gd name="connsiteX13" fmla="*/ 1179370 w 1484170"/>
                  <a:gd name="connsiteY13" fmla="*/ 1859280 h 2054229"/>
                  <a:gd name="connsiteX14" fmla="*/ 1280970 w 1484170"/>
                  <a:gd name="connsiteY14" fmla="*/ 2042160 h 2054229"/>
                  <a:gd name="connsiteX15" fmla="*/ 1484170 w 1484170"/>
                  <a:gd name="connsiteY15" fmla="*/ 2021840 h 2054229"/>
                  <a:gd name="connsiteX0" fmla="*/ 92250 w 1484170"/>
                  <a:gd name="connsiteY0" fmla="*/ 0 h 2054229"/>
                  <a:gd name="connsiteX1" fmla="*/ 810 w 1484170"/>
                  <a:gd name="connsiteY1" fmla="*/ 132080 h 2054229"/>
                  <a:gd name="connsiteX2" fmla="*/ 61770 w 1484170"/>
                  <a:gd name="connsiteY2" fmla="*/ 396240 h 2054229"/>
                  <a:gd name="connsiteX3" fmla="*/ 285290 w 1484170"/>
                  <a:gd name="connsiteY3" fmla="*/ 629920 h 2054229"/>
                  <a:gd name="connsiteX4" fmla="*/ 153210 w 1484170"/>
                  <a:gd name="connsiteY4" fmla="*/ 721360 h 2054229"/>
                  <a:gd name="connsiteX5" fmla="*/ 102410 w 1484170"/>
                  <a:gd name="connsiteY5" fmla="*/ 975360 h 2054229"/>
                  <a:gd name="connsiteX6" fmla="*/ 21130 w 1484170"/>
                  <a:gd name="connsiteY6" fmla="*/ 1026160 h 2054229"/>
                  <a:gd name="connsiteX7" fmla="*/ 61770 w 1484170"/>
                  <a:gd name="connsiteY7" fmla="*/ 1270000 h 2054229"/>
                  <a:gd name="connsiteX8" fmla="*/ 254810 w 1484170"/>
                  <a:gd name="connsiteY8" fmla="*/ 1615440 h 2054229"/>
                  <a:gd name="connsiteX9" fmla="*/ 498650 w 1484170"/>
                  <a:gd name="connsiteY9" fmla="*/ 1717040 h 2054229"/>
                  <a:gd name="connsiteX10" fmla="*/ 712010 w 1484170"/>
                  <a:gd name="connsiteY10" fmla="*/ 1747520 h 2054229"/>
                  <a:gd name="connsiteX11" fmla="*/ 897430 w 1484170"/>
                  <a:gd name="connsiteY11" fmla="*/ 1780540 h 2054229"/>
                  <a:gd name="connsiteX12" fmla="*/ 1026970 w 1484170"/>
                  <a:gd name="connsiteY12" fmla="*/ 1859280 h 2054229"/>
                  <a:gd name="connsiteX13" fmla="*/ 1179370 w 1484170"/>
                  <a:gd name="connsiteY13" fmla="*/ 1859280 h 2054229"/>
                  <a:gd name="connsiteX14" fmla="*/ 1280970 w 1484170"/>
                  <a:gd name="connsiteY14" fmla="*/ 2042160 h 2054229"/>
                  <a:gd name="connsiteX15" fmla="*/ 1484170 w 1484170"/>
                  <a:gd name="connsiteY15" fmla="*/ 2021840 h 2054229"/>
                  <a:gd name="connsiteX0" fmla="*/ 92250 w 1484170"/>
                  <a:gd name="connsiteY0" fmla="*/ 0 h 2054229"/>
                  <a:gd name="connsiteX1" fmla="*/ 810 w 1484170"/>
                  <a:gd name="connsiteY1" fmla="*/ 132080 h 2054229"/>
                  <a:gd name="connsiteX2" fmla="*/ 61770 w 1484170"/>
                  <a:gd name="connsiteY2" fmla="*/ 396240 h 2054229"/>
                  <a:gd name="connsiteX3" fmla="*/ 285290 w 1484170"/>
                  <a:gd name="connsiteY3" fmla="*/ 629920 h 2054229"/>
                  <a:gd name="connsiteX4" fmla="*/ 153210 w 1484170"/>
                  <a:gd name="connsiteY4" fmla="*/ 721360 h 2054229"/>
                  <a:gd name="connsiteX5" fmla="*/ 102410 w 1484170"/>
                  <a:gd name="connsiteY5" fmla="*/ 975360 h 2054229"/>
                  <a:gd name="connsiteX6" fmla="*/ 21130 w 1484170"/>
                  <a:gd name="connsiteY6" fmla="*/ 1026160 h 2054229"/>
                  <a:gd name="connsiteX7" fmla="*/ 61770 w 1484170"/>
                  <a:gd name="connsiteY7" fmla="*/ 1270000 h 2054229"/>
                  <a:gd name="connsiteX8" fmla="*/ 254810 w 1484170"/>
                  <a:gd name="connsiteY8" fmla="*/ 1615440 h 2054229"/>
                  <a:gd name="connsiteX9" fmla="*/ 498650 w 1484170"/>
                  <a:gd name="connsiteY9" fmla="*/ 1717040 h 2054229"/>
                  <a:gd name="connsiteX10" fmla="*/ 712010 w 1484170"/>
                  <a:gd name="connsiteY10" fmla="*/ 1747520 h 2054229"/>
                  <a:gd name="connsiteX11" fmla="*/ 897430 w 1484170"/>
                  <a:gd name="connsiteY11" fmla="*/ 1780540 h 2054229"/>
                  <a:gd name="connsiteX12" fmla="*/ 1026970 w 1484170"/>
                  <a:gd name="connsiteY12" fmla="*/ 1892300 h 2054229"/>
                  <a:gd name="connsiteX13" fmla="*/ 1179370 w 1484170"/>
                  <a:gd name="connsiteY13" fmla="*/ 1859280 h 2054229"/>
                  <a:gd name="connsiteX14" fmla="*/ 1280970 w 1484170"/>
                  <a:gd name="connsiteY14" fmla="*/ 2042160 h 2054229"/>
                  <a:gd name="connsiteX15" fmla="*/ 1484170 w 1484170"/>
                  <a:gd name="connsiteY15" fmla="*/ 2021840 h 2054229"/>
                  <a:gd name="connsiteX0" fmla="*/ 92250 w 1484170"/>
                  <a:gd name="connsiteY0" fmla="*/ 0 h 2054229"/>
                  <a:gd name="connsiteX1" fmla="*/ 810 w 1484170"/>
                  <a:gd name="connsiteY1" fmla="*/ 132080 h 2054229"/>
                  <a:gd name="connsiteX2" fmla="*/ 61770 w 1484170"/>
                  <a:gd name="connsiteY2" fmla="*/ 396240 h 2054229"/>
                  <a:gd name="connsiteX3" fmla="*/ 285290 w 1484170"/>
                  <a:gd name="connsiteY3" fmla="*/ 629920 h 2054229"/>
                  <a:gd name="connsiteX4" fmla="*/ 153210 w 1484170"/>
                  <a:gd name="connsiteY4" fmla="*/ 721360 h 2054229"/>
                  <a:gd name="connsiteX5" fmla="*/ 102410 w 1484170"/>
                  <a:gd name="connsiteY5" fmla="*/ 975360 h 2054229"/>
                  <a:gd name="connsiteX6" fmla="*/ 21130 w 1484170"/>
                  <a:gd name="connsiteY6" fmla="*/ 1026160 h 2054229"/>
                  <a:gd name="connsiteX7" fmla="*/ 61770 w 1484170"/>
                  <a:gd name="connsiteY7" fmla="*/ 1270000 h 2054229"/>
                  <a:gd name="connsiteX8" fmla="*/ 254810 w 1484170"/>
                  <a:gd name="connsiteY8" fmla="*/ 1615440 h 2054229"/>
                  <a:gd name="connsiteX9" fmla="*/ 498650 w 1484170"/>
                  <a:gd name="connsiteY9" fmla="*/ 1717040 h 2054229"/>
                  <a:gd name="connsiteX10" fmla="*/ 712010 w 1484170"/>
                  <a:gd name="connsiteY10" fmla="*/ 1747520 h 2054229"/>
                  <a:gd name="connsiteX11" fmla="*/ 897430 w 1484170"/>
                  <a:gd name="connsiteY11" fmla="*/ 1780540 h 2054229"/>
                  <a:gd name="connsiteX12" fmla="*/ 1026970 w 1484170"/>
                  <a:gd name="connsiteY12" fmla="*/ 1892300 h 2054229"/>
                  <a:gd name="connsiteX13" fmla="*/ 1179370 w 1484170"/>
                  <a:gd name="connsiteY13" fmla="*/ 1907540 h 2054229"/>
                  <a:gd name="connsiteX14" fmla="*/ 1280970 w 1484170"/>
                  <a:gd name="connsiteY14" fmla="*/ 2042160 h 2054229"/>
                  <a:gd name="connsiteX15" fmla="*/ 1484170 w 1484170"/>
                  <a:gd name="connsiteY15" fmla="*/ 2021840 h 2054229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53210 w 1484170"/>
                  <a:gd name="connsiteY4" fmla="*/ 721360 h 2048680"/>
                  <a:gd name="connsiteX5" fmla="*/ 102410 w 1484170"/>
                  <a:gd name="connsiteY5" fmla="*/ 975360 h 2048680"/>
                  <a:gd name="connsiteX6" fmla="*/ 21130 w 1484170"/>
                  <a:gd name="connsiteY6" fmla="*/ 102616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98650 w 1484170"/>
                  <a:gd name="connsiteY9" fmla="*/ 17170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53210 w 1484170"/>
                  <a:gd name="connsiteY4" fmla="*/ 721360 h 2048680"/>
                  <a:gd name="connsiteX5" fmla="*/ 102410 w 1484170"/>
                  <a:gd name="connsiteY5" fmla="*/ 975360 h 2048680"/>
                  <a:gd name="connsiteX6" fmla="*/ 21130 w 1484170"/>
                  <a:gd name="connsiteY6" fmla="*/ 102616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53210 w 1484170"/>
                  <a:gd name="connsiteY4" fmla="*/ 721360 h 2048680"/>
                  <a:gd name="connsiteX5" fmla="*/ 102410 w 1484170"/>
                  <a:gd name="connsiteY5" fmla="*/ 975360 h 2048680"/>
                  <a:gd name="connsiteX6" fmla="*/ 21130 w 1484170"/>
                  <a:gd name="connsiteY6" fmla="*/ 102616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53210 w 1484170"/>
                  <a:gd name="connsiteY4" fmla="*/ 721360 h 2048680"/>
                  <a:gd name="connsiteX5" fmla="*/ 102410 w 1484170"/>
                  <a:gd name="connsiteY5" fmla="*/ 975360 h 2048680"/>
                  <a:gd name="connsiteX6" fmla="*/ 21130 w 1484170"/>
                  <a:gd name="connsiteY6" fmla="*/ 102616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53210 w 1484170"/>
                  <a:gd name="connsiteY4" fmla="*/ 721360 h 2048680"/>
                  <a:gd name="connsiteX5" fmla="*/ 102410 w 1484170"/>
                  <a:gd name="connsiteY5" fmla="*/ 975360 h 2048680"/>
                  <a:gd name="connsiteX6" fmla="*/ 21130 w 1484170"/>
                  <a:gd name="connsiteY6" fmla="*/ 102616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53210 w 1484170"/>
                  <a:gd name="connsiteY4" fmla="*/ 721360 h 2048680"/>
                  <a:gd name="connsiteX5" fmla="*/ 102410 w 1484170"/>
                  <a:gd name="connsiteY5" fmla="*/ 975360 h 2048680"/>
                  <a:gd name="connsiteX6" fmla="*/ 21130 w 1484170"/>
                  <a:gd name="connsiteY6" fmla="*/ 102616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53210 w 1484170"/>
                  <a:gd name="connsiteY4" fmla="*/ 721360 h 2048680"/>
                  <a:gd name="connsiteX5" fmla="*/ 102410 w 1484170"/>
                  <a:gd name="connsiteY5" fmla="*/ 975360 h 2048680"/>
                  <a:gd name="connsiteX6" fmla="*/ 21130 w 1484170"/>
                  <a:gd name="connsiteY6" fmla="*/ 102616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53210 w 1484170"/>
                  <a:gd name="connsiteY4" fmla="*/ 721360 h 2048680"/>
                  <a:gd name="connsiteX5" fmla="*/ 102410 w 1484170"/>
                  <a:gd name="connsiteY5" fmla="*/ 975360 h 2048680"/>
                  <a:gd name="connsiteX6" fmla="*/ 8430 w 1484170"/>
                  <a:gd name="connsiteY6" fmla="*/ 107188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53210 w 1484170"/>
                  <a:gd name="connsiteY4" fmla="*/ 721360 h 2048680"/>
                  <a:gd name="connsiteX5" fmla="*/ 102410 w 1484170"/>
                  <a:gd name="connsiteY5" fmla="*/ 975360 h 2048680"/>
                  <a:gd name="connsiteX6" fmla="*/ 8430 w 1484170"/>
                  <a:gd name="connsiteY6" fmla="*/ 107188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60830 w 1484170"/>
                  <a:gd name="connsiteY4" fmla="*/ 739140 h 2048680"/>
                  <a:gd name="connsiteX5" fmla="*/ 102410 w 1484170"/>
                  <a:gd name="connsiteY5" fmla="*/ 975360 h 2048680"/>
                  <a:gd name="connsiteX6" fmla="*/ 8430 w 1484170"/>
                  <a:gd name="connsiteY6" fmla="*/ 107188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60830 w 1484170"/>
                  <a:gd name="connsiteY4" fmla="*/ 739140 h 2048680"/>
                  <a:gd name="connsiteX5" fmla="*/ 102410 w 1484170"/>
                  <a:gd name="connsiteY5" fmla="*/ 975360 h 2048680"/>
                  <a:gd name="connsiteX6" fmla="*/ 8430 w 1484170"/>
                  <a:gd name="connsiteY6" fmla="*/ 107188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  <a:gd name="connsiteX0" fmla="*/ 92250 w 1484170"/>
                  <a:gd name="connsiteY0" fmla="*/ 0 h 2048680"/>
                  <a:gd name="connsiteX1" fmla="*/ 810 w 1484170"/>
                  <a:gd name="connsiteY1" fmla="*/ 132080 h 2048680"/>
                  <a:gd name="connsiteX2" fmla="*/ 61770 w 1484170"/>
                  <a:gd name="connsiteY2" fmla="*/ 396240 h 2048680"/>
                  <a:gd name="connsiteX3" fmla="*/ 285290 w 1484170"/>
                  <a:gd name="connsiteY3" fmla="*/ 629920 h 2048680"/>
                  <a:gd name="connsiteX4" fmla="*/ 160830 w 1484170"/>
                  <a:gd name="connsiteY4" fmla="*/ 739140 h 2048680"/>
                  <a:gd name="connsiteX5" fmla="*/ 102410 w 1484170"/>
                  <a:gd name="connsiteY5" fmla="*/ 975360 h 2048680"/>
                  <a:gd name="connsiteX6" fmla="*/ 8430 w 1484170"/>
                  <a:gd name="connsiteY6" fmla="*/ 1071880 h 2048680"/>
                  <a:gd name="connsiteX7" fmla="*/ 61770 w 1484170"/>
                  <a:gd name="connsiteY7" fmla="*/ 1270000 h 2048680"/>
                  <a:gd name="connsiteX8" fmla="*/ 254810 w 1484170"/>
                  <a:gd name="connsiteY8" fmla="*/ 1615440 h 2048680"/>
                  <a:gd name="connsiteX9" fmla="*/ 468170 w 1484170"/>
                  <a:gd name="connsiteY9" fmla="*/ 1678940 h 2048680"/>
                  <a:gd name="connsiteX10" fmla="*/ 712010 w 1484170"/>
                  <a:gd name="connsiteY10" fmla="*/ 1747520 h 2048680"/>
                  <a:gd name="connsiteX11" fmla="*/ 897430 w 1484170"/>
                  <a:gd name="connsiteY11" fmla="*/ 1780540 h 2048680"/>
                  <a:gd name="connsiteX12" fmla="*/ 1026970 w 1484170"/>
                  <a:gd name="connsiteY12" fmla="*/ 1892300 h 2048680"/>
                  <a:gd name="connsiteX13" fmla="*/ 1179370 w 1484170"/>
                  <a:gd name="connsiteY13" fmla="*/ 1907540 h 2048680"/>
                  <a:gd name="connsiteX14" fmla="*/ 1306370 w 1484170"/>
                  <a:gd name="connsiteY14" fmla="*/ 2034540 h 2048680"/>
                  <a:gd name="connsiteX15" fmla="*/ 1484170 w 1484170"/>
                  <a:gd name="connsiteY15" fmla="*/ 2021840 h 204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84170" h="2048680">
                    <a:moveTo>
                      <a:pt x="92250" y="0"/>
                    </a:moveTo>
                    <a:cubicBezTo>
                      <a:pt x="49070" y="33020"/>
                      <a:pt x="5890" y="66040"/>
                      <a:pt x="810" y="132080"/>
                    </a:cubicBezTo>
                    <a:cubicBezTo>
                      <a:pt x="-4270" y="198120"/>
                      <a:pt x="14357" y="313267"/>
                      <a:pt x="61770" y="396240"/>
                    </a:cubicBezTo>
                    <a:cubicBezTo>
                      <a:pt x="109183" y="479213"/>
                      <a:pt x="268780" y="572770"/>
                      <a:pt x="285290" y="629920"/>
                    </a:cubicBezTo>
                    <a:cubicBezTo>
                      <a:pt x="256080" y="720090"/>
                      <a:pt x="191310" y="681567"/>
                      <a:pt x="160830" y="739140"/>
                    </a:cubicBezTo>
                    <a:cubicBezTo>
                      <a:pt x="74470" y="844973"/>
                      <a:pt x="93520" y="896620"/>
                      <a:pt x="102410" y="975360"/>
                    </a:cubicBezTo>
                    <a:cubicBezTo>
                      <a:pt x="78280" y="1033780"/>
                      <a:pt x="15203" y="1022773"/>
                      <a:pt x="8430" y="1071880"/>
                    </a:cubicBezTo>
                    <a:cubicBezTo>
                      <a:pt x="1657" y="1120987"/>
                      <a:pt x="20707" y="1179407"/>
                      <a:pt x="61770" y="1270000"/>
                    </a:cubicBezTo>
                    <a:cubicBezTo>
                      <a:pt x="102833" y="1360593"/>
                      <a:pt x="189617" y="1534583"/>
                      <a:pt x="254810" y="1615440"/>
                    </a:cubicBezTo>
                    <a:cubicBezTo>
                      <a:pt x="351588" y="1662826"/>
                      <a:pt x="379270" y="1651847"/>
                      <a:pt x="468170" y="1678940"/>
                    </a:cubicBezTo>
                    <a:cubicBezTo>
                      <a:pt x="557070" y="1706033"/>
                      <a:pt x="640467" y="1730587"/>
                      <a:pt x="712010" y="1747520"/>
                    </a:cubicBezTo>
                    <a:cubicBezTo>
                      <a:pt x="783553" y="1764453"/>
                      <a:pt x="844937" y="1756410"/>
                      <a:pt x="897430" y="1780540"/>
                    </a:cubicBezTo>
                    <a:cubicBezTo>
                      <a:pt x="949923" y="1804670"/>
                      <a:pt x="979980" y="1871133"/>
                      <a:pt x="1026970" y="1892300"/>
                    </a:cubicBezTo>
                    <a:cubicBezTo>
                      <a:pt x="1073960" y="1913467"/>
                      <a:pt x="1132803" y="1883833"/>
                      <a:pt x="1179370" y="1907540"/>
                    </a:cubicBezTo>
                    <a:cubicBezTo>
                      <a:pt x="1225937" y="1931247"/>
                      <a:pt x="1255570" y="2007447"/>
                      <a:pt x="1306370" y="2034540"/>
                    </a:cubicBezTo>
                    <a:cubicBezTo>
                      <a:pt x="1357170" y="2061633"/>
                      <a:pt x="1407970" y="2045546"/>
                      <a:pt x="1484170" y="202184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DC49DD88-491B-4689-BD33-9A99CA5E3C91}"/>
                  </a:ext>
                </a:extLst>
              </p:cNvPr>
              <p:cNvSpPr/>
              <p:nvPr/>
            </p:nvSpPr>
            <p:spPr>
              <a:xfrm>
                <a:off x="203200" y="5344160"/>
                <a:ext cx="1452880" cy="833140"/>
              </a:xfrm>
              <a:custGeom>
                <a:avLst/>
                <a:gdLst>
                  <a:gd name="connsiteX0" fmla="*/ 0 w 1452880"/>
                  <a:gd name="connsiteY0" fmla="*/ 721360 h 833140"/>
                  <a:gd name="connsiteX1" fmla="*/ 193040 w 1452880"/>
                  <a:gd name="connsiteY1" fmla="*/ 833120 h 833140"/>
                  <a:gd name="connsiteX2" fmla="*/ 406400 w 1452880"/>
                  <a:gd name="connsiteY2" fmla="*/ 731520 h 833140"/>
                  <a:gd name="connsiteX3" fmla="*/ 640080 w 1452880"/>
                  <a:gd name="connsiteY3" fmla="*/ 619760 h 833140"/>
                  <a:gd name="connsiteX4" fmla="*/ 711200 w 1452880"/>
                  <a:gd name="connsiteY4" fmla="*/ 558800 h 833140"/>
                  <a:gd name="connsiteX5" fmla="*/ 873760 w 1452880"/>
                  <a:gd name="connsiteY5" fmla="*/ 599440 h 833140"/>
                  <a:gd name="connsiteX6" fmla="*/ 1036320 w 1452880"/>
                  <a:gd name="connsiteY6" fmla="*/ 589280 h 833140"/>
                  <a:gd name="connsiteX7" fmla="*/ 1198880 w 1452880"/>
                  <a:gd name="connsiteY7" fmla="*/ 467360 h 833140"/>
                  <a:gd name="connsiteX8" fmla="*/ 1290320 w 1452880"/>
                  <a:gd name="connsiteY8" fmla="*/ 416560 h 833140"/>
                  <a:gd name="connsiteX9" fmla="*/ 1290320 w 1452880"/>
                  <a:gd name="connsiteY9" fmla="*/ 203200 h 833140"/>
                  <a:gd name="connsiteX10" fmla="*/ 1381760 w 1452880"/>
                  <a:gd name="connsiteY10" fmla="*/ 132080 h 833140"/>
                  <a:gd name="connsiteX11" fmla="*/ 1452880 w 1452880"/>
                  <a:gd name="connsiteY11" fmla="*/ 0 h 83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2880" h="833140">
                    <a:moveTo>
                      <a:pt x="0" y="721360"/>
                    </a:moveTo>
                    <a:cubicBezTo>
                      <a:pt x="62653" y="776393"/>
                      <a:pt x="125307" y="831427"/>
                      <a:pt x="193040" y="833120"/>
                    </a:cubicBezTo>
                    <a:cubicBezTo>
                      <a:pt x="260773" y="834813"/>
                      <a:pt x="406400" y="731520"/>
                      <a:pt x="406400" y="731520"/>
                    </a:cubicBezTo>
                    <a:cubicBezTo>
                      <a:pt x="480907" y="695960"/>
                      <a:pt x="589280" y="648547"/>
                      <a:pt x="640080" y="619760"/>
                    </a:cubicBezTo>
                    <a:cubicBezTo>
                      <a:pt x="690880" y="590973"/>
                      <a:pt x="672253" y="562187"/>
                      <a:pt x="711200" y="558800"/>
                    </a:cubicBezTo>
                    <a:cubicBezTo>
                      <a:pt x="750147" y="555413"/>
                      <a:pt x="819573" y="594360"/>
                      <a:pt x="873760" y="599440"/>
                    </a:cubicBezTo>
                    <a:cubicBezTo>
                      <a:pt x="927947" y="604520"/>
                      <a:pt x="982133" y="611293"/>
                      <a:pt x="1036320" y="589280"/>
                    </a:cubicBezTo>
                    <a:cubicBezTo>
                      <a:pt x="1090507" y="567267"/>
                      <a:pt x="1156547" y="496147"/>
                      <a:pt x="1198880" y="467360"/>
                    </a:cubicBezTo>
                    <a:cubicBezTo>
                      <a:pt x="1241213" y="438573"/>
                      <a:pt x="1275080" y="460587"/>
                      <a:pt x="1290320" y="416560"/>
                    </a:cubicBezTo>
                    <a:cubicBezTo>
                      <a:pt x="1305560" y="372533"/>
                      <a:pt x="1275080" y="250613"/>
                      <a:pt x="1290320" y="203200"/>
                    </a:cubicBezTo>
                    <a:cubicBezTo>
                      <a:pt x="1305560" y="155787"/>
                      <a:pt x="1354667" y="165947"/>
                      <a:pt x="1381760" y="132080"/>
                    </a:cubicBezTo>
                    <a:cubicBezTo>
                      <a:pt x="1408853" y="98213"/>
                      <a:pt x="1430866" y="49106"/>
                      <a:pt x="145288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628FF1DE-ECB8-4D02-ABEE-6E8FCE55484C}"/>
                  </a:ext>
                </a:extLst>
              </p:cNvPr>
              <p:cNvSpPr/>
              <p:nvPr/>
            </p:nvSpPr>
            <p:spPr>
              <a:xfrm>
                <a:off x="264131" y="3878274"/>
                <a:ext cx="1137949" cy="2349806"/>
              </a:xfrm>
              <a:custGeom>
                <a:avLst/>
                <a:gdLst>
                  <a:gd name="connsiteX0" fmla="*/ 1137949 w 1137949"/>
                  <a:gd name="connsiteY0" fmla="*/ 23166 h 2349806"/>
                  <a:gd name="connsiteX1" fmla="*/ 1056669 w 1137949"/>
                  <a:gd name="connsiteY1" fmla="*/ 23166 h 2349806"/>
                  <a:gd name="connsiteX2" fmla="*/ 995709 w 1137949"/>
                  <a:gd name="connsiteY2" fmla="*/ 2846 h 2349806"/>
                  <a:gd name="connsiteX3" fmla="*/ 934749 w 1137949"/>
                  <a:gd name="connsiteY3" fmla="*/ 94286 h 2349806"/>
                  <a:gd name="connsiteX4" fmla="*/ 863629 w 1137949"/>
                  <a:gd name="connsiteY4" fmla="*/ 165406 h 2349806"/>
                  <a:gd name="connsiteX5" fmla="*/ 680749 w 1137949"/>
                  <a:gd name="connsiteY5" fmla="*/ 236526 h 2349806"/>
                  <a:gd name="connsiteX6" fmla="*/ 518189 w 1137949"/>
                  <a:gd name="connsiteY6" fmla="*/ 378766 h 2349806"/>
                  <a:gd name="connsiteX7" fmla="*/ 426749 w 1137949"/>
                  <a:gd name="connsiteY7" fmla="*/ 460046 h 2349806"/>
                  <a:gd name="connsiteX8" fmla="*/ 406429 w 1137949"/>
                  <a:gd name="connsiteY8" fmla="*/ 602286 h 2349806"/>
                  <a:gd name="connsiteX9" fmla="*/ 355629 w 1137949"/>
                  <a:gd name="connsiteY9" fmla="*/ 693726 h 2349806"/>
                  <a:gd name="connsiteX10" fmla="*/ 274349 w 1137949"/>
                  <a:gd name="connsiteY10" fmla="*/ 886766 h 2349806"/>
                  <a:gd name="connsiteX11" fmla="*/ 132109 w 1137949"/>
                  <a:gd name="connsiteY11" fmla="*/ 1039166 h 2349806"/>
                  <a:gd name="connsiteX12" fmla="*/ 91469 w 1137949"/>
                  <a:gd name="connsiteY12" fmla="*/ 1323646 h 2349806"/>
                  <a:gd name="connsiteX13" fmla="*/ 29 w 1137949"/>
                  <a:gd name="connsiteY13" fmla="*/ 1516686 h 2349806"/>
                  <a:gd name="connsiteX14" fmla="*/ 101629 w 1137949"/>
                  <a:gd name="connsiteY14" fmla="*/ 1689406 h 2349806"/>
                  <a:gd name="connsiteX15" fmla="*/ 172749 w 1137949"/>
                  <a:gd name="connsiteY15" fmla="*/ 1892606 h 2349806"/>
                  <a:gd name="connsiteX16" fmla="*/ 254029 w 1137949"/>
                  <a:gd name="connsiteY16" fmla="*/ 2045006 h 2349806"/>
                  <a:gd name="connsiteX17" fmla="*/ 274349 w 1137949"/>
                  <a:gd name="connsiteY17" fmla="*/ 2166926 h 2349806"/>
                  <a:gd name="connsiteX18" fmla="*/ 274349 w 1137949"/>
                  <a:gd name="connsiteY18" fmla="*/ 2248206 h 2349806"/>
                  <a:gd name="connsiteX19" fmla="*/ 416589 w 1137949"/>
                  <a:gd name="connsiteY19" fmla="*/ 2349806 h 234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7949" h="2349806">
                    <a:moveTo>
                      <a:pt x="1137949" y="23166"/>
                    </a:moveTo>
                    <a:cubicBezTo>
                      <a:pt x="1109162" y="24859"/>
                      <a:pt x="1080376" y="26553"/>
                      <a:pt x="1056669" y="23166"/>
                    </a:cubicBezTo>
                    <a:cubicBezTo>
                      <a:pt x="1032962" y="19779"/>
                      <a:pt x="1016029" y="-9007"/>
                      <a:pt x="995709" y="2846"/>
                    </a:cubicBezTo>
                    <a:cubicBezTo>
                      <a:pt x="975389" y="14699"/>
                      <a:pt x="956762" y="67193"/>
                      <a:pt x="934749" y="94286"/>
                    </a:cubicBezTo>
                    <a:cubicBezTo>
                      <a:pt x="912736" y="121379"/>
                      <a:pt x="905962" y="141699"/>
                      <a:pt x="863629" y="165406"/>
                    </a:cubicBezTo>
                    <a:cubicBezTo>
                      <a:pt x="821296" y="189113"/>
                      <a:pt x="738322" y="200966"/>
                      <a:pt x="680749" y="236526"/>
                    </a:cubicBezTo>
                    <a:cubicBezTo>
                      <a:pt x="623176" y="272086"/>
                      <a:pt x="518189" y="378766"/>
                      <a:pt x="518189" y="378766"/>
                    </a:cubicBezTo>
                    <a:cubicBezTo>
                      <a:pt x="475856" y="416019"/>
                      <a:pt x="445376" y="422793"/>
                      <a:pt x="426749" y="460046"/>
                    </a:cubicBezTo>
                    <a:cubicBezTo>
                      <a:pt x="408122" y="497299"/>
                      <a:pt x="418282" y="563339"/>
                      <a:pt x="406429" y="602286"/>
                    </a:cubicBezTo>
                    <a:cubicBezTo>
                      <a:pt x="394576" y="641233"/>
                      <a:pt x="377642" y="646313"/>
                      <a:pt x="355629" y="693726"/>
                    </a:cubicBezTo>
                    <a:cubicBezTo>
                      <a:pt x="333616" y="741139"/>
                      <a:pt x="311602" y="829193"/>
                      <a:pt x="274349" y="886766"/>
                    </a:cubicBezTo>
                    <a:cubicBezTo>
                      <a:pt x="237096" y="944339"/>
                      <a:pt x="162589" y="966353"/>
                      <a:pt x="132109" y="1039166"/>
                    </a:cubicBezTo>
                    <a:cubicBezTo>
                      <a:pt x="101629" y="1111979"/>
                      <a:pt x="113482" y="1244059"/>
                      <a:pt x="91469" y="1323646"/>
                    </a:cubicBezTo>
                    <a:cubicBezTo>
                      <a:pt x="69456" y="1403233"/>
                      <a:pt x="-1664" y="1455726"/>
                      <a:pt x="29" y="1516686"/>
                    </a:cubicBezTo>
                    <a:cubicBezTo>
                      <a:pt x="1722" y="1577646"/>
                      <a:pt x="72842" y="1626753"/>
                      <a:pt x="101629" y="1689406"/>
                    </a:cubicBezTo>
                    <a:cubicBezTo>
                      <a:pt x="130416" y="1752059"/>
                      <a:pt x="147349" y="1833339"/>
                      <a:pt x="172749" y="1892606"/>
                    </a:cubicBezTo>
                    <a:cubicBezTo>
                      <a:pt x="198149" y="1951873"/>
                      <a:pt x="237096" y="1999286"/>
                      <a:pt x="254029" y="2045006"/>
                    </a:cubicBezTo>
                    <a:cubicBezTo>
                      <a:pt x="270962" y="2090726"/>
                      <a:pt x="270962" y="2133059"/>
                      <a:pt x="274349" y="2166926"/>
                    </a:cubicBezTo>
                    <a:cubicBezTo>
                      <a:pt x="277736" y="2200793"/>
                      <a:pt x="250642" y="2217726"/>
                      <a:pt x="274349" y="2248206"/>
                    </a:cubicBezTo>
                    <a:cubicBezTo>
                      <a:pt x="298056" y="2278686"/>
                      <a:pt x="357322" y="2314246"/>
                      <a:pt x="416589" y="2349806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569D9CE9-438A-4926-852C-F882FD82B68F}"/>
                  </a:ext>
                </a:extLst>
              </p:cNvPr>
              <p:cNvSpPr/>
              <p:nvPr/>
            </p:nvSpPr>
            <p:spPr>
              <a:xfrm>
                <a:off x="243841" y="3505200"/>
                <a:ext cx="390161" cy="1038381"/>
              </a:xfrm>
              <a:custGeom>
                <a:avLst/>
                <a:gdLst>
                  <a:gd name="connsiteX0" fmla="*/ 0 w 406400"/>
                  <a:gd name="connsiteY0" fmla="*/ 0 h 1066800"/>
                  <a:gd name="connsiteX1" fmla="*/ 30480 w 406400"/>
                  <a:gd name="connsiteY1" fmla="*/ 101600 h 1066800"/>
                  <a:gd name="connsiteX2" fmla="*/ 91440 w 406400"/>
                  <a:gd name="connsiteY2" fmla="*/ 162560 h 1066800"/>
                  <a:gd name="connsiteX3" fmla="*/ 91440 w 406400"/>
                  <a:gd name="connsiteY3" fmla="*/ 243840 h 1066800"/>
                  <a:gd name="connsiteX4" fmla="*/ 152400 w 406400"/>
                  <a:gd name="connsiteY4" fmla="*/ 294640 h 1066800"/>
                  <a:gd name="connsiteX5" fmla="*/ 142240 w 406400"/>
                  <a:gd name="connsiteY5" fmla="*/ 416560 h 1066800"/>
                  <a:gd name="connsiteX6" fmla="*/ 132080 w 406400"/>
                  <a:gd name="connsiteY6" fmla="*/ 487680 h 1066800"/>
                  <a:gd name="connsiteX7" fmla="*/ 142240 w 406400"/>
                  <a:gd name="connsiteY7" fmla="*/ 538480 h 1066800"/>
                  <a:gd name="connsiteX8" fmla="*/ 142240 w 406400"/>
                  <a:gd name="connsiteY8" fmla="*/ 609600 h 1066800"/>
                  <a:gd name="connsiteX9" fmla="*/ 203200 w 406400"/>
                  <a:gd name="connsiteY9" fmla="*/ 640080 h 1066800"/>
                  <a:gd name="connsiteX10" fmla="*/ 203200 w 406400"/>
                  <a:gd name="connsiteY10" fmla="*/ 762000 h 1066800"/>
                  <a:gd name="connsiteX11" fmla="*/ 406400 w 406400"/>
                  <a:gd name="connsiteY11" fmla="*/ 1066800 h 1066800"/>
                  <a:gd name="connsiteX0" fmla="*/ 0 w 390160"/>
                  <a:gd name="connsiteY0" fmla="*/ 0 h 1038381"/>
                  <a:gd name="connsiteX1" fmla="*/ 30480 w 390160"/>
                  <a:gd name="connsiteY1" fmla="*/ 101600 h 1038381"/>
                  <a:gd name="connsiteX2" fmla="*/ 91440 w 390160"/>
                  <a:gd name="connsiteY2" fmla="*/ 162560 h 1038381"/>
                  <a:gd name="connsiteX3" fmla="*/ 91440 w 390160"/>
                  <a:gd name="connsiteY3" fmla="*/ 243840 h 1038381"/>
                  <a:gd name="connsiteX4" fmla="*/ 152400 w 390160"/>
                  <a:gd name="connsiteY4" fmla="*/ 294640 h 1038381"/>
                  <a:gd name="connsiteX5" fmla="*/ 142240 w 390160"/>
                  <a:gd name="connsiteY5" fmla="*/ 416560 h 1038381"/>
                  <a:gd name="connsiteX6" fmla="*/ 132080 w 390160"/>
                  <a:gd name="connsiteY6" fmla="*/ 487680 h 1038381"/>
                  <a:gd name="connsiteX7" fmla="*/ 142240 w 390160"/>
                  <a:gd name="connsiteY7" fmla="*/ 538480 h 1038381"/>
                  <a:gd name="connsiteX8" fmla="*/ 142240 w 390160"/>
                  <a:gd name="connsiteY8" fmla="*/ 609600 h 1038381"/>
                  <a:gd name="connsiteX9" fmla="*/ 203200 w 390160"/>
                  <a:gd name="connsiteY9" fmla="*/ 640080 h 1038381"/>
                  <a:gd name="connsiteX10" fmla="*/ 203200 w 390160"/>
                  <a:gd name="connsiteY10" fmla="*/ 762000 h 1038381"/>
                  <a:gd name="connsiteX11" fmla="*/ 390160 w 390160"/>
                  <a:gd name="connsiteY11" fmla="*/ 1038381 h 103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0160" h="1038381">
                    <a:moveTo>
                      <a:pt x="0" y="0"/>
                    </a:moveTo>
                    <a:cubicBezTo>
                      <a:pt x="7620" y="37253"/>
                      <a:pt x="15240" y="74507"/>
                      <a:pt x="30480" y="101600"/>
                    </a:cubicBezTo>
                    <a:cubicBezTo>
                      <a:pt x="45720" y="128693"/>
                      <a:pt x="81280" y="138853"/>
                      <a:pt x="91440" y="162560"/>
                    </a:cubicBezTo>
                    <a:cubicBezTo>
                      <a:pt x="101600" y="186267"/>
                      <a:pt x="81280" y="221827"/>
                      <a:pt x="91440" y="243840"/>
                    </a:cubicBezTo>
                    <a:cubicBezTo>
                      <a:pt x="101600" y="265853"/>
                      <a:pt x="143933" y="265853"/>
                      <a:pt x="152400" y="294640"/>
                    </a:cubicBezTo>
                    <a:cubicBezTo>
                      <a:pt x="160867" y="323427"/>
                      <a:pt x="145627" y="384387"/>
                      <a:pt x="142240" y="416560"/>
                    </a:cubicBezTo>
                    <a:cubicBezTo>
                      <a:pt x="138853" y="448733"/>
                      <a:pt x="132080" y="467360"/>
                      <a:pt x="132080" y="487680"/>
                    </a:cubicBezTo>
                    <a:cubicBezTo>
                      <a:pt x="132080" y="508000"/>
                      <a:pt x="140547" y="518160"/>
                      <a:pt x="142240" y="538480"/>
                    </a:cubicBezTo>
                    <a:cubicBezTo>
                      <a:pt x="143933" y="558800"/>
                      <a:pt x="132080" y="592667"/>
                      <a:pt x="142240" y="609600"/>
                    </a:cubicBezTo>
                    <a:cubicBezTo>
                      <a:pt x="152400" y="626533"/>
                      <a:pt x="193040" y="614680"/>
                      <a:pt x="203200" y="640080"/>
                    </a:cubicBezTo>
                    <a:cubicBezTo>
                      <a:pt x="213360" y="665480"/>
                      <a:pt x="169333" y="690880"/>
                      <a:pt x="203200" y="762000"/>
                    </a:cubicBezTo>
                    <a:cubicBezTo>
                      <a:pt x="237067" y="833120"/>
                      <a:pt x="305493" y="921541"/>
                      <a:pt x="390160" y="1038381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624ED6D3-7C0F-400D-9E07-0B676765D6AD}"/>
                  </a:ext>
                </a:extLst>
              </p:cNvPr>
              <p:cNvSpPr/>
              <p:nvPr/>
            </p:nvSpPr>
            <p:spPr>
              <a:xfrm>
                <a:off x="2021840" y="5476241"/>
                <a:ext cx="1209040" cy="683259"/>
              </a:xfrm>
              <a:custGeom>
                <a:avLst/>
                <a:gdLst>
                  <a:gd name="connsiteX0" fmla="*/ 0 w 1209040"/>
                  <a:gd name="connsiteY0" fmla="*/ 0 h 668449"/>
                  <a:gd name="connsiteX1" fmla="*/ 111760 w 1209040"/>
                  <a:gd name="connsiteY1" fmla="*/ 132080 h 668449"/>
                  <a:gd name="connsiteX2" fmla="*/ 193040 w 1209040"/>
                  <a:gd name="connsiteY2" fmla="*/ 243840 h 668449"/>
                  <a:gd name="connsiteX3" fmla="*/ 254000 w 1209040"/>
                  <a:gd name="connsiteY3" fmla="*/ 436880 h 668449"/>
                  <a:gd name="connsiteX4" fmla="*/ 406400 w 1209040"/>
                  <a:gd name="connsiteY4" fmla="*/ 538480 h 668449"/>
                  <a:gd name="connsiteX5" fmla="*/ 619760 w 1209040"/>
                  <a:gd name="connsiteY5" fmla="*/ 629920 h 668449"/>
                  <a:gd name="connsiteX6" fmla="*/ 833120 w 1209040"/>
                  <a:gd name="connsiteY6" fmla="*/ 660400 h 668449"/>
                  <a:gd name="connsiteX7" fmla="*/ 1016000 w 1209040"/>
                  <a:gd name="connsiteY7" fmla="*/ 660400 h 668449"/>
                  <a:gd name="connsiteX8" fmla="*/ 1209040 w 1209040"/>
                  <a:gd name="connsiteY8" fmla="*/ 568960 h 668449"/>
                  <a:gd name="connsiteX0" fmla="*/ 0 w 1209040"/>
                  <a:gd name="connsiteY0" fmla="*/ 0 h 682216"/>
                  <a:gd name="connsiteX1" fmla="*/ 111760 w 1209040"/>
                  <a:gd name="connsiteY1" fmla="*/ 132080 h 682216"/>
                  <a:gd name="connsiteX2" fmla="*/ 193040 w 1209040"/>
                  <a:gd name="connsiteY2" fmla="*/ 243840 h 682216"/>
                  <a:gd name="connsiteX3" fmla="*/ 254000 w 1209040"/>
                  <a:gd name="connsiteY3" fmla="*/ 436880 h 682216"/>
                  <a:gd name="connsiteX4" fmla="*/ 406400 w 1209040"/>
                  <a:gd name="connsiteY4" fmla="*/ 538480 h 682216"/>
                  <a:gd name="connsiteX5" fmla="*/ 670560 w 1209040"/>
                  <a:gd name="connsiteY5" fmla="*/ 675640 h 682216"/>
                  <a:gd name="connsiteX6" fmla="*/ 833120 w 1209040"/>
                  <a:gd name="connsiteY6" fmla="*/ 660400 h 682216"/>
                  <a:gd name="connsiteX7" fmla="*/ 1016000 w 1209040"/>
                  <a:gd name="connsiteY7" fmla="*/ 660400 h 682216"/>
                  <a:gd name="connsiteX8" fmla="*/ 1209040 w 1209040"/>
                  <a:gd name="connsiteY8" fmla="*/ 568960 h 682216"/>
                  <a:gd name="connsiteX0" fmla="*/ 0 w 1209040"/>
                  <a:gd name="connsiteY0" fmla="*/ 0 h 682916"/>
                  <a:gd name="connsiteX1" fmla="*/ 111760 w 1209040"/>
                  <a:gd name="connsiteY1" fmla="*/ 132080 h 682916"/>
                  <a:gd name="connsiteX2" fmla="*/ 193040 w 1209040"/>
                  <a:gd name="connsiteY2" fmla="*/ 243840 h 682916"/>
                  <a:gd name="connsiteX3" fmla="*/ 254000 w 1209040"/>
                  <a:gd name="connsiteY3" fmla="*/ 436880 h 682916"/>
                  <a:gd name="connsiteX4" fmla="*/ 398780 w 1209040"/>
                  <a:gd name="connsiteY4" fmla="*/ 528320 h 682916"/>
                  <a:gd name="connsiteX5" fmla="*/ 670560 w 1209040"/>
                  <a:gd name="connsiteY5" fmla="*/ 675640 h 682916"/>
                  <a:gd name="connsiteX6" fmla="*/ 833120 w 1209040"/>
                  <a:gd name="connsiteY6" fmla="*/ 660400 h 682916"/>
                  <a:gd name="connsiteX7" fmla="*/ 1016000 w 1209040"/>
                  <a:gd name="connsiteY7" fmla="*/ 660400 h 682916"/>
                  <a:gd name="connsiteX8" fmla="*/ 1209040 w 1209040"/>
                  <a:gd name="connsiteY8" fmla="*/ 568960 h 682916"/>
                  <a:gd name="connsiteX0" fmla="*/ 0 w 1209040"/>
                  <a:gd name="connsiteY0" fmla="*/ 0 h 683259"/>
                  <a:gd name="connsiteX1" fmla="*/ 111760 w 1209040"/>
                  <a:gd name="connsiteY1" fmla="*/ 132080 h 683259"/>
                  <a:gd name="connsiteX2" fmla="*/ 193040 w 1209040"/>
                  <a:gd name="connsiteY2" fmla="*/ 243840 h 683259"/>
                  <a:gd name="connsiteX3" fmla="*/ 254000 w 1209040"/>
                  <a:gd name="connsiteY3" fmla="*/ 436880 h 683259"/>
                  <a:gd name="connsiteX4" fmla="*/ 398780 w 1209040"/>
                  <a:gd name="connsiteY4" fmla="*/ 528320 h 683259"/>
                  <a:gd name="connsiteX5" fmla="*/ 670560 w 1209040"/>
                  <a:gd name="connsiteY5" fmla="*/ 675640 h 683259"/>
                  <a:gd name="connsiteX6" fmla="*/ 833120 w 1209040"/>
                  <a:gd name="connsiteY6" fmla="*/ 660400 h 683259"/>
                  <a:gd name="connsiteX7" fmla="*/ 1023620 w 1209040"/>
                  <a:gd name="connsiteY7" fmla="*/ 645160 h 683259"/>
                  <a:gd name="connsiteX8" fmla="*/ 1209040 w 1209040"/>
                  <a:gd name="connsiteY8" fmla="*/ 568960 h 683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9040" h="683259">
                    <a:moveTo>
                      <a:pt x="0" y="0"/>
                    </a:moveTo>
                    <a:cubicBezTo>
                      <a:pt x="39793" y="45720"/>
                      <a:pt x="79587" y="91440"/>
                      <a:pt x="111760" y="132080"/>
                    </a:cubicBezTo>
                    <a:cubicBezTo>
                      <a:pt x="143933" y="172720"/>
                      <a:pt x="169333" y="193040"/>
                      <a:pt x="193040" y="243840"/>
                    </a:cubicBezTo>
                    <a:cubicBezTo>
                      <a:pt x="216747" y="294640"/>
                      <a:pt x="219710" y="389467"/>
                      <a:pt x="254000" y="436880"/>
                    </a:cubicBezTo>
                    <a:cubicBezTo>
                      <a:pt x="288290" y="484293"/>
                      <a:pt x="329353" y="488527"/>
                      <a:pt x="398780" y="528320"/>
                    </a:cubicBezTo>
                    <a:cubicBezTo>
                      <a:pt x="468207" y="568113"/>
                      <a:pt x="598170" y="653627"/>
                      <a:pt x="670560" y="675640"/>
                    </a:cubicBezTo>
                    <a:cubicBezTo>
                      <a:pt x="742950" y="697653"/>
                      <a:pt x="774277" y="665480"/>
                      <a:pt x="833120" y="660400"/>
                    </a:cubicBezTo>
                    <a:cubicBezTo>
                      <a:pt x="891963" y="655320"/>
                      <a:pt x="960967" y="660400"/>
                      <a:pt x="1023620" y="645160"/>
                    </a:cubicBezTo>
                    <a:cubicBezTo>
                      <a:pt x="1086273" y="629920"/>
                      <a:pt x="1143846" y="607060"/>
                      <a:pt x="1209040" y="56896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1D019772-4BFC-42EE-B515-2A2E972C8539}"/>
                  </a:ext>
                </a:extLst>
              </p:cNvPr>
              <p:cNvSpPr/>
              <p:nvPr/>
            </p:nvSpPr>
            <p:spPr>
              <a:xfrm>
                <a:off x="2656840" y="2976881"/>
                <a:ext cx="147320" cy="73660"/>
              </a:xfrm>
              <a:custGeom>
                <a:avLst/>
                <a:gdLst>
                  <a:gd name="connsiteX0" fmla="*/ 121920 w 121920"/>
                  <a:gd name="connsiteY0" fmla="*/ 50800 h 50800"/>
                  <a:gd name="connsiteX1" fmla="*/ 30480 w 121920"/>
                  <a:gd name="connsiteY1" fmla="*/ 40640 h 50800"/>
                  <a:gd name="connsiteX2" fmla="*/ 0 w 121920"/>
                  <a:gd name="connsiteY2" fmla="*/ 0 h 50800"/>
                  <a:gd name="connsiteX0" fmla="*/ 147320 w 147320"/>
                  <a:gd name="connsiteY0" fmla="*/ 50800 h 50800"/>
                  <a:gd name="connsiteX1" fmla="*/ 55880 w 147320"/>
                  <a:gd name="connsiteY1" fmla="*/ 40640 h 50800"/>
                  <a:gd name="connsiteX2" fmla="*/ 0 w 147320"/>
                  <a:gd name="connsiteY2" fmla="*/ 0 h 50800"/>
                  <a:gd name="connsiteX0" fmla="*/ 147320 w 147320"/>
                  <a:gd name="connsiteY0" fmla="*/ 50800 h 63097"/>
                  <a:gd name="connsiteX1" fmla="*/ 55880 w 147320"/>
                  <a:gd name="connsiteY1" fmla="*/ 60960 h 63097"/>
                  <a:gd name="connsiteX2" fmla="*/ 0 w 147320"/>
                  <a:gd name="connsiteY2" fmla="*/ 0 h 63097"/>
                  <a:gd name="connsiteX0" fmla="*/ 147320 w 147320"/>
                  <a:gd name="connsiteY0" fmla="*/ 73660 h 73660"/>
                  <a:gd name="connsiteX1" fmla="*/ 55880 w 147320"/>
                  <a:gd name="connsiteY1" fmla="*/ 60960 h 73660"/>
                  <a:gd name="connsiteX2" fmla="*/ 0 w 147320"/>
                  <a:gd name="connsiteY2" fmla="*/ 0 h 7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320" h="73660">
                    <a:moveTo>
                      <a:pt x="147320" y="73660"/>
                    </a:moveTo>
                    <a:cubicBezTo>
                      <a:pt x="111760" y="72813"/>
                      <a:pt x="76200" y="69427"/>
                      <a:pt x="55880" y="60960"/>
                    </a:cubicBezTo>
                    <a:cubicBezTo>
                      <a:pt x="35560" y="52493"/>
                      <a:pt x="5080" y="16086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3575AAD4-89DD-42B1-BC8C-1A48C7B6D22F}"/>
                  </a:ext>
                </a:extLst>
              </p:cNvPr>
              <p:cNvSpPr/>
              <p:nvPr/>
            </p:nvSpPr>
            <p:spPr>
              <a:xfrm>
                <a:off x="2280920" y="3219149"/>
                <a:ext cx="482600" cy="197151"/>
              </a:xfrm>
              <a:custGeom>
                <a:avLst/>
                <a:gdLst>
                  <a:gd name="connsiteX0" fmla="*/ 0 w 416560"/>
                  <a:gd name="connsiteY0" fmla="*/ 194611 h 194611"/>
                  <a:gd name="connsiteX1" fmla="*/ 121920 w 416560"/>
                  <a:gd name="connsiteY1" fmla="*/ 133651 h 194611"/>
                  <a:gd name="connsiteX2" fmla="*/ 264160 w 416560"/>
                  <a:gd name="connsiteY2" fmla="*/ 11731 h 194611"/>
                  <a:gd name="connsiteX3" fmla="*/ 416560 w 416560"/>
                  <a:gd name="connsiteY3" fmla="*/ 11731 h 194611"/>
                  <a:gd name="connsiteX0" fmla="*/ 0 w 482600"/>
                  <a:gd name="connsiteY0" fmla="*/ 197151 h 197151"/>
                  <a:gd name="connsiteX1" fmla="*/ 187960 w 482600"/>
                  <a:gd name="connsiteY1" fmla="*/ 133651 h 197151"/>
                  <a:gd name="connsiteX2" fmla="*/ 330200 w 482600"/>
                  <a:gd name="connsiteY2" fmla="*/ 11731 h 197151"/>
                  <a:gd name="connsiteX3" fmla="*/ 482600 w 482600"/>
                  <a:gd name="connsiteY3" fmla="*/ 11731 h 197151"/>
                  <a:gd name="connsiteX0" fmla="*/ 0 w 482600"/>
                  <a:gd name="connsiteY0" fmla="*/ 197151 h 197151"/>
                  <a:gd name="connsiteX1" fmla="*/ 180340 w 482600"/>
                  <a:gd name="connsiteY1" fmla="*/ 110791 h 197151"/>
                  <a:gd name="connsiteX2" fmla="*/ 330200 w 482600"/>
                  <a:gd name="connsiteY2" fmla="*/ 11731 h 197151"/>
                  <a:gd name="connsiteX3" fmla="*/ 482600 w 482600"/>
                  <a:gd name="connsiteY3" fmla="*/ 11731 h 19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00" h="197151">
                    <a:moveTo>
                      <a:pt x="0" y="197151"/>
                    </a:moveTo>
                    <a:cubicBezTo>
                      <a:pt x="38946" y="181911"/>
                      <a:pt x="125307" y="141694"/>
                      <a:pt x="180340" y="110791"/>
                    </a:cubicBezTo>
                    <a:cubicBezTo>
                      <a:pt x="235373" y="79888"/>
                      <a:pt x="281093" y="32051"/>
                      <a:pt x="330200" y="11731"/>
                    </a:cubicBezTo>
                    <a:cubicBezTo>
                      <a:pt x="379307" y="-8589"/>
                      <a:pt x="430953" y="1571"/>
                      <a:pt x="482600" y="11731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B9C4BB41-360C-4D1C-92E4-513AA6137FE1}"/>
                  </a:ext>
                </a:extLst>
              </p:cNvPr>
              <p:cNvSpPr/>
              <p:nvPr/>
            </p:nvSpPr>
            <p:spPr>
              <a:xfrm>
                <a:off x="2288540" y="3116580"/>
                <a:ext cx="358140" cy="266700"/>
              </a:xfrm>
              <a:custGeom>
                <a:avLst/>
                <a:gdLst>
                  <a:gd name="connsiteX0" fmla="*/ 358140 w 358140"/>
                  <a:gd name="connsiteY0" fmla="*/ 0 h 266700"/>
                  <a:gd name="connsiteX1" fmla="*/ 304800 w 358140"/>
                  <a:gd name="connsiteY1" fmla="*/ 48260 h 266700"/>
                  <a:gd name="connsiteX2" fmla="*/ 266700 w 358140"/>
                  <a:gd name="connsiteY2" fmla="*/ 86360 h 266700"/>
                  <a:gd name="connsiteX3" fmla="*/ 231140 w 358140"/>
                  <a:gd name="connsiteY3" fmla="*/ 121920 h 266700"/>
                  <a:gd name="connsiteX4" fmla="*/ 187960 w 358140"/>
                  <a:gd name="connsiteY4" fmla="*/ 137160 h 266700"/>
                  <a:gd name="connsiteX5" fmla="*/ 111760 w 358140"/>
                  <a:gd name="connsiteY5" fmla="*/ 149860 h 266700"/>
                  <a:gd name="connsiteX6" fmla="*/ 40640 w 358140"/>
                  <a:gd name="connsiteY6" fmla="*/ 203200 h 266700"/>
                  <a:gd name="connsiteX7" fmla="*/ 0 w 358140"/>
                  <a:gd name="connsiteY7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8140" h="266700">
                    <a:moveTo>
                      <a:pt x="358140" y="0"/>
                    </a:moveTo>
                    <a:cubicBezTo>
                      <a:pt x="339090" y="16933"/>
                      <a:pt x="320040" y="33867"/>
                      <a:pt x="304800" y="48260"/>
                    </a:cubicBezTo>
                    <a:cubicBezTo>
                      <a:pt x="289560" y="62653"/>
                      <a:pt x="266700" y="86360"/>
                      <a:pt x="266700" y="86360"/>
                    </a:cubicBezTo>
                    <a:cubicBezTo>
                      <a:pt x="254423" y="98637"/>
                      <a:pt x="244263" y="113453"/>
                      <a:pt x="231140" y="121920"/>
                    </a:cubicBezTo>
                    <a:cubicBezTo>
                      <a:pt x="218017" y="130387"/>
                      <a:pt x="207857" y="132503"/>
                      <a:pt x="187960" y="137160"/>
                    </a:cubicBezTo>
                    <a:cubicBezTo>
                      <a:pt x="168063" y="141817"/>
                      <a:pt x="136313" y="138853"/>
                      <a:pt x="111760" y="149860"/>
                    </a:cubicBezTo>
                    <a:cubicBezTo>
                      <a:pt x="87207" y="160867"/>
                      <a:pt x="59267" y="183727"/>
                      <a:pt x="40640" y="203200"/>
                    </a:cubicBezTo>
                    <a:cubicBezTo>
                      <a:pt x="22013" y="222673"/>
                      <a:pt x="11006" y="244686"/>
                      <a:pt x="0" y="26670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2346B226-EA00-499A-9C34-A8ABA2E18A85}"/>
                  </a:ext>
                </a:extLst>
              </p:cNvPr>
              <p:cNvSpPr/>
              <p:nvPr/>
            </p:nvSpPr>
            <p:spPr>
              <a:xfrm>
                <a:off x="1249680" y="5931408"/>
                <a:ext cx="231648" cy="231648"/>
              </a:xfrm>
              <a:custGeom>
                <a:avLst/>
                <a:gdLst>
                  <a:gd name="connsiteX0" fmla="*/ 0 w 231648"/>
                  <a:gd name="connsiteY0" fmla="*/ 0 h 231648"/>
                  <a:gd name="connsiteX1" fmla="*/ 115824 w 231648"/>
                  <a:gd name="connsiteY1" fmla="*/ 134112 h 231648"/>
                  <a:gd name="connsiteX2" fmla="*/ 231648 w 231648"/>
                  <a:gd name="connsiteY2" fmla="*/ 231648 h 23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648" h="231648">
                    <a:moveTo>
                      <a:pt x="0" y="0"/>
                    </a:moveTo>
                    <a:cubicBezTo>
                      <a:pt x="38608" y="47752"/>
                      <a:pt x="77216" y="95504"/>
                      <a:pt x="115824" y="134112"/>
                    </a:cubicBezTo>
                    <a:cubicBezTo>
                      <a:pt x="154432" y="172720"/>
                      <a:pt x="193040" y="202184"/>
                      <a:pt x="231648" y="231648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D2029C29-FA35-4726-8249-7DB3438ACCD6}"/>
                  </a:ext>
                </a:extLst>
              </p:cNvPr>
              <p:cNvSpPr/>
              <p:nvPr/>
            </p:nvSpPr>
            <p:spPr>
              <a:xfrm>
                <a:off x="2231136" y="2505456"/>
                <a:ext cx="73152" cy="36576"/>
              </a:xfrm>
              <a:custGeom>
                <a:avLst/>
                <a:gdLst>
                  <a:gd name="connsiteX0" fmla="*/ 73152 w 73152"/>
                  <a:gd name="connsiteY0" fmla="*/ 36576 h 36576"/>
                  <a:gd name="connsiteX1" fmla="*/ 0 w 73152"/>
                  <a:gd name="connsiteY1" fmla="*/ 0 h 3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152" h="36576">
                    <a:moveTo>
                      <a:pt x="73152" y="36576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1615B91F-E638-41C8-8DDB-DF5536E692C8}"/>
                  </a:ext>
                </a:extLst>
              </p:cNvPr>
              <p:cNvSpPr/>
              <p:nvPr/>
            </p:nvSpPr>
            <p:spPr>
              <a:xfrm>
                <a:off x="1993392" y="2761488"/>
                <a:ext cx="60960" cy="109728"/>
              </a:xfrm>
              <a:custGeom>
                <a:avLst/>
                <a:gdLst>
                  <a:gd name="connsiteX0" fmla="*/ 60960 w 60960"/>
                  <a:gd name="connsiteY0" fmla="*/ 109728 h 109728"/>
                  <a:gd name="connsiteX1" fmla="*/ 30480 w 60960"/>
                  <a:gd name="connsiteY1" fmla="*/ 48768 h 109728"/>
                  <a:gd name="connsiteX2" fmla="*/ 0 w 60960"/>
                  <a:gd name="connsiteY2" fmla="*/ 0 h 10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960" h="109728">
                    <a:moveTo>
                      <a:pt x="60960" y="109728"/>
                    </a:moveTo>
                    <a:cubicBezTo>
                      <a:pt x="50800" y="88392"/>
                      <a:pt x="40640" y="67056"/>
                      <a:pt x="30480" y="48768"/>
                    </a:cubicBezTo>
                    <a:cubicBezTo>
                      <a:pt x="20320" y="30480"/>
                      <a:pt x="10160" y="15240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BD7C82FB-E5D6-4D5F-BC82-35FF61FE2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b="24160"/>
          <a:stretch/>
        </p:blipFill>
        <p:spPr>
          <a:xfrm>
            <a:off x="10405892" y="478539"/>
            <a:ext cx="2273947" cy="58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6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雪地里的建筑&#10;&#10;描述已自动生成">
            <a:extLst>
              <a:ext uri="{FF2B5EF4-FFF2-40B4-BE49-F238E27FC236}">
                <a16:creationId xmlns:a16="http://schemas.microsoft.com/office/drawing/2014/main" id="{5513037A-4966-4D0D-81E3-298DAB345F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37" t="513" r="6426" b="1514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A87188-584C-4441-8B8F-17164B8DF1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F5DE9E-40A2-4398-913A-3D35C060F9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781" y="-4865232"/>
            <a:ext cx="8782438" cy="877439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B43B605-1A43-4DA3-835B-C03B40EDA512}"/>
              </a:ext>
            </a:extLst>
          </p:cNvPr>
          <p:cNvGrpSpPr/>
          <p:nvPr userDrawn="1"/>
        </p:nvGrpSpPr>
        <p:grpSpPr>
          <a:xfrm>
            <a:off x="5696170" y="5996811"/>
            <a:ext cx="799661" cy="197778"/>
            <a:chOff x="5546305" y="5996811"/>
            <a:chExt cx="799661" cy="197778"/>
          </a:xfrm>
        </p:grpSpPr>
        <p:sp>
          <p:nvSpPr>
            <p:cNvPr id="6" name="iconfont-1096-617929">
              <a:extLst>
                <a:ext uri="{FF2B5EF4-FFF2-40B4-BE49-F238E27FC236}">
                  <a16:creationId xmlns:a16="http://schemas.microsoft.com/office/drawing/2014/main" id="{E817F274-7424-4482-B4FF-AC97252A1758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5851254" y="6010657"/>
              <a:ext cx="184649" cy="183932"/>
            </a:xfrm>
            <a:custGeom>
              <a:avLst/>
              <a:gdLst>
                <a:gd name="T0" fmla="*/ 11209 w 11256"/>
                <a:gd name="T1" fmla="*/ 4253 h 11213"/>
                <a:gd name="T2" fmla="*/ 10891 w 11256"/>
                <a:gd name="T3" fmla="*/ 3984 h 11213"/>
                <a:gd name="T4" fmla="*/ 7510 w 11256"/>
                <a:gd name="T5" fmla="*/ 3462 h 11213"/>
                <a:gd name="T6" fmla="*/ 6001 w 11256"/>
                <a:gd name="T7" fmla="*/ 230 h 11213"/>
                <a:gd name="T8" fmla="*/ 5640 w 11256"/>
                <a:gd name="T9" fmla="*/ 0 h 11213"/>
                <a:gd name="T10" fmla="*/ 5640 w 11256"/>
                <a:gd name="T11" fmla="*/ 0 h 11213"/>
                <a:gd name="T12" fmla="*/ 5279 w 11256"/>
                <a:gd name="T13" fmla="*/ 230 h 11213"/>
                <a:gd name="T14" fmla="*/ 3756 w 11256"/>
                <a:gd name="T15" fmla="*/ 3455 h 11213"/>
                <a:gd name="T16" fmla="*/ 370 w 11256"/>
                <a:gd name="T17" fmla="*/ 3965 h 11213"/>
                <a:gd name="T18" fmla="*/ 49 w 11256"/>
                <a:gd name="T19" fmla="*/ 4231 h 11213"/>
                <a:gd name="T20" fmla="*/ 142 w 11256"/>
                <a:gd name="T21" fmla="*/ 4638 h 11213"/>
                <a:gd name="T22" fmla="*/ 2597 w 11256"/>
                <a:gd name="T23" fmla="*/ 7164 h 11213"/>
                <a:gd name="T24" fmla="*/ 2010 w 11256"/>
                <a:gd name="T25" fmla="*/ 10725 h 11213"/>
                <a:gd name="T26" fmla="*/ 2174 w 11256"/>
                <a:gd name="T27" fmla="*/ 11116 h 11213"/>
                <a:gd name="T28" fmla="*/ 2597 w 11256"/>
                <a:gd name="T29" fmla="*/ 11140 h 11213"/>
                <a:gd name="T30" fmla="*/ 5620 w 11256"/>
                <a:gd name="T31" fmla="*/ 9478 h 11213"/>
                <a:gd name="T32" fmla="*/ 8637 w 11256"/>
                <a:gd name="T33" fmla="*/ 11151 h 11213"/>
                <a:gd name="T34" fmla="*/ 8831 w 11256"/>
                <a:gd name="T35" fmla="*/ 11200 h 11213"/>
                <a:gd name="T36" fmla="*/ 8839 w 11256"/>
                <a:gd name="T37" fmla="*/ 11200 h 11213"/>
                <a:gd name="T38" fmla="*/ 9239 w 11256"/>
                <a:gd name="T39" fmla="*/ 10800 h 11213"/>
                <a:gd name="T40" fmla="*/ 9213 w 11256"/>
                <a:gd name="T41" fmla="*/ 10658 h 11213"/>
                <a:gd name="T42" fmla="*/ 8652 w 11256"/>
                <a:gd name="T43" fmla="*/ 7175 h 11213"/>
                <a:gd name="T44" fmla="*/ 11114 w 11256"/>
                <a:gd name="T45" fmla="*/ 4659 h 11213"/>
                <a:gd name="T46" fmla="*/ 11209 w 11256"/>
                <a:gd name="T47" fmla="*/ 4253 h 1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56" h="11213">
                  <a:moveTo>
                    <a:pt x="11209" y="4253"/>
                  </a:moveTo>
                  <a:cubicBezTo>
                    <a:pt x="11161" y="4111"/>
                    <a:pt x="11039" y="4008"/>
                    <a:pt x="10891" y="3984"/>
                  </a:cubicBezTo>
                  <a:lnTo>
                    <a:pt x="7510" y="3462"/>
                  </a:lnTo>
                  <a:lnTo>
                    <a:pt x="6001" y="230"/>
                  </a:lnTo>
                  <a:cubicBezTo>
                    <a:pt x="5934" y="90"/>
                    <a:pt x="5795" y="0"/>
                    <a:pt x="5640" y="0"/>
                  </a:cubicBezTo>
                  <a:lnTo>
                    <a:pt x="5640" y="0"/>
                  </a:lnTo>
                  <a:cubicBezTo>
                    <a:pt x="5485" y="0"/>
                    <a:pt x="5345" y="88"/>
                    <a:pt x="5279" y="230"/>
                  </a:cubicBezTo>
                  <a:lnTo>
                    <a:pt x="3756" y="3455"/>
                  </a:lnTo>
                  <a:lnTo>
                    <a:pt x="370" y="3965"/>
                  </a:lnTo>
                  <a:cubicBezTo>
                    <a:pt x="221" y="3986"/>
                    <a:pt x="99" y="4090"/>
                    <a:pt x="49" y="4231"/>
                  </a:cubicBezTo>
                  <a:cubicBezTo>
                    <a:pt x="0" y="4373"/>
                    <a:pt x="36" y="4530"/>
                    <a:pt x="142" y="4638"/>
                  </a:cubicBezTo>
                  <a:lnTo>
                    <a:pt x="2597" y="7164"/>
                  </a:lnTo>
                  <a:lnTo>
                    <a:pt x="2010" y="10725"/>
                  </a:lnTo>
                  <a:cubicBezTo>
                    <a:pt x="1984" y="10875"/>
                    <a:pt x="2049" y="11028"/>
                    <a:pt x="2174" y="11116"/>
                  </a:cubicBezTo>
                  <a:cubicBezTo>
                    <a:pt x="2298" y="11204"/>
                    <a:pt x="2464" y="11213"/>
                    <a:pt x="2597" y="11140"/>
                  </a:cubicBezTo>
                  <a:lnTo>
                    <a:pt x="5620" y="9478"/>
                  </a:lnTo>
                  <a:lnTo>
                    <a:pt x="8637" y="11151"/>
                  </a:lnTo>
                  <a:cubicBezTo>
                    <a:pt x="8697" y="11183"/>
                    <a:pt x="8764" y="11200"/>
                    <a:pt x="8831" y="11200"/>
                  </a:cubicBezTo>
                  <a:lnTo>
                    <a:pt x="8839" y="11200"/>
                  </a:lnTo>
                  <a:cubicBezTo>
                    <a:pt x="9061" y="11200"/>
                    <a:pt x="9239" y="11022"/>
                    <a:pt x="9239" y="10800"/>
                  </a:cubicBezTo>
                  <a:cubicBezTo>
                    <a:pt x="9239" y="10751"/>
                    <a:pt x="9231" y="10703"/>
                    <a:pt x="9213" y="10658"/>
                  </a:cubicBezTo>
                  <a:lnTo>
                    <a:pt x="8652" y="7175"/>
                  </a:lnTo>
                  <a:lnTo>
                    <a:pt x="11114" y="4659"/>
                  </a:lnTo>
                  <a:cubicBezTo>
                    <a:pt x="11219" y="4552"/>
                    <a:pt x="11256" y="4395"/>
                    <a:pt x="11209" y="4253"/>
                  </a:cubicBezTo>
                  <a:close/>
                </a:path>
              </a:pathLst>
            </a:custGeom>
            <a:gradFill>
              <a:gsLst>
                <a:gs pos="0">
                  <a:srgbClr val="FFC000">
                    <a:lumMod val="80000"/>
                    <a:lumOff val="20000"/>
                  </a:srgbClr>
                </a:gs>
                <a:gs pos="100000">
                  <a:srgbClr val="FFC000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</p:sp>
        <p:sp>
          <p:nvSpPr>
            <p:cNvPr id="7" name="iconfont-1096-617929">
              <a:extLst>
                <a:ext uri="{FF2B5EF4-FFF2-40B4-BE49-F238E27FC236}">
                  <a16:creationId xmlns:a16="http://schemas.microsoft.com/office/drawing/2014/main" id="{0A3A3898-BB6E-4186-9B0A-B82AF99D570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6192729" y="5996811"/>
              <a:ext cx="153237" cy="152642"/>
            </a:xfrm>
            <a:custGeom>
              <a:avLst/>
              <a:gdLst>
                <a:gd name="T0" fmla="*/ 11209 w 11256"/>
                <a:gd name="T1" fmla="*/ 4253 h 11213"/>
                <a:gd name="T2" fmla="*/ 10891 w 11256"/>
                <a:gd name="T3" fmla="*/ 3984 h 11213"/>
                <a:gd name="T4" fmla="*/ 7510 w 11256"/>
                <a:gd name="T5" fmla="*/ 3462 h 11213"/>
                <a:gd name="T6" fmla="*/ 6001 w 11256"/>
                <a:gd name="T7" fmla="*/ 230 h 11213"/>
                <a:gd name="T8" fmla="*/ 5640 w 11256"/>
                <a:gd name="T9" fmla="*/ 0 h 11213"/>
                <a:gd name="T10" fmla="*/ 5640 w 11256"/>
                <a:gd name="T11" fmla="*/ 0 h 11213"/>
                <a:gd name="T12" fmla="*/ 5279 w 11256"/>
                <a:gd name="T13" fmla="*/ 230 h 11213"/>
                <a:gd name="T14" fmla="*/ 3756 w 11256"/>
                <a:gd name="T15" fmla="*/ 3455 h 11213"/>
                <a:gd name="T16" fmla="*/ 370 w 11256"/>
                <a:gd name="T17" fmla="*/ 3965 h 11213"/>
                <a:gd name="T18" fmla="*/ 49 w 11256"/>
                <a:gd name="T19" fmla="*/ 4231 h 11213"/>
                <a:gd name="T20" fmla="*/ 142 w 11256"/>
                <a:gd name="T21" fmla="*/ 4638 h 11213"/>
                <a:gd name="T22" fmla="*/ 2597 w 11256"/>
                <a:gd name="T23" fmla="*/ 7164 h 11213"/>
                <a:gd name="T24" fmla="*/ 2010 w 11256"/>
                <a:gd name="T25" fmla="*/ 10725 h 11213"/>
                <a:gd name="T26" fmla="*/ 2174 w 11256"/>
                <a:gd name="T27" fmla="*/ 11116 h 11213"/>
                <a:gd name="T28" fmla="*/ 2597 w 11256"/>
                <a:gd name="T29" fmla="*/ 11140 h 11213"/>
                <a:gd name="T30" fmla="*/ 5620 w 11256"/>
                <a:gd name="T31" fmla="*/ 9478 h 11213"/>
                <a:gd name="T32" fmla="*/ 8637 w 11256"/>
                <a:gd name="T33" fmla="*/ 11151 h 11213"/>
                <a:gd name="T34" fmla="*/ 8831 w 11256"/>
                <a:gd name="T35" fmla="*/ 11200 h 11213"/>
                <a:gd name="T36" fmla="*/ 8839 w 11256"/>
                <a:gd name="T37" fmla="*/ 11200 h 11213"/>
                <a:gd name="T38" fmla="*/ 9239 w 11256"/>
                <a:gd name="T39" fmla="*/ 10800 h 11213"/>
                <a:gd name="T40" fmla="*/ 9213 w 11256"/>
                <a:gd name="T41" fmla="*/ 10658 h 11213"/>
                <a:gd name="T42" fmla="*/ 8652 w 11256"/>
                <a:gd name="T43" fmla="*/ 7175 h 11213"/>
                <a:gd name="T44" fmla="*/ 11114 w 11256"/>
                <a:gd name="T45" fmla="*/ 4659 h 11213"/>
                <a:gd name="T46" fmla="*/ 11209 w 11256"/>
                <a:gd name="T47" fmla="*/ 4253 h 1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56" h="11213">
                  <a:moveTo>
                    <a:pt x="11209" y="4253"/>
                  </a:moveTo>
                  <a:cubicBezTo>
                    <a:pt x="11161" y="4111"/>
                    <a:pt x="11039" y="4008"/>
                    <a:pt x="10891" y="3984"/>
                  </a:cubicBezTo>
                  <a:lnTo>
                    <a:pt x="7510" y="3462"/>
                  </a:lnTo>
                  <a:lnTo>
                    <a:pt x="6001" y="230"/>
                  </a:lnTo>
                  <a:cubicBezTo>
                    <a:pt x="5934" y="90"/>
                    <a:pt x="5795" y="0"/>
                    <a:pt x="5640" y="0"/>
                  </a:cubicBezTo>
                  <a:lnTo>
                    <a:pt x="5640" y="0"/>
                  </a:lnTo>
                  <a:cubicBezTo>
                    <a:pt x="5485" y="0"/>
                    <a:pt x="5345" y="88"/>
                    <a:pt x="5279" y="230"/>
                  </a:cubicBezTo>
                  <a:lnTo>
                    <a:pt x="3756" y="3455"/>
                  </a:lnTo>
                  <a:lnTo>
                    <a:pt x="370" y="3965"/>
                  </a:lnTo>
                  <a:cubicBezTo>
                    <a:pt x="221" y="3986"/>
                    <a:pt x="99" y="4090"/>
                    <a:pt x="49" y="4231"/>
                  </a:cubicBezTo>
                  <a:cubicBezTo>
                    <a:pt x="0" y="4373"/>
                    <a:pt x="36" y="4530"/>
                    <a:pt x="142" y="4638"/>
                  </a:cubicBezTo>
                  <a:lnTo>
                    <a:pt x="2597" y="7164"/>
                  </a:lnTo>
                  <a:lnTo>
                    <a:pt x="2010" y="10725"/>
                  </a:lnTo>
                  <a:cubicBezTo>
                    <a:pt x="1984" y="10875"/>
                    <a:pt x="2049" y="11028"/>
                    <a:pt x="2174" y="11116"/>
                  </a:cubicBezTo>
                  <a:cubicBezTo>
                    <a:pt x="2298" y="11204"/>
                    <a:pt x="2464" y="11213"/>
                    <a:pt x="2597" y="11140"/>
                  </a:cubicBezTo>
                  <a:lnTo>
                    <a:pt x="5620" y="9478"/>
                  </a:lnTo>
                  <a:lnTo>
                    <a:pt x="8637" y="11151"/>
                  </a:lnTo>
                  <a:cubicBezTo>
                    <a:pt x="8697" y="11183"/>
                    <a:pt x="8764" y="11200"/>
                    <a:pt x="8831" y="11200"/>
                  </a:cubicBezTo>
                  <a:lnTo>
                    <a:pt x="8839" y="11200"/>
                  </a:lnTo>
                  <a:cubicBezTo>
                    <a:pt x="9061" y="11200"/>
                    <a:pt x="9239" y="11022"/>
                    <a:pt x="9239" y="10800"/>
                  </a:cubicBezTo>
                  <a:cubicBezTo>
                    <a:pt x="9239" y="10751"/>
                    <a:pt x="9231" y="10703"/>
                    <a:pt x="9213" y="10658"/>
                  </a:cubicBezTo>
                  <a:lnTo>
                    <a:pt x="8652" y="7175"/>
                  </a:lnTo>
                  <a:lnTo>
                    <a:pt x="11114" y="4659"/>
                  </a:lnTo>
                  <a:cubicBezTo>
                    <a:pt x="11219" y="4552"/>
                    <a:pt x="11256" y="4395"/>
                    <a:pt x="11209" y="4253"/>
                  </a:cubicBezTo>
                  <a:close/>
                </a:path>
              </a:pathLst>
            </a:custGeom>
            <a:gradFill>
              <a:gsLst>
                <a:gs pos="0">
                  <a:srgbClr val="FFC000">
                    <a:lumMod val="80000"/>
                    <a:lumOff val="20000"/>
                  </a:srgbClr>
                </a:gs>
                <a:gs pos="100000">
                  <a:srgbClr val="FFC000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</p:sp>
        <p:sp>
          <p:nvSpPr>
            <p:cNvPr id="8" name="iconfont-1096-617929">
              <a:extLst>
                <a:ext uri="{FF2B5EF4-FFF2-40B4-BE49-F238E27FC236}">
                  <a16:creationId xmlns:a16="http://schemas.microsoft.com/office/drawing/2014/main" id="{C5688F74-544F-4FC7-BE87-07A8C9900601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5546305" y="5996811"/>
              <a:ext cx="153237" cy="152642"/>
            </a:xfrm>
            <a:custGeom>
              <a:avLst/>
              <a:gdLst>
                <a:gd name="T0" fmla="*/ 11209 w 11256"/>
                <a:gd name="T1" fmla="*/ 4253 h 11213"/>
                <a:gd name="T2" fmla="*/ 10891 w 11256"/>
                <a:gd name="T3" fmla="*/ 3984 h 11213"/>
                <a:gd name="T4" fmla="*/ 7510 w 11256"/>
                <a:gd name="T5" fmla="*/ 3462 h 11213"/>
                <a:gd name="T6" fmla="*/ 6001 w 11256"/>
                <a:gd name="T7" fmla="*/ 230 h 11213"/>
                <a:gd name="T8" fmla="*/ 5640 w 11256"/>
                <a:gd name="T9" fmla="*/ 0 h 11213"/>
                <a:gd name="T10" fmla="*/ 5640 w 11256"/>
                <a:gd name="T11" fmla="*/ 0 h 11213"/>
                <a:gd name="T12" fmla="*/ 5279 w 11256"/>
                <a:gd name="T13" fmla="*/ 230 h 11213"/>
                <a:gd name="T14" fmla="*/ 3756 w 11256"/>
                <a:gd name="T15" fmla="*/ 3455 h 11213"/>
                <a:gd name="T16" fmla="*/ 370 w 11256"/>
                <a:gd name="T17" fmla="*/ 3965 h 11213"/>
                <a:gd name="T18" fmla="*/ 49 w 11256"/>
                <a:gd name="T19" fmla="*/ 4231 h 11213"/>
                <a:gd name="T20" fmla="*/ 142 w 11256"/>
                <a:gd name="T21" fmla="*/ 4638 h 11213"/>
                <a:gd name="T22" fmla="*/ 2597 w 11256"/>
                <a:gd name="T23" fmla="*/ 7164 h 11213"/>
                <a:gd name="T24" fmla="*/ 2010 w 11256"/>
                <a:gd name="T25" fmla="*/ 10725 h 11213"/>
                <a:gd name="T26" fmla="*/ 2174 w 11256"/>
                <a:gd name="T27" fmla="*/ 11116 h 11213"/>
                <a:gd name="T28" fmla="*/ 2597 w 11256"/>
                <a:gd name="T29" fmla="*/ 11140 h 11213"/>
                <a:gd name="T30" fmla="*/ 5620 w 11256"/>
                <a:gd name="T31" fmla="*/ 9478 h 11213"/>
                <a:gd name="T32" fmla="*/ 8637 w 11256"/>
                <a:gd name="T33" fmla="*/ 11151 h 11213"/>
                <a:gd name="T34" fmla="*/ 8831 w 11256"/>
                <a:gd name="T35" fmla="*/ 11200 h 11213"/>
                <a:gd name="T36" fmla="*/ 8839 w 11256"/>
                <a:gd name="T37" fmla="*/ 11200 h 11213"/>
                <a:gd name="T38" fmla="*/ 9239 w 11256"/>
                <a:gd name="T39" fmla="*/ 10800 h 11213"/>
                <a:gd name="T40" fmla="*/ 9213 w 11256"/>
                <a:gd name="T41" fmla="*/ 10658 h 11213"/>
                <a:gd name="T42" fmla="*/ 8652 w 11256"/>
                <a:gd name="T43" fmla="*/ 7175 h 11213"/>
                <a:gd name="T44" fmla="*/ 11114 w 11256"/>
                <a:gd name="T45" fmla="*/ 4659 h 11213"/>
                <a:gd name="T46" fmla="*/ 11209 w 11256"/>
                <a:gd name="T47" fmla="*/ 4253 h 1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56" h="11213">
                  <a:moveTo>
                    <a:pt x="11209" y="4253"/>
                  </a:moveTo>
                  <a:cubicBezTo>
                    <a:pt x="11161" y="4111"/>
                    <a:pt x="11039" y="4008"/>
                    <a:pt x="10891" y="3984"/>
                  </a:cubicBezTo>
                  <a:lnTo>
                    <a:pt x="7510" y="3462"/>
                  </a:lnTo>
                  <a:lnTo>
                    <a:pt x="6001" y="230"/>
                  </a:lnTo>
                  <a:cubicBezTo>
                    <a:pt x="5934" y="90"/>
                    <a:pt x="5795" y="0"/>
                    <a:pt x="5640" y="0"/>
                  </a:cubicBezTo>
                  <a:lnTo>
                    <a:pt x="5640" y="0"/>
                  </a:lnTo>
                  <a:cubicBezTo>
                    <a:pt x="5485" y="0"/>
                    <a:pt x="5345" y="88"/>
                    <a:pt x="5279" y="230"/>
                  </a:cubicBezTo>
                  <a:lnTo>
                    <a:pt x="3756" y="3455"/>
                  </a:lnTo>
                  <a:lnTo>
                    <a:pt x="370" y="3965"/>
                  </a:lnTo>
                  <a:cubicBezTo>
                    <a:pt x="221" y="3986"/>
                    <a:pt x="99" y="4090"/>
                    <a:pt x="49" y="4231"/>
                  </a:cubicBezTo>
                  <a:cubicBezTo>
                    <a:pt x="0" y="4373"/>
                    <a:pt x="36" y="4530"/>
                    <a:pt x="142" y="4638"/>
                  </a:cubicBezTo>
                  <a:lnTo>
                    <a:pt x="2597" y="7164"/>
                  </a:lnTo>
                  <a:lnTo>
                    <a:pt x="2010" y="10725"/>
                  </a:lnTo>
                  <a:cubicBezTo>
                    <a:pt x="1984" y="10875"/>
                    <a:pt x="2049" y="11028"/>
                    <a:pt x="2174" y="11116"/>
                  </a:cubicBezTo>
                  <a:cubicBezTo>
                    <a:pt x="2298" y="11204"/>
                    <a:pt x="2464" y="11213"/>
                    <a:pt x="2597" y="11140"/>
                  </a:cubicBezTo>
                  <a:lnTo>
                    <a:pt x="5620" y="9478"/>
                  </a:lnTo>
                  <a:lnTo>
                    <a:pt x="8637" y="11151"/>
                  </a:lnTo>
                  <a:cubicBezTo>
                    <a:pt x="8697" y="11183"/>
                    <a:pt x="8764" y="11200"/>
                    <a:pt x="8831" y="11200"/>
                  </a:cubicBezTo>
                  <a:lnTo>
                    <a:pt x="8839" y="11200"/>
                  </a:lnTo>
                  <a:cubicBezTo>
                    <a:pt x="9061" y="11200"/>
                    <a:pt x="9239" y="11022"/>
                    <a:pt x="9239" y="10800"/>
                  </a:cubicBezTo>
                  <a:cubicBezTo>
                    <a:pt x="9239" y="10751"/>
                    <a:pt x="9231" y="10703"/>
                    <a:pt x="9213" y="10658"/>
                  </a:cubicBezTo>
                  <a:lnTo>
                    <a:pt x="8652" y="7175"/>
                  </a:lnTo>
                  <a:lnTo>
                    <a:pt x="11114" y="4659"/>
                  </a:lnTo>
                  <a:cubicBezTo>
                    <a:pt x="11219" y="4552"/>
                    <a:pt x="11256" y="4395"/>
                    <a:pt x="11209" y="4253"/>
                  </a:cubicBezTo>
                  <a:close/>
                </a:path>
              </a:pathLst>
            </a:custGeom>
            <a:gradFill>
              <a:gsLst>
                <a:gs pos="0">
                  <a:srgbClr val="FFC000">
                    <a:lumMod val="80000"/>
                    <a:lumOff val="20000"/>
                  </a:srgbClr>
                </a:gs>
                <a:gs pos="100000">
                  <a:srgbClr val="FFC000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</p:sp>
      </p:grpSp>
      <p:sp>
        <p:nvSpPr>
          <p:cNvPr id="9" name="图形 11">
            <a:extLst>
              <a:ext uri="{FF2B5EF4-FFF2-40B4-BE49-F238E27FC236}">
                <a16:creationId xmlns:a16="http://schemas.microsoft.com/office/drawing/2014/main" id="{61274525-28B2-4A43-92A7-BC03F9F2FF2D}"/>
              </a:ext>
            </a:extLst>
          </p:cNvPr>
          <p:cNvSpPr/>
          <p:nvPr userDrawn="1"/>
        </p:nvSpPr>
        <p:spPr>
          <a:xfrm rot="370944" flipH="1">
            <a:off x="10272427" y="4290830"/>
            <a:ext cx="773464" cy="1814385"/>
          </a:xfrm>
          <a:custGeom>
            <a:avLst/>
            <a:gdLst>
              <a:gd name="connsiteX0" fmla="*/ 173887 w 773464"/>
              <a:gd name="connsiteY0" fmla="*/ 178401 h 1814385"/>
              <a:gd name="connsiteX1" fmla="*/ 187179 w 773464"/>
              <a:gd name="connsiteY1" fmla="*/ 205788 h 1814385"/>
              <a:gd name="connsiteX2" fmla="*/ 205959 w 773464"/>
              <a:gd name="connsiteY2" fmla="*/ 268070 h 1814385"/>
              <a:gd name="connsiteX3" fmla="*/ 208263 w 773464"/>
              <a:gd name="connsiteY3" fmla="*/ 285475 h 1814385"/>
              <a:gd name="connsiteX4" fmla="*/ 210096 w 773464"/>
              <a:gd name="connsiteY4" fmla="*/ 339157 h 1814385"/>
              <a:gd name="connsiteX5" fmla="*/ 237125 w 773464"/>
              <a:gd name="connsiteY5" fmla="*/ 261274 h 1814385"/>
              <a:gd name="connsiteX6" fmla="*/ 246340 w 773464"/>
              <a:gd name="connsiteY6" fmla="*/ 236814 h 1814385"/>
              <a:gd name="connsiteX7" fmla="*/ 245847 w 773464"/>
              <a:gd name="connsiteY7" fmla="*/ 229169 h 1814385"/>
              <a:gd name="connsiteX8" fmla="*/ 251267 w 773464"/>
              <a:gd name="connsiteY8" fmla="*/ 165123 h 1814385"/>
              <a:gd name="connsiteX9" fmla="*/ 262046 w 773464"/>
              <a:gd name="connsiteY9" fmla="*/ 128282 h 1814385"/>
              <a:gd name="connsiteX10" fmla="*/ 276941 w 773464"/>
              <a:gd name="connsiteY10" fmla="*/ 95595 h 1814385"/>
              <a:gd name="connsiteX11" fmla="*/ 317522 w 773464"/>
              <a:gd name="connsiteY11" fmla="*/ 41866 h 1814385"/>
              <a:gd name="connsiteX12" fmla="*/ 367075 w 773464"/>
              <a:gd name="connsiteY12" fmla="*/ 0 h 1814385"/>
              <a:gd name="connsiteX13" fmla="*/ 358340 w 773464"/>
              <a:gd name="connsiteY13" fmla="*/ 63486 h 1814385"/>
              <a:gd name="connsiteX14" fmla="*/ 339940 w 773464"/>
              <a:gd name="connsiteY14" fmla="*/ 126130 h 1814385"/>
              <a:gd name="connsiteX15" fmla="*/ 325169 w 773464"/>
              <a:gd name="connsiteY15" fmla="*/ 157282 h 1814385"/>
              <a:gd name="connsiteX16" fmla="*/ 305146 w 773464"/>
              <a:gd name="connsiteY16" fmla="*/ 188446 h 1814385"/>
              <a:gd name="connsiteX17" fmla="*/ 279730 w 773464"/>
              <a:gd name="connsiteY17" fmla="*/ 220305 h 1814385"/>
              <a:gd name="connsiteX18" fmla="*/ 264355 w 773464"/>
              <a:gd name="connsiteY18" fmla="*/ 236386 h 1814385"/>
              <a:gd name="connsiteX19" fmla="*/ 259188 w 773464"/>
              <a:gd name="connsiteY19" fmla="*/ 241524 h 1814385"/>
              <a:gd name="connsiteX20" fmla="*/ 250236 w 773464"/>
              <a:gd name="connsiteY20" fmla="*/ 265968 h 1814385"/>
              <a:gd name="connsiteX21" fmla="*/ 224008 w 773464"/>
              <a:gd name="connsiteY21" fmla="*/ 343635 h 1814385"/>
              <a:gd name="connsiteX22" fmla="*/ 256854 w 773464"/>
              <a:gd name="connsiteY22" fmla="*/ 302277 h 1814385"/>
              <a:gd name="connsiteX23" fmla="*/ 323299 w 773464"/>
              <a:gd name="connsiteY23" fmla="*/ 258995 h 1814385"/>
              <a:gd name="connsiteX24" fmla="*/ 351529 w 773464"/>
              <a:gd name="connsiteY24" fmla="*/ 250251 h 1814385"/>
              <a:gd name="connsiteX25" fmla="*/ 408410 w 773464"/>
              <a:gd name="connsiteY25" fmla="*/ 242143 h 1814385"/>
              <a:gd name="connsiteX26" fmla="*/ 392146 w 773464"/>
              <a:gd name="connsiteY26" fmla="*/ 265918 h 1814385"/>
              <a:gd name="connsiteX27" fmla="*/ 374369 w 773464"/>
              <a:gd name="connsiteY27" fmla="*/ 288650 h 1814385"/>
              <a:gd name="connsiteX28" fmla="*/ 332151 w 773464"/>
              <a:gd name="connsiteY28" fmla="*/ 330267 h 1814385"/>
              <a:gd name="connsiteX29" fmla="*/ 276291 w 773464"/>
              <a:gd name="connsiteY29" fmla="*/ 364007 h 1814385"/>
              <a:gd name="connsiteX30" fmla="*/ 241499 w 773464"/>
              <a:gd name="connsiteY30" fmla="*/ 377084 h 1814385"/>
              <a:gd name="connsiteX31" fmla="*/ 212019 w 773464"/>
              <a:gd name="connsiteY31" fmla="*/ 384769 h 1814385"/>
              <a:gd name="connsiteX32" fmla="*/ 176309 w 773464"/>
              <a:gd name="connsiteY32" fmla="*/ 542751 h 1814385"/>
              <a:gd name="connsiteX33" fmla="*/ 212948 w 773464"/>
              <a:gd name="connsiteY33" fmla="*/ 488522 h 1814385"/>
              <a:gd name="connsiteX34" fmla="*/ 236901 w 773464"/>
              <a:gd name="connsiteY34" fmla="*/ 466817 h 1814385"/>
              <a:gd name="connsiteX35" fmla="*/ 288695 w 773464"/>
              <a:gd name="connsiteY35" fmla="*/ 437921 h 1814385"/>
              <a:gd name="connsiteX36" fmla="*/ 344480 w 773464"/>
              <a:gd name="connsiteY36" fmla="*/ 422919 h 1814385"/>
              <a:gd name="connsiteX37" fmla="*/ 331008 w 773464"/>
              <a:gd name="connsiteY37" fmla="*/ 448306 h 1814385"/>
              <a:gd name="connsiteX38" fmla="*/ 316647 w 773464"/>
              <a:gd name="connsiteY38" fmla="*/ 473179 h 1814385"/>
              <a:gd name="connsiteX39" fmla="*/ 299692 w 773464"/>
              <a:gd name="connsiteY39" fmla="*/ 496978 h 1814385"/>
              <a:gd name="connsiteX40" fmla="*/ 280215 w 773464"/>
              <a:gd name="connsiteY40" fmla="*/ 519575 h 1814385"/>
              <a:gd name="connsiteX41" fmla="*/ 243398 w 773464"/>
              <a:gd name="connsiteY41" fmla="*/ 550520 h 1814385"/>
              <a:gd name="connsiteX42" fmla="*/ 229169 w 773464"/>
              <a:gd name="connsiteY42" fmla="*/ 560071 h 1814385"/>
              <a:gd name="connsiteX43" fmla="*/ 169025 w 773464"/>
              <a:gd name="connsiteY43" fmla="*/ 588631 h 1814385"/>
              <a:gd name="connsiteX44" fmla="*/ 155838 w 773464"/>
              <a:gd name="connsiteY44" fmla="*/ 729582 h 1814385"/>
              <a:gd name="connsiteX45" fmla="*/ 155363 w 773464"/>
              <a:gd name="connsiteY45" fmla="*/ 748428 h 1814385"/>
              <a:gd name="connsiteX46" fmla="*/ 165387 w 773464"/>
              <a:gd name="connsiteY46" fmla="*/ 721981 h 1814385"/>
              <a:gd name="connsiteX47" fmla="*/ 203493 w 773464"/>
              <a:gd name="connsiteY47" fmla="*/ 666823 h 1814385"/>
              <a:gd name="connsiteX48" fmla="*/ 251445 w 773464"/>
              <a:gd name="connsiteY48" fmla="*/ 631393 h 1814385"/>
              <a:gd name="connsiteX49" fmla="*/ 304245 w 773464"/>
              <a:gd name="connsiteY49" fmla="*/ 609254 h 1814385"/>
              <a:gd name="connsiteX50" fmla="*/ 294729 w 773464"/>
              <a:gd name="connsiteY50" fmla="*/ 635994 h 1814385"/>
              <a:gd name="connsiteX51" fmla="*/ 283560 w 773464"/>
              <a:gd name="connsiteY51" fmla="*/ 662372 h 1814385"/>
              <a:gd name="connsiteX52" fmla="*/ 277041 w 773464"/>
              <a:gd name="connsiteY52" fmla="*/ 675275 h 1814385"/>
              <a:gd name="connsiteX53" fmla="*/ 253972 w 773464"/>
              <a:gd name="connsiteY53" fmla="*/ 712888 h 1814385"/>
              <a:gd name="connsiteX54" fmla="*/ 178961 w 773464"/>
              <a:gd name="connsiteY54" fmla="*/ 781850 h 1814385"/>
              <a:gd name="connsiteX55" fmla="*/ 154713 w 773464"/>
              <a:gd name="connsiteY55" fmla="*/ 796446 h 1814385"/>
              <a:gd name="connsiteX56" fmla="*/ 154880 w 773464"/>
              <a:gd name="connsiteY56" fmla="*/ 807880 h 1814385"/>
              <a:gd name="connsiteX57" fmla="*/ 155766 w 773464"/>
              <a:gd name="connsiteY57" fmla="*/ 847817 h 1814385"/>
              <a:gd name="connsiteX58" fmla="*/ 158394 w 773464"/>
              <a:gd name="connsiteY58" fmla="*/ 888252 h 1814385"/>
              <a:gd name="connsiteX59" fmla="*/ 159867 w 773464"/>
              <a:gd name="connsiteY59" fmla="*/ 908561 h 1814385"/>
              <a:gd name="connsiteX60" fmla="*/ 162194 w 773464"/>
              <a:gd name="connsiteY60" fmla="*/ 928856 h 1814385"/>
              <a:gd name="connsiteX61" fmla="*/ 164976 w 773464"/>
              <a:gd name="connsiteY61" fmla="*/ 953051 h 1814385"/>
              <a:gd name="connsiteX62" fmla="*/ 176273 w 773464"/>
              <a:gd name="connsiteY62" fmla="*/ 911942 h 1814385"/>
              <a:gd name="connsiteX63" fmla="*/ 179444 w 773464"/>
              <a:gd name="connsiteY63" fmla="*/ 903959 h 1814385"/>
              <a:gd name="connsiteX64" fmla="*/ 183059 w 773464"/>
              <a:gd name="connsiteY64" fmla="*/ 896232 h 1814385"/>
              <a:gd name="connsiteX65" fmla="*/ 219299 w 773464"/>
              <a:gd name="connsiteY65" fmla="*/ 845918 h 1814385"/>
              <a:gd name="connsiteX66" fmla="*/ 241613 w 773464"/>
              <a:gd name="connsiteY66" fmla="*/ 826906 h 1814385"/>
              <a:gd name="connsiteX67" fmla="*/ 290683 w 773464"/>
              <a:gd name="connsiteY67" fmla="*/ 797452 h 1814385"/>
              <a:gd name="connsiteX68" fmla="*/ 281575 w 773464"/>
              <a:gd name="connsiteY68" fmla="*/ 838725 h 1814385"/>
              <a:gd name="connsiteX69" fmla="*/ 277997 w 773464"/>
              <a:gd name="connsiteY69" fmla="*/ 852396 h 1814385"/>
              <a:gd name="connsiteX70" fmla="*/ 268789 w 773464"/>
              <a:gd name="connsiteY70" fmla="*/ 879483 h 1814385"/>
              <a:gd name="connsiteX71" fmla="*/ 256409 w 773464"/>
              <a:gd name="connsiteY71" fmla="*/ 906346 h 1814385"/>
              <a:gd name="connsiteX72" fmla="*/ 219412 w 773464"/>
              <a:gd name="connsiteY72" fmla="*/ 959437 h 1814385"/>
              <a:gd name="connsiteX73" fmla="*/ 172558 w 773464"/>
              <a:gd name="connsiteY73" fmla="*/ 1003369 h 1814385"/>
              <a:gd name="connsiteX74" fmla="*/ 181823 w 773464"/>
              <a:gd name="connsiteY74" fmla="*/ 1051359 h 1814385"/>
              <a:gd name="connsiteX75" fmla="*/ 208534 w 773464"/>
              <a:gd name="connsiteY75" fmla="*/ 1153245 h 1814385"/>
              <a:gd name="connsiteX76" fmla="*/ 209620 w 773464"/>
              <a:gd name="connsiteY76" fmla="*/ 1131875 h 1814385"/>
              <a:gd name="connsiteX77" fmla="*/ 228008 w 773464"/>
              <a:gd name="connsiteY77" fmla="*/ 1067787 h 1814385"/>
              <a:gd name="connsiteX78" fmla="*/ 306044 w 773464"/>
              <a:gd name="connsiteY78" fmla="*/ 982888 h 1814385"/>
              <a:gd name="connsiteX79" fmla="*/ 305373 w 773464"/>
              <a:gd name="connsiteY79" fmla="*/ 996799 h 1814385"/>
              <a:gd name="connsiteX80" fmla="*/ 304939 w 773464"/>
              <a:gd name="connsiteY80" fmla="*/ 1010593 h 1814385"/>
              <a:gd name="connsiteX81" fmla="*/ 300263 w 773464"/>
              <a:gd name="connsiteY81" fmla="*/ 1052395 h 1814385"/>
              <a:gd name="connsiteX82" fmla="*/ 297884 w 773464"/>
              <a:gd name="connsiteY82" fmla="*/ 1066335 h 1814385"/>
              <a:gd name="connsiteX83" fmla="*/ 290378 w 773464"/>
              <a:gd name="connsiteY83" fmla="*/ 1094574 h 1814385"/>
              <a:gd name="connsiteX84" fmla="*/ 242234 w 773464"/>
              <a:gd name="connsiteY84" fmla="*/ 1183531 h 1814385"/>
              <a:gd name="connsiteX85" fmla="*/ 225731 w 773464"/>
              <a:gd name="connsiteY85" fmla="*/ 1203615 h 1814385"/>
              <a:gd name="connsiteX86" fmla="*/ 288195 w 773464"/>
              <a:gd name="connsiteY86" fmla="*/ 1342049 h 1814385"/>
              <a:gd name="connsiteX87" fmla="*/ 284931 w 773464"/>
              <a:gd name="connsiteY87" fmla="*/ 1305646 h 1814385"/>
              <a:gd name="connsiteX88" fmla="*/ 285588 w 773464"/>
              <a:gd name="connsiteY88" fmla="*/ 1288682 h 1814385"/>
              <a:gd name="connsiteX89" fmla="*/ 301830 w 773464"/>
              <a:gd name="connsiteY89" fmla="*/ 1229191 h 1814385"/>
              <a:gd name="connsiteX90" fmla="*/ 316220 w 773464"/>
              <a:gd name="connsiteY90" fmla="*/ 1203827 h 1814385"/>
              <a:gd name="connsiteX91" fmla="*/ 352431 w 773464"/>
              <a:gd name="connsiteY91" fmla="*/ 1160011 h 1814385"/>
              <a:gd name="connsiteX92" fmla="*/ 357666 w 773464"/>
              <a:gd name="connsiteY92" fmla="*/ 1200767 h 1814385"/>
              <a:gd name="connsiteX93" fmla="*/ 359077 w 773464"/>
              <a:gd name="connsiteY93" fmla="*/ 1214442 h 1814385"/>
              <a:gd name="connsiteX94" fmla="*/ 358861 w 773464"/>
              <a:gd name="connsiteY94" fmla="*/ 1256873 h 1814385"/>
              <a:gd name="connsiteX95" fmla="*/ 357597 w 773464"/>
              <a:gd name="connsiteY95" fmla="*/ 1271372 h 1814385"/>
              <a:gd name="connsiteX96" fmla="*/ 342306 w 773464"/>
              <a:gd name="connsiteY96" fmla="*/ 1333611 h 1814385"/>
              <a:gd name="connsiteX97" fmla="*/ 316045 w 773464"/>
              <a:gd name="connsiteY97" fmla="*/ 1389940 h 1814385"/>
              <a:gd name="connsiteX98" fmla="*/ 403771 w 773464"/>
              <a:gd name="connsiteY98" fmla="*/ 1510556 h 1814385"/>
              <a:gd name="connsiteX99" fmla="*/ 398547 w 773464"/>
              <a:gd name="connsiteY99" fmla="*/ 1495865 h 1814385"/>
              <a:gd name="connsiteX100" fmla="*/ 390589 w 773464"/>
              <a:gd name="connsiteY100" fmla="*/ 1429932 h 1814385"/>
              <a:gd name="connsiteX101" fmla="*/ 404204 w 773464"/>
              <a:gd name="connsiteY101" fmla="*/ 1372647 h 1814385"/>
              <a:gd name="connsiteX102" fmla="*/ 416150 w 773464"/>
              <a:gd name="connsiteY102" fmla="*/ 1346972 h 1814385"/>
              <a:gd name="connsiteX103" fmla="*/ 431009 w 773464"/>
              <a:gd name="connsiteY103" fmla="*/ 1322555 h 1814385"/>
              <a:gd name="connsiteX104" fmla="*/ 458340 w 773464"/>
              <a:gd name="connsiteY104" fmla="*/ 1429961 h 1814385"/>
              <a:gd name="connsiteX105" fmla="*/ 456247 w 773464"/>
              <a:gd name="connsiteY105" fmla="*/ 1493813 h 1814385"/>
              <a:gd name="connsiteX106" fmla="*/ 448832 w 773464"/>
              <a:gd name="connsiteY106" fmla="*/ 1530396 h 1814385"/>
              <a:gd name="connsiteX107" fmla="*/ 443429 w 773464"/>
              <a:gd name="connsiteY107" fmla="*/ 1549866 h 1814385"/>
              <a:gd name="connsiteX108" fmla="*/ 442159 w 773464"/>
              <a:gd name="connsiteY108" fmla="*/ 1553531 h 1814385"/>
              <a:gd name="connsiteX109" fmla="*/ 480357 w 773464"/>
              <a:gd name="connsiteY109" fmla="*/ 1591998 h 1814385"/>
              <a:gd name="connsiteX110" fmla="*/ 529077 w 773464"/>
              <a:gd name="connsiteY110" fmla="*/ 1635102 h 1814385"/>
              <a:gd name="connsiteX111" fmla="*/ 551772 w 773464"/>
              <a:gd name="connsiteY111" fmla="*/ 1652943 h 1814385"/>
              <a:gd name="connsiteX112" fmla="*/ 544599 w 773464"/>
              <a:gd name="connsiteY112" fmla="*/ 1641187 h 1814385"/>
              <a:gd name="connsiteX113" fmla="*/ 536527 w 773464"/>
              <a:gd name="connsiteY113" fmla="*/ 1625274 h 1814385"/>
              <a:gd name="connsiteX114" fmla="*/ 530601 w 773464"/>
              <a:gd name="connsiteY114" fmla="*/ 1609162 h 1814385"/>
              <a:gd name="connsiteX115" fmla="*/ 521511 w 773464"/>
              <a:gd name="connsiteY115" fmla="*/ 1548414 h 1814385"/>
              <a:gd name="connsiteX116" fmla="*/ 524766 w 773464"/>
              <a:gd name="connsiteY116" fmla="*/ 1519328 h 1814385"/>
              <a:gd name="connsiteX117" fmla="*/ 540540 w 773464"/>
              <a:gd name="connsiteY117" fmla="*/ 1464898 h 1814385"/>
              <a:gd name="connsiteX118" fmla="*/ 554852 w 773464"/>
              <a:gd name="connsiteY118" fmla="*/ 1487882 h 1814385"/>
              <a:gd name="connsiteX119" fmla="*/ 568013 w 773464"/>
              <a:gd name="connsiteY119" fmla="*/ 1511978 h 1814385"/>
              <a:gd name="connsiteX120" fmla="*/ 589452 w 773464"/>
              <a:gd name="connsiteY120" fmla="*/ 1564966 h 1814385"/>
              <a:gd name="connsiteX121" fmla="*/ 600567 w 773464"/>
              <a:gd name="connsiteY121" fmla="*/ 1628068 h 1814385"/>
              <a:gd name="connsiteX122" fmla="*/ 598937 w 773464"/>
              <a:gd name="connsiteY122" fmla="*/ 1688042 h 1814385"/>
              <a:gd name="connsiteX123" fmla="*/ 620935 w 773464"/>
              <a:gd name="connsiteY123" fmla="*/ 1703280 h 1814385"/>
              <a:gd name="connsiteX124" fmla="*/ 631299 w 773464"/>
              <a:gd name="connsiteY124" fmla="*/ 1710533 h 1814385"/>
              <a:gd name="connsiteX125" fmla="*/ 641940 w 773464"/>
              <a:gd name="connsiteY125" fmla="*/ 1717015 h 1814385"/>
              <a:gd name="connsiteX126" fmla="*/ 662205 w 773464"/>
              <a:gd name="connsiteY126" fmla="*/ 1729392 h 1814385"/>
              <a:gd name="connsiteX127" fmla="*/ 681048 w 773464"/>
              <a:gd name="connsiteY127" fmla="*/ 1740863 h 1814385"/>
              <a:gd name="connsiteX128" fmla="*/ 685480 w 773464"/>
              <a:gd name="connsiteY128" fmla="*/ 1743591 h 1814385"/>
              <a:gd name="connsiteX129" fmla="*/ 687828 w 773464"/>
              <a:gd name="connsiteY129" fmla="*/ 1744947 h 1814385"/>
              <a:gd name="connsiteX130" fmla="*/ 688616 w 773464"/>
              <a:gd name="connsiteY130" fmla="*/ 1745486 h 1814385"/>
              <a:gd name="connsiteX131" fmla="*/ 689631 w 773464"/>
              <a:gd name="connsiteY131" fmla="*/ 1746073 h 1814385"/>
              <a:gd name="connsiteX132" fmla="*/ 698107 w 773464"/>
              <a:gd name="connsiteY132" fmla="*/ 1750881 h 1814385"/>
              <a:gd name="connsiteX133" fmla="*/ 768405 w 773464"/>
              <a:gd name="connsiteY133" fmla="*/ 1787238 h 1814385"/>
              <a:gd name="connsiteX134" fmla="*/ 772783 w 773464"/>
              <a:gd name="connsiteY134" fmla="*/ 1797972 h 1814385"/>
              <a:gd name="connsiteX135" fmla="*/ 766967 w 773464"/>
              <a:gd name="connsiteY135" fmla="*/ 1810097 h 1814385"/>
              <a:gd name="connsiteX136" fmla="*/ 755738 w 773464"/>
              <a:gd name="connsiteY136" fmla="*/ 1813427 h 1814385"/>
              <a:gd name="connsiteX137" fmla="*/ 684491 w 773464"/>
              <a:gd name="connsiteY137" fmla="*/ 1775931 h 1814385"/>
              <a:gd name="connsiteX138" fmla="*/ 673323 w 773464"/>
              <a:gd name="connsiteY138" fmla="*/ 1769483 h 1814385"/>
              <a:gd name="connsiteX139" fmla="*/ 671075 w 773464"/>
              <a:gd name="connsiteY139" fmla="*/ 1768101 h 1814385"/>
              <a:gd name="connsiteX140" fmla="*/ 666707 w 773464"/>
              <a:gd name="connsiteY140" fmla="*/ 1765410 h 1814385"/>
              <a:gd name="connsiteX141" fmla="*/ 648037 w 773464"/>
              <a:gd name="connsiteY141" fmla="*/ 1753785 h 1814385"/>
              <a:gd name="connsiteX142" fmla="*/ 627845 w 773464"/>
              <a:gd name="connsiteY142" fmla="*/ 1741281 h 1814385"/>
              <a:gd name="connsiteX143" fmla="*/ 617278 w 773464"/>
              <a:gd name="connsiteY143" fmla="*/ 1734672 h 1814385"/>
              <a:gd name="connsiteX144" fmla="*/ 606633 w 773464"/>
              <a:gd name="connsiteY144" fmla="*/ 1727173 h 1814385"/>
              <a:gd name="connsiteX145" fmla="*/ 583232 w 773464"/>
              <a:gd name="connsiteY145" fmla="*/ 1710701 h 1814385"/>
              <a:gd name="connsiteX146" fmla="*/ 561353 w 773464"/>
              <a:gd name="connsiteY146" fmla="*/ 1719728 h 1814385"/>
              <a:gd name="connsiteX147" fmla="*/ 523933 w 773464"/>
              <a:gd name="connsiteY147" fmla="*/ 1729004 h 1814385"/>
              <a:gd name="connsiteX148" fmla="*/ 453390 w 773464"/>
              <a:gd name="connsiteY148" fmla="*/ 1727363 h 1814385"/>
              <a:gd name="connsiteX149" fmla="*/ 388698 w 773464"/>
              <a:gd name="connsiteY149" fmla="*/ 1703718 h 1814385"/>
              <a:gd name="connsiteX150" fmla="*/ 358623 w 773464"/>
              <a:gd name="connsiteY150" fmla="*/ 1685763 h 1814385"/>
              <a:gd name="connsiteX151" fmla="*/ 329798 w 773464"/>
              <a:gd name="connsiteY151" fmla="*/ 1665059 h 1814385"/>
              <a:gd name="connsiteX152" fmla="*/ 389985 w 773464"/>
              <a:gd name="connsiteY152" fmla="*/ 1655476 h 1814385"/>
              <a:gd name="connsiteX153" fmla="*/ 420690 w 773464"/>
              <a:gd name="connsiteY153" fmla="*/ 1654167 h 1814385"/>
              <a:gd name="connsiteX154" fmla="*/ 486296 w 773464"/>
              <a:gd name="connsiteY154" fmla="*/ 1660403 h 1814385"/>
              <a:gd name="connsiteX155" fmla="*/ 503471 w 773464"/>
              <a:gd name="connsiteY155" fmla="*/ 1664651 h 1814385"/>
              <a:gd name="connsiteX156" fmla="*/ 521462 w 773464"/>
              <a:gd name="connsiteY156" fmla="*/ 1669539 h 1814385"/>
              <a:gd name="connsiteX157" fmla="*/ 534910 w 773464"/>
              <a:gd name="connsiteY157" fmla="*/ 1674088 h 1814385"/>
              <a:gd name="connsiteX158" fmla="*/ 512606 w 773464"/>
              <a:gd name="connsiteY158" fmla="*/ 1656304 h 1814385"/>
              <a:gd name="connsiteX159" fmla="*/ 463056 w 773464"/>
              <a:gd name="connsiteY159" fmla="*/ 1611706 h 1814385"/>
              <a:gd name="connsiteX160" fmla="*/ 423458 w 773464"/>
              <a:gd name="connsiteY160" fmla="*/ 1571415 h 1814385"/>
              <a:gd name="connsiteX161" fmla="*/ 419454 w 773464"/>
              <a:gd name="connsiteY161" fmla="*/ 1572488 h 1814385"/>
              <a:gd name="connsiteX162" fmla="*/ 361114 w 773464"/>
              <a:gd name="connsiteY162" fmla="*/ 1577554 h 1814385"/>
              <a:gd name="connsiteX163" fmla="*/ 292162 w 773464"/>
              <a:gd name="connsiteY163" fmla="*/ 1561434 h 1814385"/>
              <a:gd name="connsiteX164" fmla="*/ 183545 w 773464"/>
              <a:gd name="connsiteY164" fmla="*/ 1474950 h 1814385"/>
              <a:gd name="connsiteX165" fmla="*/ 213596 w 773464"/>
              <a:gd name="connsiteY165" fmla="*/ 1475802 h 1814385"/>
              <a:gd name="connsiteX166" fmla="*/ 244312 w 773464"/>
              <a:gd name="connsiteY166" fmla="*/ 1478138 h 1814385"/>
              <a:gd name="connsiteX167" fmla="*/ 305807 w 773464"/>
              <a:gd name="connsiteY167" fmla="*/ 1491053 h 1814385"/>
              <a:gd name="connsiteX168" fmla="*/ 370108 w 773464"/>
              <a:gd name="connsiteY168" fmla="*/ 1519040 h 1814385"/>
              <a:gd name="connsiteX169" fmla="*/ 384956 w 773464"/>
              <a:gd name="connsiteY169" fmla="*/ 1527612 h 1814385"/>
              <a:gd name="connsiteX170" fmla="*/ 295559 w 773464"/>
              <a:gd name="connsiteY170" fmla="*/ 1402563 h 1814385"/>
              <a:gd name="connsiteX171" fmla="*/ 231819 w 773464"/>
              <a:gd name="connsiteY171" fmla="*/ 1395881 h 1814385"/>
              <a:gd name="connsiteX172" fmla="*/ 167863 w 773464"/>
              <a:gd name="connsiteY172" fmla="*/ 1365978 h 1814385"/>
              <a:gd name="connsiteX173" fmla="*/ 141378 w 773464"/>
              <a:gd name="connsiteY173" fmla="*/ 1344004 h 1814385"/>
              <a:gd name="connsiteX174" fmla="*/ 107100 w 773464"/>
              <a:gd name="connsiteY174" fmla="*/ 1304755 h 1814385"/>
              <a:gd name="connsiteX175" fmla="*/ 79400 w 773464"/>
              <a:gd name="connsiteY175" fmla="*/ 1259827 h 1814385"/>
              <a:gd name="connsiteX176" fmla="*/ 167056 w 773464"/>
              <a:gd name="connsiteY176" fmla="*/ 1285900 h 1814385"/>
              <a:gd name="connsiteX177" fmla="*/ 224486 w 773464"/>
              <a:gd name="connsiteY177" fmla="*/ 1317873 h 1814385"/>
              <a:gd name="connsiteX178" fmla="*/ 238853 w 773464"/>
              <a:gd name="connsiteY178" fmla="*/ 1328452 h 1814385"/>
              <a:gd name="connsiteX179" fmla="*/ 267551 w 773464"/>
              <a:gd name="connsiteY179" fmla="*/ 1353481 h 1814385"/>
              <a:gd name="connsiteX180" fmla="*/ 267407 w 773464"/>
              <a:gd name="connsiteY180" fmla="*/ 1353144 h 1814385"/>
              <a:gd name="connsiteX181" fmla="*/ 257937 w 773464"/>
              <a:gd name="connsiteY181" fmla="*/ 1334817 h 1814385"/>
              <a:gd name="connsiteX182" fmla="*/ 248477 w 773464"/>
              <a:gd name="connsiteY182" fmla="*/ 1316326 h 1814385"/>
              <a:gd name="connsiteX183" fmla="*/ 239764 w 773464"/>
              <a:gd name="connsiteY183" fmla="*/ 1297421 h 1814385"/>
              <a:gd name="connsiteX184" fmla="*/ 222794 w 773464"/>
              <a:gd name="connsiteY184" fmla="*/ 1259112 h 1814385"/>
              <a:gd name="connsiteX185" fmla="*/ 207766 w 773464"/>
              <a:gd name="connsiteY185" fmla="*/ 1219639 h 1814385"/>
              <a:gd name="connsiteX186" fmla="*/ 204739 w 773464"/>
              <a:gd name="connsiteY186" fmla="*/ 1211546 h 1814385"/>
              <a:gd name="connsiteX187" fmla="*/ 142945 w 773464"/>
              <a:gd name="connsiteY187" fmla="*/ 1192114 h 1814385"/>
              <a:gd name="connsiteX188" fmla="*/ 86021 w 773464"/>
              <a:gd name="connsiteY188" fmla="*/ 1150619 h 1814385"/>
              <a:gd name="connsiteX189" fmla="*/ 64100 w 773464"/>
              <a:gd name="connsiteY189" fmla="*/ 1124257 h 1814385"/>
              <a:gd name="connsiteX190" fmla="*/ 54485 w 773464"/>
              <a:gd name="connsiteY190" fmla="*/ 1109991 h 1814385"/>
              <a:gd name="connsiteX191" fmla="*/ 31362 w 773464"/>
              <a:gd name="connsiteY191" fmla="*/ 1063730 h 1814385"/>
              <a:gd name="connsiteX192" fmla="*/ 24881 w 773464"/>
              <a:gd name="connsiteY192" fmla="*/ 1047552 h 1814385"/>
              <a:gd name="connsiteX193" fmla="*/ 19438 w 773464"/>
              <a:gd name="connsiteY193" fmla="*/ 1031042 h 1814385"/>
              <a:gd name="connsiteX194" fmla="*/ 126172 w 773464"/>
              <a:gd name="connsiteY194" fmla="*/ 1091480 h 1814385"/>
              <a:gd name="connsiteX195" fmla="*/ 174413 w 773464"/>
              <a:gd name="connsiteY195" fmla="*/ 1142006 h 1814385"/>
              <a:gd name="connsiteX196" fmla="*/ 187737 w 773464"/>
              <a:gd name="connsiteY196" fmla="*/ 1160105 h 1814385"/>
              <a:gd name="connsiteX197" fmla="*/ 187550 w 773464"/>
              <a:gd name="connsiteY197" fmla="*/ 1159405 h 1814385"/>
              <a:gd name="connsiteX198" fmla="*/ 181415 w 773464"/>
              <a:gd name="connsiteY198" fmla="*/ 1139111 h 1814385"/>
              <a:gd name="connsiteX199" fmla="*/ 170656 w 773464"/>
              <a:gd name="connsiteY199" fmla="*/ 1097958 h 1814385"/>
              <a:gd name="connsiteX200" fmla="*/ 168057 w 773464"/>
              <a:gd name="connsiteY200" fmla="*/ 1087659 h 1814385"/>
              <a:gd name="connsiteX201" fmla="*/ 165822 w 773464"/>
              <a:gd name="connsiteY201" fmla="*/ 1077316 h 1814385"/>
              <a:gd name="connsiteX202" fmla="*/ 161525 w 773464"/>
              <a:gd name="connsiteY202" fmla="*/ 1056476 h 1814385"/>
              <a:gd name="connsiteX203" fmla="*/ 152305 w 773464"/>
              <a:gd name="connsiteY203" fmla="*/ 1006651 h 1814385"/>
              <a:gd name="connsiteX204" fmla="*/ 93758 w 773464"/>
              <a:gd name="connsiteY204" fmla="*/ 976318 h 1814385"/>
              <a:gd name="connsiteX205" fmla="*/ 28572 w 773464"/>
              <a:gd name="connsiteY205" fmla="*/ 896380 h 1814385"/>
              <a:gd name="connsiteX206" fmla="*/ 10463 w 773464"/>
              <a:gd name="connsiteY206" fmla="*/ 848615 h 1814385"/>
              <a:gd name="connsiteX207" fmla="*/ 0 w 773464"/>
              <a:gd name="connsiteY207" fmla="*/ 798157 h 1814385"/>
              <a:gd name="connsiteX208" fmla="*/ 50107 w 773464"/>
              <a:gd name="connsiteY208" fmla="*/ 831824 h 1814385"/>
              <a:gd name="connsiteX209" fmla="*/ 95483 w 773464"/>
              <a:gd name="connsiteY209" fmla="*/ 874858 h 1814385"/>
              <a:gd name="connsiteX210" fmla="*/ 115539 w 773464"/>
              <a:gd name="connsiteY210" fmla="*/ 901666 h 1814385"/>
              <a:gd name="connsiteX211" fmla="*/ 125051 w 773464"/>
              <a:gd name="connsiteY211" fmla="*/ 916549 h 1814385"/>
              <a:gd name="connsiteX212" fmla="*/ 145286 w 773464"/>
              <a:gd name="connsiteY212" fmla="*/ 956235 h 1814385"/>
              <a:gd name="connsiteX213" fmla="*/ 136301 w 773464"/>
              <a:gd name="connsiteY213" fmla="*/ 796392 h 1814385"/>
              <a:gd name="connsiteX214" fmla="*/ 111540 w 773464"/>
              <a:gd name="connsiteY214" fmla="*/ 781250 h 1814385"/>
              <a:gd name="connsiteX215" fmla="*/ 82622 w 773464"/>
              <a:gd name="connsiteY215" fmla="*/ 756602 h 1814385"/>
              <a:gd name="connsiteX216" fmla="*/ 42453 w 773464"/>
              <a:gd name="connsiteY216" fmla="*/ 699568 h 1814385"/>
              <a:gd name="connsiteX217" fmla="*/ 25689 w 773464"/>
              <a:gd name="connsiteY217" fmla="*/ 651818 h 1814385"/>
              <a:gd name="connsiteX218" fmla="*/ 22382 w 773464"/>
              <a:gd name="connsiteY218" fmla="*/ 635272 h 1814385"/>
              <a:gd name="connsiteX219" fmla="*/ 16667 w 773464"/>
              <a:gd name="connsiteY219" fmla="*/ 567504 h 1814385"/>
              <a:gd name="connsiteX220" fmla="*/ 61282 w 773464"/>
              <a:gd name="connsiteY220" fmla="*/ 607899 h 1814385"/>
              <a:gd name="connsiteX221" fmla="*/ 99433 w 773464"/>
              <a:gd name="connsiteY221" fmla="*/ 656999 h 1814385"/>
              <a:gd name="connsiteX222" fmla="*/ 128871 w 773464"/>
              <a:gd name="connsiteY222" fmla="*/ 720019 h 1814385"/>
              <a:gd name="connsiteX223" fmla="*/ 137144 w 773464"/>
              <a:gd name="connsiteY223" fmla="*/ 747893 h 1814385"/>
              <a:gd name="connsiteX224" fmla="*/ 137763 w 773464"/>
              <a:gd name="connsiteY224" fmla="*/ 729383 h 1814385"/>
              <a:gd name="connsiteX225" fmla="*/ 152396 w 773464"/>
              <a:gd name="connsiteY225" fmla="*/ 586221 h 1814385"/>
              <a:gd name="connsiteX226" fmla="*/ 104178 w 773464"/>
              <a:gd name="connsiteY226" fmla="*/ 538585 h 1814385"/>
              <a:gd name="connsiteX227" fmla="*/ 93847 w 773464"/>
              <a:gd name="connsiteY227" fmla="*/ 523653 h 1814385"/>
              <a:gd name="connsiteX228" fmla="*/ 64747 w 773464"/>
              <a:gd name="connsiteY228" fmla="*/ 444076 h 1814385"/>
              <a:gd name="connsiteX229" fmla="*/ 61624 w 773464"/>
              <a:gd name="connsiteY229" fmla="*/ 410800 h 1814385"/>
              <a:gd name="connsiteX230" fmla="*/ 61647 w 773464"/>
              <a:gd name="connsiteY230" fmla="*/ 377056 h 1814385"/>
              <a:gd name="connsiteX231" fmla="*/ 64951 w 773464"/>
              <a:gd name="connsiteY231" fmla="*/ 343345 h 1814385"/>
              <a:gd name="connsiteX232" fmla="*/ 103471 w 773464"/>
              <a:gd name="connsiteY232" fmla="*/ 389020 h 1814385"/>
              <a:gd name="connsiteX233" fmla="*/ 135167 w 773464"/>
              <a:gd name="connsiteY233" fmla="*/ 442854 h 1814385"/>
              <a:gd name="connsiteX234" fmla="*/ 159894 w 773464"/>
              <a:gd name="connsiteY234" fmla="*/ 541141 h 1814385"/>
              <a:gd name="connsiteX235" fmla="*/ 197634 w 773464"/>
              <a:gd name="connsiteY235" fmla="*/ 380524 h 1814385"/>
              <a:gd name="connsiteX236" fmla="*/ 176795 w 773464"/>
              <a:gd name="connsiteY236" fmla="*/ 358002 h 1814385"/>
              <a:gd name="connsiteX237" fmla="*/ 155288 w 773464"/>
              <a:gd name="connsiteY237" fmla="*/ 326380 h 1814385"/>
              <a:gd name="connsiteX238" fmla="*/ 131832 w 773464"/>
              <a:gd name="connsiteY238" fmla="*/ 261060 h 1814385"/>
              <a:gd name="connsiteX239" fmla="*/ 129330 w 773464"/>
              <a:gd name="connsiteY239" fmla="*/ 194470 h 1814385"/>
              <a:gd name="connsiteX240" fmla="*/ 133885 w 773464"/>
              <a:gd name="connsiteY240" fmla="*/ 161228 h 1814385"/>
              <a:gd name="connsiteX241" fmla="*/ 141121 w 773464"/>
              <a:gd name="connsiteY241" fmla="*/ 128180 h 1814385"/>
              <a:gd name="connsiteX242" fmla="*/ 173887 w 773464"/>
              <a:gd name="connsiteY242" fmla="*/ 178401 h 18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773464" h="1814385">
                <a:moveTo>
                  <a:pt x="173887" y="178401"/>
                </a:moveTo>
                <a:cubicBezTo>
                  <a:pt x="178795" y="187290"/>
                  <a:pt x="183232" y="196432"/>
                  <a:pt x="187179" y="205788"/>
                </a:cubicBezTo>
                <a:cubicBezTo>
                  <a:pt x="195966" y="225701"/>
                  <a:pt x="202273" y="246618"/>
                  <a:pt x="205959" y="268070"/>
                </a:cubicBezTo>
                <a:cubicBezTo>
                  <a:pt x="206934" y="273709"/>
                  <a:pt x="207571" y="279492"/>
                  <a:pt x="208263" y="285475"/>
                </a:cubicBezTo>
                <a:cubicBezTo>
                  <a:pt x="210575" y="303270"/>
                  <a:pt x="211188" y="321245"/>
                  <a:pt x="210096" y="339157"/>
                </a:cubicBezTo>
                <a:cubicBezTo>
                  <a:pt x="219691" y="308909"/>
                  <a:pt x="228978" y="282713"/>
                  <a:pt x="237125" y="261274"/>
                </a:cubicBezTo>
                <a:lnTo>
                  <a:pt x="246340" y="236814"/>
                </a:lnTo>
                <a:cubicBezTo>
                  <a:pt x="246133" y="234241"/>
                  <a:pt x="245927" y="231669"/>
                  <a:pt x="245847" y="229169"/>
                </a:cubicBezTo>
                <a:cubicBezTo>
                  <a:pt x="245614" y="207696"/>
                  <a:pt x="247429" y="186251"/>
                  <a:pt x="251267" y="165123"/>
                </a:cubicBezTo>
                <a:cubicBezTo>
                  <a:pt x="253924" y="152020"/>
                  <a:pt x="257805" y="139878"/>
                  <a:pt x="262046" y="128282"/>
                </a:cubicBezTo>
                <a:cubicBezTo>
                  <a:pt x="266414" y="116760"/>
                  <a:pt x="271180" y="105721"/>
                  <a:pt x="276941" y="95595"/>
                </a:cubicBezTo>
                <a:cubicBezTo>
                  <a:pt x="288260" y="76120"/>
                  <a:pt x="301886" y="58080"/>
                  <a:pt x="317522" y="41866"/>
                </a:cubicBezTo>
                <a:cubicBezTo>
                  <a:pt x="332993" y="26717"/>
                  <a:pt x="349555" y="12724"/>
                  <a:pt x="367075" y="0"/>
                </a:cubicBezTo>
                <a:cubicBezTo>
                  <a:pt x="365549" y="21330"/>
                  <a:pt x="362631" y="42537"/>
                  <a:pt x="358340" y="63486"/>
                </a:cubicBezTo>
                <a:cubicBezTo>
                  <a:pt x="354518" y="84978"/>
                  <a:pt x="348347" y="105985"/>
                  <a:pt x="339940" y="126130"/>
                </a:cubicBezTo>
                <a:cubicBezTo>
                  <a:pt x="335677" y="136444"/>
                  <a:pt x="330977" y="146929"/>
                  <a:pt x="325169" y="157282"/>
                </a:cubicBezTo>
                <a:cubicBezTo>
                  <a:pt x="319525" y="167644"/>
                  <a:pt x="312636" y="177965"/>
                  <a:pt x="305146" y="188446"/>
                </a:cubicBezTo>
                <a:cubicBezTo>
                  <a:pt x="297847" y="199037"/>
                  <a:pt x="289402" y="209560"/>
                  <a:pt x="279730" y="220305"/>
                </a:cubicBezTo>
                <a:cubicBezTo>
                  <a:pt x="274981" y="225600"/>
                  <a:pt x="269768" y="230966"/>
                  <a:pt x="264355" y="236386"/>
                </a:cubicBezTo>
                <a:lnTo>
                  <a:pt x="259188" y="241524"/>
                </a:lnTo>
                <a:lnTo>
                  <a:pt x="250236" y="265968"/>
                </a:lnTo>
                <a:cubicBezTo>
                  <a:pt x="242289" y="287353"/>
                  <a:pt x="233266" y="313532"/>
                  <a:pt x="224008" y="343635"/>
                </a:cubicBezTo>
                <a:cubicBezTo>
                  <a:pt x="233438" y="328708"/>
                  <a:pt x="244450" y="314842"/>
                  <a:pt x="256854" y="302277"/>
                </a:cubicBezTo>
                <a:cubicBezTo>
                  <a:pt x="276019" y="283718"/>
                  <a:pt x="298578" y="269023"/>
                  <a:pt x="323299" y="258995"/>
                </a:cubicBezTo>
                <a:cubicBezTo>
                  <a:pt x="332515" y="255488"/>
                  <a:pt x="341944" y="252567"/>
                  <a:pt x="351529" y="250251"/>
                </a:cubicBezTo>
                <a:cubicBezTo>
                  <a:pt x="370213" y="245879"/>
                  <a:pt x="389248" y="243165"/>
                  <a:pt x="408410" y="242143"/>
                </a:cubicBezTo>
                <a:cubicBezTo>
                  <a:pt x="403267" y="250173"/>
                  <a:pt x="397870" y="258055"/>
                  <a:pt x="392146" y="265918"/>
                </a:cubicBezTo>
                <a:cubicBezTo>
                  <a:pt x="386495" y="273654"/>
                  <a:pt x="380300" y="281160"/>
                  <a:pt x="374369" y="288650"/>
                </a:cubicBezTo>
                <a:cubicBezTo>
                  <a:pt x="362305" y="303682"/>
                  <a:pt x="348339" y="317616"/>
                  <a:pt x="332151" y="330267"/>
                </a:cubicBezTo>
                <a:cubicBezTo>
                  <a:pt x="316444" y="343111"/>
                  <a:pt x="298136" y="354453"/>
                  <a:pt x="276291" y="364007"/>
                </a:cubicBezTo>
                <a:cubicBezTo>
                  <a:pt x="265374" y="368703"/>
                  <a:pt x="254039" y="373242"/>
                  <a:pt x="241499" y="377084"/>
                </a:cubicBezTo>
                <a:cubicBezTo>
                  <a:pt x="232234" y="379942"/>
                  <a:pt x="222336" y="382434"/>
                  <a:pt x="212019" y="384769"/>
                </a:cubicBezTo>
                <a:cubicBezTo>
                  <a:pt x="197485" y="436800"/>
                  <a:pt x="185567" y="489527"/>
                  <a:pt x="176309" y="542751"/>
                </a:cubicBezTo>
                <a:cubicBezTo>
                  <a:pt x="185910" y="523041"/>
                  <a:pt x="198244" y="504784"/>
                  <a:pt x="212948" y="488522"/>
                </a:cubicBezTo>
                <a:cubicBezTo>
                  <a:pt x="220267" y="480586"/>
                  <a:pt x="228284" y="473322"/>
                  <a:pt x="236901" y="466817"/>
                </a:cubicBezTo>
                <a:cubicBezTo>
                  <a:pt x="252712" y="454784"/>
                  <a:pt x="270150" y="445055"/>
                  <a:pt x="288695" y="437921"/>
                </a:cubicBezTo>
                <a:cubicBezTo>
                  <a:pt x="306813" y="431290"/>
                  <a:pt x="325480" y="426270"/>
                  <a:pt x="344480" y="422919"/>
                </a:cubicBezTo>
                <a:cubicBezTo>
                  <a:pt x="340225" y="431461"/>
                  <a:pt x="335780" y="439893"/>
                  <a:pt x="331008" y="448306"/>
                </a:cubicBezTo>
                <a:cubicBezTo>
                  <a:pt x="326499" y="456701"/>
                  <a:pt x="321863" y="465024"/>
                  <a:pt x="316647" y="473179"/>
                </a:cubicBezTo>
                <a:cubicBezTo>
                  <a:pt x="311467" y="481272"/>
                  <a:pt x="305870" y="489208"/>
                  <a:pt x="299692" y="496978"/>
                </a:cubicBezTo>
                <a:cubicBezTo>
                  <a:pt x="293450" y="504712"/>
                  <a:pt x="287382" y="512291"/>
                  <a:pt x="280215" y="519575"/>
                </a:cubicBezTo>
                <a:cubicBezTo>
                  <a:pt x="269045" y="531134"/>
                  <a:pt x="256707" y="541505"/>
                  <a:pt x="243398" y="550520"/>
                </a:cubicBezTo>
                <a:cubicBezTo>
                  <a:pt x="238867" y="553826"/>
                  <a:pt x="234145" y="557022"/>
                  <a:pt x="229169" y="560071"/>
                </a:cubicBezTo>
                <a:cubicBezTo>
                  <a:pt x="212092" y="570601"/>
                  <a:pt x="192183" y="580173"/>
                  <a:pt x="169025" y="588631"/>
                </a:cubicBezTo>
                <a:cubicBezTo>
                  <a:pt x="162737" y="633225"/>
                  <a:pt x="157938" y="680370"/>
                  <a:pt x="155838" y="729582"/>
                </a:cubicBezTo>
                <a:lnTo>
                  <a:pt x="155363" y="748428"/>
                </a:lnTo>
                <a:cubicBezTo>
                  <a:pt x="158385" y="739090"/>
                  <a:pt x="161715" y="730099"/>
                  <a:pt x="165387" y="721981"/>
                </a:cubicBezTo>
                <a:cubicBezTo>
                  <a:pt x="175144" y="701726"/>
                  <a:pt x="188000" y="683116"/>
                  <a:pt x="203493" y="666823"/>
                </a:cubicBezTo>
                <a:cubicBezTo>
                  <a:pt x="217736" y="652822"/>
                  <a:pt x="233878" y="640895"/>
                  <a:pt x="251445" y="631393"/>
                </a:cubicBezTo>
                <a:cubicBezTo>
                  <a:pt x="268286" y="622320"/>
                  <a:pt x="285969" y="614905"/>
                  <a:pt x="304245" y="609254"/>
                </a:cubicBezTo>
                <a:cubicBezTo>
                  <a:pt x="300888" y="618145"/>
                  <a:pt x="298149" y="627139"/>
                  <a:pt x="294729" y="635994"/>
                </a:cubicBezTo>
                <a:cubicBezTo>
                  <a:pt x="291394" y="644946"/>
                  <a:pt x="287667" y="653747"/>
                  <a:pt x="283560" y="662372"/>
                </a:cubicBezTo>
                <a:cubicBezTo>
                  <a:pt x="281496" y="666680"/>
                  <a:pt x="279169" y="671004"/>
                  <a:pt x="277041" y="675275"/>
                </a:cubicBezTo>
                <a:cubicBezTo>
                  <a:pt x="270492" y="688478"/>
                  <a:pt x="262772" y="701066"/>
                  <a:pt x="253972" y="712888"/>
                </a:cubicBezTo>
                <a:cubicBezTo>
                  <a:pt x="233469" y="740335"/>
                  <a:pt x="208031" y="763721"/>
                  <a:pt x="178961" y="781850"/>
                </a:cubicBezTo>
                <a:cubicBezTo>
                  <a:pt x="171341" y="786842"/>
                  <a:pt x="163304" y="791677"/>
                  <a:pt x="154713" y="796446"/>
                </a:cubicBezTo>
                <a:lnTo>
                  <a:pt x="154880" y="807880"/>
                </a:lnTo>
                <a:cubicBezTo>
                  <a:pt x="155203" y="821095"/>
                  <a:pt x="155289" y="834428"/>
                  <a:pt x="155766" y="847817"/>
                </a:cubicBezTo>
                <a:lnTo>
                  <a:pt x="158394" y="888252"/>
                </a:lnTo>
                <a:cubicBezTo>
                  <a:pt x="158946" y="894916"/>
                  <a:pt x="159097" y="901687"/>
                  <a:pt x="159867" y="908561"/>
                </a:cubicBezTo>
                <a:lnTo>
                  <a:pt x="162194" y="928856"/>
                </a:lnTo>
                <a:cubicBezTo>
                  <a:pt x="163221" y="936894"/>
                  <a:pt x="164048" y="944986"/>
                  <a:pt x="164976" y="953051"/>
                </a:cubicBezTo>
                <a:cubicBezTo>
                  <a:pt x="167692" y="939081"/>
                  <a:pt x="171469" y="925338"/>
                  <a:pt x="176273" y="911942"/>
                </a:cubicBezTo>
                <a:cubicBezTo>
                  <a:pt x="177258" y="909211"/>
                  <a:pt x="178370" y="906553"/>
                  <a:pt x="179444" y="903959"/>
                </a:cubicBezTo>
                <a:cubicBezTo>
                  <a:pt x="180519" y="901364"/>
                  <a:pt x="181821" y="898816"/>
                  <a:pt x="183059" y="896232"/>
                </a:cubicBezTo>
                <a:cubicBezTo>
                  <a:pt x="192513" y="877717"/>
                  <a:pt x="204733" y="860751"/>
                  <a:pt x="219299" y="845918"/>
                </a:cubicBezTo>
                <a:cubicBezTo>
                  <a:pt x="226268" y="839050"/>
                  <a:pt x="233725" y="832695"/>
                  <a:pt x="241613" y="826906"/>
                </a:cubicBezTo>
                <a:cubicBezTo>
                  <a:pt x="257036" y="815610"/>
                  <a:pt x="273462" y="805751"/>
                  <a:pt x="290683" y="797452"/>
                </a:cubicBezTo>
                <a:cubicBezTo>
                  <a:pt x="288285" y="811343"/>
                  <a:pt x="285245" y="825115"/>
                  <a:pt x="281575" y="838725"/>
                </a:cubicBezTo>
                <a:cubicBezTo>
                  <a:pt x="280383" y="843282"/>
                  <a:pt x="279353" y="847849"/>
                  <a:pt x="277997" y="852396"/>
                </a:cubicBezTo>
                <a:cubicBezTo>
                  <a:pt x="275428" y="861587"/>
                  <a:pt x="272353" y="870630"/>
                  <a:pt x="268789" y="879483"/>
                </a:cubicBezTo>
                <a:cubicBezTo>
                  <a:pt x="264987" y="888583"/>
                  <a:pt x="260858" y="897544"/>
                  <a:pt x="256409" y="906346"/>
                </a:cubicBezTo>
                <a:cubicBezTo>
                  <a:pt x="247333" y="924118"/>
                  <a:pt x="235113" y="941767"/>
                  <a:pt x="219412" y="959437"/>
                </a:cubicBezTo>
                <a:cubicBezTo>
                  <a:pt x="206751" y="974040"/>
                  <a:pt x="191200" y="988666"/>
                  <a:pt x="172558" y="1003369"/>
                </a:cubicBezTo>
                <a:cubicBezTo>
                  <a:pt x="175141" y="1019412"/>
                  <a:pt x="177987" y="1035438"/>
                  <a:pt x="181823" y="1051359"/>
                </a:cubicBezTo>
                <a:cubicBezTo>
                  <a:pt x="188850" y="1085788"/>
                  <a:pt x="198005" y="1119755"/>
                  <a:pt x="208534" y="1153245"/>
                </a:cubicBezTo>
                <a:cubicBezTo>
                  <a:pt x="208548" y="1145893"/>
                  <a:pt x="208780" y="1138751"/>
                  <a:pt x="209620" y="1131875"/>
                </a:cubicBezTo>
                <a:cubicBezTo>
                  <a:pt x="212837" y="1107252"/>
                  <a:pt x="218893" y="1086213"/>
                  <a:pt x="228008" y="1067787"/>
                </a:cubicBezTo>
                <a:cubicBezTo>
                  <a:pt x="247177" y="1030629"/>
                  <a:pt x="274392" y="1004886"/>
                  <a:pt x="306044" y="982888"/>
                </a:cubicBezTo>
                <a:cubicBezTo>
                  <a:pt x="305888" y="987528"/>
                  <a:pt x="305665" y="992166"/>
                  <a:pt x="305373" y="996799"/>
                </a:cubicBezTo>
                <a:cubicBezTo>
                  <a:pt x="305061" y="1001442"/>
                  <a:pt x="305150" y="1005977"/>
                  <a:pt x="304939" y="1010593"/>
                </a:cubicBezTo>
                <a:cubicBezTo>
                  <a:pt x="304304" y="1024615"/>
                  <a:pt x="302742" y="1038579"/>
                  <a:pt x="300263" y="1052395"/>
                </a:cubicBezTo>
                <a:cubicBezTo>
                  <a:pt x="299424" y="1057072"/>
                  <a:pt x="298786" y="1061695"/>
                  <a:pt x="297884" y="1066335"/>
                </a:cubicBezTo>
                <a:cubicBezTo>
                  <a:pt x="295979" y="1075641"/>
                  <a:pt x="293611" y="1085019"/>
                  <a:pt x="290378" y="1094574"/>
                </a:cubicBezTo>
                <a:cubicBezTo>
                  <a:pt x="279525" y="1126757"/>
                  <a:pt x="263241" y="1156844"/>
                  <a:pt x="242234" y="1183531"/>
                </a:cubicBezTo>
                <a:cubicBezTo>
                  <a:pt x="237006" y="1190242"/>
                  <a:pt x="231550" y="1196907"/>
                  <a:pt x="225731" y="1203615"/>
                </a:cubicBezTo>
                <a:cubicBezTo>
                  <a:pt x="243520" y="1251788"/>
                  <a:pt x="264634" y="1298158"/>
                  <a:pt x="288195" y="1342049"/>
                </a:cubicBezTo>
                <a:cubicBezTo>
                  <a:pt x="286279" y="1330004"/>
                  <a:pt x="285188" y="1317841"/>
                  <a:pt x="284931" y="1305646"/>
                </a:cubicBezTo>
                <a:cubicBezTo>
                  <a:pt x="284745" y="1299983"/>
                  <a:pt x="284964" y="1294314"/>
                  <a:pt x="285588" y="1288682"/>
                </a:cubicBezTo>
                <a:cubicBezTo>
                  <a:pt x="287887" y="1268130"/>
                  <a:pt x="293366" y="1248060"/>
                  <a:pt x="301830" y="1229191"/>
                </a:cubicBezTo>
                <a:cubicBezTo>
                  <a:pt x="305767" y="1220466"/>
                  <a:pt x="311013" y="1211820"/>
                  <a:pt x="316220" y="1203827"/>
                </a:cubicBezTo>
                <a:cubicBezTo>
                  <a:pt x="326874" y="1188107"/>
                  <a:pt x="338999" y="1173436"/>
                  <a:pt x="352431" y="1160011"/>
                </a:cubicBezTo>
                <a:cubicBezTo>
                  <a:pt x="354831" y="1173505"/>
                  <a:pt x="356578" y="1187106"/>
                  <a:pt x="357666" y="1200767"/>
                </a:cubicBezTo>
                <a:cubicBezTo>
                  <a:pt x="358182" y="1205295"/>
                  <a:pt x="358698" y="1209824"/>
                  <a:pt x="359077" y="1214442"/>
                </a:cubicBezTo>
                <a:cubicBezTo>
                  <a:pt x="360188" y="1228567"/>
                  <a:pt x="360116" y="1242760"/>
                  <a:pt x="358861" y="1256873"/>
                </a:cubicBezTo>
                <a:cubicBezTo>
                  <a:pt x="358440" y="1261706"/>
                  <a:pt x="358155" y="1266449"/>
                  <a:pt x="357597" y="1271372"/>
                </a:cubicBezTo>
                <a:cubicBezTo>
                  <a:pt x="355035" y="1292660"/>
                  <a:pt x="349901" y="1313559"/>
                  <a:pt x="342306" y="1333611"/>
                </a:cubicBezTo>
                <a:cubicBezTo>
                  <a:pt x="336093" y="1351260"/>
                  <a:pt x="327385" y="1370006"/>
                  <a:pt x="316045" y="1389940"/>
                </a:cubicBezTo>
                <a:cubicBezTo>
                  <a:pt x="343297" y="1433593"/>
                  <a:pt x="372944" y="1473976"/>
                  <a:pt x="403771" y="1510556"/>
                </a:cubicBezTo>
                <a:cubicBezTo>
                  <a:pt x="401795" y="1505746"/>
                  <a:pt x="400052" y="1500843"/>
                  <a:pt x="398547" y="1495865"/>
                </a:cubicBezTo>
                <a:cubicBezTo>
                  <a:pt x="391874" y="1471961"/>
                  <a:pt x="389372" y="1450211"/>
                  <a:pt x="390589" y="1429932"/>
                </a:cubicBezTo>
                <a:cubicBezTo>
                  <a:pt x="392363" y="1409128"/>
                  <a:pt x="397273" y="1390220"/>
                  <a:pt x="404204" y="1372647"/>
                </a:cubicBezTo>
                <a:cubicBezTo>
                  <a:pt x="407760" y="1363702"/>
                  <a:pt x="411678" y="1355304"/>
                  <a:pt x="416150" y="1346972"/>
                </a:cubicBezTo>
                <a:cubicBezTo>
                  <a:pt x="420780" y="1338641"/>
                  <a:pt x="425736" y="1330495"/>
                  <a:pt x="431009" y="1322555"/>
                </a:cubicBezTo>
                <a:cubicBezTo>
                  <a:pt x="443691" y="1356274"/>
                  <a:pt x="455026" y="1390568"/>
                  <a:pt x="458340" y="1429961"/>
                </a:cubicBezTo>
                <a:cubicBezTo>
                  <a:pt x="459432" y="1450050"/>
                  <a:pt x="459677" y="1470581"/>
                  <a:pt x="456247" y="1493813"/>
                </a:cubicBezTo>
                <a:cubicBezTo>
                  <a:pt x="454633" y="1505402"/>
                  <a:pt x="452161" y="1517597"/>
                  <a:pt x="448832" y="1530396"/>
                </a:cubicBezTo>
                <a:cubicBezTo>
                  <a:pt x="447106" y="1536906"/>
                  <a:pt x="445305" y="1543397"/>
                  <a:pt x="443429" y="1549866"/>
                </a:cubicBezTo>
                <a:lnTo>
                  <a:pt x="442159" y="1553531"/>
                </a:lnTo>
                <a:cubicBezTo>
                  <a:pt x="454876" y="1566966"/>
                  <a:pt x="467624" y="1579909"/>
                  <a:pt x="480357" y="1591998"/>
                </a:cubicBezTo>
                <a:cubicBezTo>
                  <a:pt x="497195" y="1606796"/>
                  <a:pt x="513288" y="1621418"/>
                  <a:pt x="529077" y="1635102"/>
                </a:cubicBezTo>
                <a:lnTo>
                  <a:pt x="551772" y="1652943"/>
                </a:lnTo>
                <a:cubicBezTo>
                  <a:pt x="549317" y="1648987"/>
                  <a:pt x="546800" y="1644996"/>
                  <a:pt x="544599" y="1641187"/>
                </a:cubicBezTo>
                <a:cubicBezTo>
                  <a:pt x="541606" y="1635821"/>
                  <a:pt x="538903" y="1630538"/>
                  <a:pt x="536527" y="1625274"/>
                </a:cubicBezTo>
                <a:cubicBezTo>
                  <a:pt x="534151" y="1620011"/>
                  <a:pt x="532349" y="1614486"/>
                  <a:pt x="530601" y="1609162"/>
                </a:cubicBezTo>
                <a:cubicBezTo>
                  <a:pt x="524438" y="1589507"/>
                  <a:pt x="521371" y="1569012"/>
                  <a:pt x="521511" y="1548414"/>
                </a:cubicBezTo>
                <a:cubicBezTo>
                  <a:pt x="521909" y="1538492"/>
                  <a:pt x="523079" y="1528845"/>
                  <a:pt x="524766" y="1519328"/>
                </a:cubicBezTo>
                <a:cubicBezTo>
                  <a:pt x="528104" y="1500359"/>
                  <a:pt x="533783" y="1482317"/>
                  <a:pt x="540540" y="1464898"/>
                </a:cubicBezTo>
                <a:cubicBezTo>
                  <a:pt x="545555" y="1472404"/>
                  <a:pt x="550328" y="1480070"/>
                  <a:pt x="554852" y="1487882"/>
                </a:cubicBezTo>
                <a:cubicBezTo>
                  <a:pt x="559506" y="1495645"/>
                  <a:pt x="563495" y="1504124"/>
                  <a:pt x="568013" y="1511978"/>
                </a:cubicBezTo>
                <a:cubicBezTo>
                  <a:pt x="577095" y="1528794"/>
                  <a:pt x="584285" y="1546565"/>
                  <a:pt x="589452" y="1564966"/>
                </a:cubicBezTo>
                <a:cubicBezTo>
                  <a:pt x="595421" y="1583641"/>
                  <a:pt x="599364" y="1604361"/>
                  <a:pt x="600567" y="1628068"/>
                </a:cubicBezTo>
                <a:cubicBezTo>
                  <a:pt x="601494" y="1648072"/>
                  <a:pt x="600949" y="1668117"/>
                  <a:pt x="598937" y="1688042"/>
                </a:cubicBezTo>
                <a:lnTo>
                  <a:pt x="620935" y="1703280"/>
                </a:lnTo>
                <a:lnTo>
                  <a:pt x="631299" y="1710533"/>
                </a:lnTo>
                <a:cubicBezTo>
                  <a:pt x="634979" y="1712658"/>
                  <a:pt x="638523" y="1714873"/>
                  <a:pt x="641940" y="1717015"/>
                </a:cubicBezTo>
                <a:lnTo>
                  <a:pt x="662205" y="1729392"/>
                </a:lnTo>
                <a:lnTo>
                  <a:pt x="681048" y="1740863"/>
                </a:lnTo>
                <a:lnTo>
                  <a:pt x="685480" y="1743591"/>
                </a:lnTo>
                <a:lnTo>
                  <a:pt x="687828" y="1744947"/>
                </a:lnTo>
                <a:lnTo>
                  <a:pt x="688616" y="1745486"/>
                </a:lnTo>
                <a:lnTo>
                  <a:pt x="689631" y="1746073"/>
                </a:lnTo>
                <a:lnTo>
                  <a:pt x="698107" y="1750881"/>
                </a:lnTo>
                <a:cubicBezTo>
                  <a:pt x="721119" y="1763798"/>
                  <a:pt x="744565" y="1775924"/>
                  <a:pt x="768405" y="1787238"/>
                </a:cubicBezTo>
                <a:cubicBezTo>
                  <a:pt x="772585" y="1789228"/>
                  <a:pt x="774627" y="1794045"/>
                  <a:pt x="772783" y="1797972"/>
                </a:cubicBezTo>
                <a:lnTo>
                  <a:pt x="766967" y="1810097"/>
                </a:lnTo>
                <a:cubicBezTo>
                  <a:pt x="765059" y="1813987"/>
                  <a:pt x="760172" y="1815565"/>
                  <a:pt x="755738" y="1813427"/>
                </a:cubicBezTo>
                <a:cubicBezTo>
                  <a:pt x="731570" y="1801741"/>
                  <a:pt x="707807" y="1789235"/>
                  <a:pt x="684491" y="1775931"/>
                </a:cubicBezTo>
                <a:lnTo>
                  <a:pt x="673323" y="1769483"/>
                </a:lnTo>
                <a:lnTo>
                  <a:pt x="671075" y="1768101"/>
                </a:lnTo>
                <a:lnTo>
                  <a:pt x="666707" y="1765410"/>
                </a:lnTo>
                <a:lnTo>
                  <a:pt x="648037" y="1753785"/>
                </a:lnTo>
                <a:lnTo>
                  <a:pt x="627845" y="1741281"/>
                </a:lnTo>
                <a:cubicBezTo>
                  <a:pt x="624465" y="1739075"/>
                  <a:pt x="620922" y="1736860"/>
                  <a:pt x="617278" y="1734672"/>
                </a:cubicBezTo>
                <a:cubicBezTo>
                  <a:pt x="613744" y="1732294"/>
                  <a:pt x="610220" y="1729751"/>
                  <a:pt x="606633" y="1727173"/>
                </a:cubicBezTo>
                <a:lnTo>
                  <a:pt x="583232" y="1710701"/>
                </a:lnTo>
                <a:cubicBezTo>
                  <a:pt x="575937" y="1714104"/>
                  <a:pt x="568662" y="1717179"/>
                  <a:pt x="561353" y="1719728"/>
                </a:cubicBezTo>
                <a:cubicBezTo>
                  <a:pt x="548610" y="1724215"/>
                  <a:pt x="535782" y="1727384"/>
                  <a:pt x="523933" y="1729004"/>
                </a:cubicBezTo>
                <a:cubicBezTo>
                  <a:pt x="499761" y="1732477"/>
                  <a:pt x="476182" y="1731554"/>
                  <a:pt x="453390" y="1727363"/>
                </a:cubicBezTo>
                <a:cubicBezTo>
                  <a:pt x="430891" y="1722664"/>
                  <a:pt x="409608" y="1714099"/>
                  <a:pt x="388698" y="1703718"/>
                </a:cubicBezTo>
                <a:cubicBezTo>
                  <a:pt x="378069" y="1698682"/>
                  <a:pt x="368510" y="1692232"/>
                  <a:pt x="358623" y="1685763"/>
                </a:cubicBezTo>
                <a:cubicBezTo>
                  <a:pt x="348911" y="1679140"/>
                  <a:pt x="339344" y="1672263"/>
                  <a:pt x="329798" y="1665059"/>
                </a:cubicBezTo>
                <a:cubicBezTo>
                  <a:pt x="349652" y="1660673"/>
                  <a:pt x="369750" y="1657473"/>
                  <a:pt x="389985" y="1655476"/>
                </a:cubicBezTo>
                <a:cubicBezTo>
                  <a:pt x="400192" y="1654541"/>
                  <a:pt x="410440" y="1654104"/>
                  <a:pt x="420690" y="1654167"/>
                </a:cubicBezTo>
                <a:cubicBezTo>
                  <a:pt x="442731" y="1653559"/>
                  <a:pt x="464764" y="1655653"/>
                  <a:pt x="486296" y="1660403"/>
                </a:cubicBezTo>
                <a:cubicBezTo>
                  <a:pt x="491934" y="1661628"/>
                  <a:pt x="497553" y="1663180"/>
                  <a:pt x="503471" y="1664651"/>
                </a:cubicBezTo>
                <a:cubicBezTo>
                  <a:pt x="509517" y="1666097"/>
                  <a:pt x="515516" y="1667727"/>
                  <a:pt x="521462" y="1669539"/>
                </a:cubicBezTo>
                <a:cubicBezTo>
                  <a:pt x="525909" y="1670922"/>
                  <a:pt x="530410" y="1672505"/>
                  <a:pt x="534910" y="1674088"/>
                </a:cubicBezTo>
                <a:lnTo>
                  <a:pt x="512606" y="1656304"/>
                </a:lnTo>
                <a:cubicBezTo>
                  <a:pt x="496446" y="1642236"/>
                  <a:pt x="480155" y="1627077"/>
                  <a:pt x="463056" y="1611706"/>
                </a:cubicBezTo>
                <a:cubicBezTo>
                  <a:pt x="449799" y="1599060"/>
                  <a:pt x="436600" y="1585433"/>
                  <a:pt x="423458" y="1571415"/>
                </a:cubicBezTo>
                <a:lnTo>
                  <a:pt x="419454" y="1572488"/>
                </a:lnTo>
                <a:cubicBezTo>
                  <a:pt x="400325" y="1576800"/>
                  <a:pt x="380700" y="1578504"/>
                  <a:pt x="361114" y="1577554"/>
                </a:cubicBezTo>
                <a:cubicBezTo>
                  <a:pt x="336446" y="1576172"/>
                  <a:pt x="312858" y="1571014"/>
                  <a:pt x="292162" y="1561434"/>
                </a:cubicBezTo>
                <a:cubicBezTo>
                  <a:pt x="249529" y="1543249"/>
                  <a:pt x="214155" y="1511320"/>
                  <a:pt x="183545" y="1474950"/>
                </a:cubicBezTo>
                <a:cubicBezTo>
                  <a:pt x="193567" y="1474995"/>
                  <a:pt x="203587" y="1475279"/>
                  <a:pt x="213596" y="1475802"/>
                </a:cubicBezTo>
                <a:cubicBezTo>
                  <a:pt x="223857" y="1476246"/>
                  <a:pt x="234101" y="1477025"/>
                  <a:pt x="244312" y="1478138"/>
                </a:cubicBezTo>
                <a:cubicBezTo>
                  <a:pt x="265209" y="1480258"/>
                  <a:pt x="285823" y="1484587"/>
                  <a:pt x="305807" y="1491053"/>
                </a:cubicBezTo>
                <a:cubicBezTo>
                  <a:pt x="328301" y="1497729"/>
                  <a:pt x="349894" y="1507127"/>
                  <a:pt x="370108" y="1519040"/>
                </a:cubicBezTo>
                <a:lnTo>
                  <a:pt x="384956" y="1527612"/>
                </a:lnTo>
                <a:cubicBezTo>
                  <a:pt x="352205" y="1488120"/>
                  <a:pt x="322330" y="1446330"/>
                  <a:pt x="295559" y="1402563"/>
                </a:cubicBezTo>
                <a:cubicBezTo>
                  <a:pt x="272673" y="1403224"/>
                  <a:pt x="251481" y="1400803"/>
                  <a:pt x="231819" y="1395881"/>
                </a:cubicBezTo>
                <a:cubicBezTo>
                  <a:pt x="207936" y="1389622"/>
                  <a:pt x="187135" y="1379051"/>
                  <a:pt x="167863" y="1365978"/>
                </a:cubicBezTo>
                <a:cubicBezTo>
                  <a:pt x="158349" y="1359522"/>
                  <a:pt x="149479" y="1352163"/>
                  <a:pt x="141378" y="1344004"/>
                </a:cubicBezTo>
                <a:cubicBezTo>
                  <a:pt x="128929" y="1331851"/>
                  <a:pt x="117467" y="1318726"/>
                  <a:pt x="107100" y="1304755"/>
                </a:cubicBezTo>
                <a:cubicBezTo>
                  <a:pt x="97269" y="1290156"/>
                  <a:pt x="88028" y="1275168"/>
                  <a:pt x="79400" y="1259827"/>
                </a:cubicBezTo>
                <a:cubicBezTo>
                  <a:pt x="109511" y="1265174"/>
                  <a:pt x="138918" y="1273921"/>
                  <a:pt x="167056" y="1285900"/>
                </a:cubicBezTo>
                <a:cubicBezTo>
                  <a:pt x="187368" y="1294310"/>
                  <a:pt x="206639" y="1305039"/>
                  <a:pt x="224486" y="1317873"/>
                </a:cubicBezTo>
                <a:lnTo>
                  <a:pt x="238853" y="1328452"/>
                </a:lnTo>
                <a:cubicBezTo>
                  <a:pt x="248954" y="1336160"/>
                  <a:pt x="258541" y="1344521"/>
                  <a:pt x="267551" y="1353481"/>
                </a:cubicBezTo>
                <a:lnTo>
                  <a:pt x="267407" y="1353144"/>
                </a:lnTo>
                <a:lnTo>
                  <a:pt x="257937" y="1334817"/>
                </a:lnTo>
                <a:lnTo>
                  <a:pt x="248477" y="1316326"/>
                </a:lnTo>
                <a:cubicBezTo>
                  <a:pt x="245232" y="1310223"/>
                  <a:pt x="242735" y="1303704"/>
                  <a:pt x="239764" y="1297421"/>
                </a:cubicBezTo>
                <a:lnTo>
                  <a:pt x="222794" y="1259112"/>
                </a:lnTo>
                <a:cubicBezTo>
                  <a:pt x="217736" y="1246039"/>
                  <a:pt x="212814" y="1232876"/>
                  <a:pt x="207766" y="1219639"/>
                </a:cubicBezTo>
                <a:lnTo>
                  <a:pt x="204739" y="1211546"/>
                </a:lnTo>
                <a:cubicBezTo>
                  <a:pt x="183296" y="1208148"/>
                  <a:pt x="162474" y="1201599"/>
                  <a:pt x="142945" y="1192114"/>
                </a:cubicBezTo>
                <a:cubicBezTo>
                  <a:pt x="120782" y="1181264"/>
                  <a:pt x="101433" y="1167300"/>
                  <a:pt x="86021" y="1150619"/>
                </a:cubicBezTo>
                <a:cubicBezTo>
                  <a:pt x="78115" y="1142332"/>
                  <a:pt x="70829" y="1133557"/>
                  <a:pt x="64100" y="1124257"/>
                </a:cubicBezTo>
                <a:cubicBezTo>
                  <a:pt x="60830" y="1119662"/>
                  <a:pt x="57307" y="1114920"/>
                  <a:pt x="54485" y="1109991"/>
                </a:cubicBezTo>
                <a:cubicBezTo>
                  <a:pt x="45876" y="1095038"/>
                  <a:pt x="38155" y="1079591"/>
                  <a:pt x="31362" y="1063730"/>
                </a:cubicBezTo>
                <a:cubicBezTo>
                  <a:pt x="29186" y="1058413"/>
                  <a:pt x="26720" y="1053013"/>
                  <a:pt x="24881" y="1047552"/>
                </a:cubicBezTo>
                <a:cubicBezTo>
                  <a:pt x="22979" y="1042054"/>
                  <a:pt x="21240" y="1036566"/>
                  <a:pt x="19438" y="1031042"/>
                </a:cubicBezTo>
                <a:cubicBezTo>
                  <a:pt x="55960" y="1046036"/>
                  <a:pt x="93589" y="1063362"/>
                  <a:pt x="126172" y="1091480"/>
                </a:cubicBezTo>
                <a:cubicBezTo>
                  <a:pt x="142932" y="1105387"/>
                  <a:pt x="159508" y="1121810"/>
                  <a:pt x="174413" y="1142006"/>
                </a:cubicBezTo>
                <a:cubicBezTo>
                  <a:pt x="178695" y="1147778"/>
                  <a:pt x="183258" y="1153796"/>
                  <a:pt x="187737" y="1160105"/>
                </a:cubicBezTo>
                <a:lnTo>
                  <a:pt x="187550" y="1159405"/>
                </a:lnTo>
                <a:cubicBezTo>
                  <a:pt x="185526" y="1152652"/>
                  <a:pt x="183038" y="1145971"/>
                  <a:pt x="181415" y="1139111"/>
                </a:cubicBezTo>
                <a:lnTo>
                  <a:pt x="170656" y="1097958"/>
                </a:lnTo>
                <a:lnTo>
                  <a:pt x="168057" y="1087659"/>
                </a:lnTo>
                <a:cubicBezTo>
                  <a:pt x="167145" y="1084256"/>
                  <a:pt x="166534" y="1080772"/>
                  <a:pt x="165822" y="1077316"/>
                </a:cubicBezTo>
                <a:lnTo>
                  <a:pt x="161525" y="1056476"/>
                </a:lnTo>
                <a:cubicBezTo>
                  <a:pt x="157991" y="1039884"/>
                  <a:pt x="155048" y="1023294"/>
                  <a:pt x="152305" y="1006651"/>
                </a:cubicBezTo>
                <a:cubicBezTo>
                  <a:pt x="130075" y="998554"/>
                  <a:pt x="110590" y="988489"/>
                  <a:pt x="93758" y="976318"/>
                </a:cubicBezTo>
                <a:cubicBezTo>
                  <a:pt x="65831" y="955391"/>
                  <a:pt x="43451" y="927947"/>
                  <a:pt x="28572" y="896380"/>
                </a:cubicBezTo>
                <a:cubicBezTo>
                  <a:pt x="21294" y="880957"/>
                  <a:pt x="15239" y="864986"/>
                  <a:pt x="10463" y="848615"/>
                </a:cubicBezTo>
                <a:cubicBezTo>
                  <a:pt x="6293" y="831944"/>
                  <a:pt x="2803" y="815111"/>
                  <a:pt x="0" y="798157"/>
                </a:cubicBezTo>
                <a:cubicBezTo>
                  <a:pt x="17400" y="808304"/>
                  <a:pt x="34136" y="819549"/>
                  <a:pt x="50107" y="831824"/>
                </a:cubicBezTo>
                <a:cubicBezTo>
                  <a:pt x="66453" y="844824"/>
                  <a:pt x="81635" y="859223"/>
                  <a:pt x="95483" y="874858"/>
                </a:cubicBezTo>
                <a:cubicBezTo>
                  <a:pt x="102534" y="883159"/>
                  <a:pt x="109293" y="891968"/>
                  <a:pt x="115539" y="901666"/>
                </a:cubicBezTo>
                <a:lnTo>
                  <a:pt x="125051" y="916549"/>
                </a:lnTo>
                <a:cubicBezTo>
                  <a:pt x="132810" y="929236"/>
                  <a:pt x="139575" y="942504"/>
                  <a:pt x="145286" y="956235"/>
                </a:cubicBezTo>
                <a:cubicBezTo>
                  <a:pt x="139091" y="903182"/>
                  <a:pt x="136090" y="849805"/>
                  <a:pt x="136301" y="796392"/>
                </a:cubicBezTo>
                <a:cubicBezTo>
                  <a:pt x="127461" y="791627"/>
                  <a:pt x="119095" y="786627"/>
                  <a:pt x="111540" y="781250"/>
                </a:cubicBezTo>
                <a:cubicBezTo>
                  <a:pt x="100778" y="773513"/>
                  <a:pt x="91163" y="765255"/>
                  <a:pt x="82622" y="756602"/>
                </a:cubicBezTo>
                <a:cubicBezTo>
                  <a:pt x="65515" y="739195"/>
                  <a:pt x="51641" y="719848"/>
                  <a:pt x="42453" y="699568"/>
                </a:cubicBezTo>
                <a:cubicBezTo>
                  <a:pt x="35314" y="684239"/>
                  <a:pt x="29699" y="668245"/>
                  <a:pt x="25689" y="651818"/>
                </a:cubicBezTo>
                <a:cubicBezTo>
                  <a:pt x="24214" y="646313"/>
                  <a:pt x="23393" y="640847"/>
                  <a:pt x="22382" y="635272"/>
                </a:cubicBezTo>
                <a:cubicBezTo>
                  <a:pt x="18688" y="612869"/>
                  <a:pt x="16777" y="590209"/>
                  <a:pt x="16667" y="567504"/>
                </a:cubicBezTo>
                <a:cubicBezTo>
                  <a:pt x="32295" y="580110"/>
                  <a:pt x="47191" y="593597"/>
                  <a:pt x="61282" y="607899"/>
                </a:cubicBezTo>
                <a:cubicBezTo>
                  <a:pt x="75785" y="622797"/>
                  <a:pt x="88581" y="639266"/>
                  <a:pt x="99433" y="656999"/>
                </a:cubicBezTo>
                <a:cubicBezTo>
                  <a:pt x="111963" y="676626"/>
                  <a:pt x="121860" y="697814"/>
                  <a:pt x="128871" y="720019"/>
                </a:cubicBezTo>
                <a:cubicBezTo>
                  <a:pt x="131997" y="729197"/>
                  <a:pt x="134757" y="738495"/>
                  <a:pt x="137144" y="747893"/>
                </a:cubicBezTo>
                <a:lnTo>
                  <a:pt x="137763" y="729383"/>
                </a:lnTo>
                <a:cubicBezTo>
                  <a:pt x="140302" y="679410"/>
                  <a:pt x="145541" y="631503"/>
                  <a:pt x="152396" y="586221"/>
                </a:cubicBezTo>
                <a:cubicBezTo>
                  <a:pt x="132931" y="571430"/>
                  <a:pt x="116916" y="555500"/>
                  <a:pt x="104178" y="538585"/>
                </a:cubicBezTo>
                <a:cubicBezTo>
                  <a:pt x="100501" y="533670"/>
                  <a:pt x="97024" y="528702"/>
                  <a:pt x="93847" y="523653"/>
                </a:cubicBezTo>
                <a:cubicBezTo>
                  <a:pt x="79173" y="499220"/>
                  <a:pt x="69296" y="472211"/>
                  <a:pt x="64747" y="444076"/>
                </a:cubicBezTo>
                <a:cubicBezTo>
                  <a:pt x="63120" y="433047"/>
                  <a:pt x="62077" y="421939"/>
                  <a:pt x="61624" y="410800"/>
                </a:cubicBezTo>
                <a:cubicBezTo>
                  <a:pt x="61147" y="399610"/>
                  <a:pt x="61070" y="388314"/>
                  <a:pt x="61647" y="377056"/>
                </a:cubicBezTo>
                <a:cubicBezTo>
                  <a:pt x="62445" y="365791"/>
                  <a:pt x="63546" y="354550"/>
                  <a:pt x="64951" y="343345"/>
                </a:cubicBezTo>
                <a:cubicBezTo>
                  <a:pt x="78591" y="357819"/>
                  <a:pt x="91711" y="372755"/>
                  <a:pt x="103471" y="389020"/>
                </a:cubicBezTo>
                <a:cubicBezTo>
                  <a:pt x="115999" y="405734"/>
                  <a:pt x="126630" y="423790"/>
                  <a:pt x="135167" y="442854"/>
                </a:cubicBezTo>
                <a:cubicBezTo>
                  <a:pt x="148706" y="474051"/>
                  <a:pt x="157059" y="507251"/>
                  <a:pt x="159894" y="541141"/>
                </a:cubicBezTo>
                <a:cubicBezTo>
                  <a:pt x="169780" y="487005"/>
                  <a:pt x="182375" y="433398"/>
                  <a:pt x="197634" y="380524"/>
                </a:cubicBezTo>
                <a:cubicBezTo>
                  <a:pt x="190069" y="373111"/>
                  <a:pt x="182968" y="365627"/>
                  <a:pt x="176795" y="358002"/>
                </a:cubicBezTo>
                <a:cubicBezTo>
                  <a:pt x="168426" y="347587"/>
                  <a:pt x="161021" y="336966"/>
                  <a:pt x="155288" y="326380"/>
                </a:cubicBezTo>
                <a:cubicBezTo>
                  <a:pt x="143569" y="305062"/>
                  <a:pt x="136150" y="283181"/>
                  <a:pt x="131832" y="261060"/>
                </a:cubicBezTo>
                <a:cubicBezTo>
                  <a:pt x="128005" y="238968"/>
                  <a:pt x="127758" y="216829"/>
                  <a:pt x="129330" y="194470"/>
                </a:cubicBezTo>
                <a:cubicBezTo>
                  <a:pt x="129970" y="183249"/>
                  <a:pt x="131909" y="172271"/>
                  <a:pt x="133885" y="161228"/>
                </a:cubicBezTo>
                <a:cubicBezTo>
                  <a:pt x="135988" y="150259"/>
                  <a:pt x="138391" y="139210"/>
                  <a:pt x="141121" y="128180"/>
                </a:cubicBezTo>
                <a:cubicBezTo>
                  <a:pt x="152955" y="144319"/>
                  <a:pt x="164178" y="160782"/>
                  <a:pt x="173887" y="178401"/>
                </a:cubicBezTo>
              </a:path>
            </a:pathLst>
          </a:custGeom>
          <a:gradFill>
            <a:gsLst>
              <a:gs pos="0">
                <a:srgbClr val="FFC000">
                  <a:lumMod val="80000"/>
                  <a:lumOff val="20000"/>
                </a:srgbClr>
              </a:gs>
              <a:gs pos="100000">
                <a:srgbClr val="FFC000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0" name="图形 11">
            <a:extLst>
              <a:ext uri="{FF2B5EF4-FFF2-40B4-BE49-F238E27FC236}">
                <a16:creationId xmlns:a16="http://schemas.microsoft.com/office/drawing/2014/main" id="{DAF98C68-5F2B-4224-87D0-BD1F33CFEE17}"/>
              </a:ext>
            </a:extLst>
          </p:cNvPr>
          <p:cNvSpPr/>
          <p:nvPr userDrawn="1"/>
        </p:nvSpPr>
        <p:spPr>
          <a:xfrm rot="21229056">
            <a:off x="1146110" y="4290830"/>
            <a:ext cx="773464" cy="1814385"/>
          </a:xfrm>
          <a:custGeom>
            <a:avLst/>
            <a:gdLst>
              <a:gd name="connsiteX0" fmla="*/ 173887 w 773464"/>
              <a:gd name="connsiteY0" fmla="*/ 178401 h 1814385"/>
              <a:gd name="connsiteX1" fmla="*/ 187179 w 773464"/>
              <a:gd name="connsiteY1" fmla="*/ 205788 h 1814385"/>
              <a:gd name="connsiteX2" fmla="*/ 205959 w 773464"/>
              <a:gd name="connsiteY2" fmla="*/ 268070 h 1814385"/>
              <a:gd name="connsiteX3" fmla="*/ 208263 w 773464"/>
              <a:gd name="connsiteY3" fmla="*/ 285475 h 1814385"/>
              <a:gd name="connsiteX4" fmla="*/ 210096 w 773464"/>
              <a:gd name="connsiteY4" fmla="*/ 339157 h 1814385"/>
              <a:gd name="connsiteX5" fmla="*/ 237125 w 773464"/>
              <a:gd name="connsiteY5" fmla="*/ 261274 h 1814385"/>
              <a:gd name="connsiteX6" fmla="*/ 246340 w 773464"/>
              <a:gd name="connsiteY6" fmla="*/ 236814 h 1814385"/>
              <a:gd name="connsiteX7" fmla="*/ 245847 w 773464"/>
              <a:gd name="connsiteY7" fmla="*/ 229169 h 1814385"/>
              <a:gd name="connsiteX8" fmla="*/ 251267 w 773464"/>
              <a:gd name="connsiteY8" fmla="*/ 165123 h 1814385"/>
              <a:gd name="connsiteX9" fmla="*/ 262046 w 773464"/>
              <a:gd name="connsiteY9" fmla="*/ 128282 h 1814385"/>
              <a:gd name="connsiteX10" fmla="*/ 276941 w 773464"/>
              <a:gd name="connsiteY10" fmla="*/ 95595 h 1814385"/>
              <a:gd name="connsiteX11" fmla="*/ 317522 w 773464"/>
              <a:gd name="connsiteY11" fmla="*/ 41866 h 1814385"/>
              <a:gd name="connsiteX12" fmla="*/ 367075 w 773464"/>
              <a:gd name="connsiteY12" fmla="*/ 0 h 1814385"/>
              <a:gd name="connsiteX13" fmla="*/ 358340 w 773464"/>
              <a:gd name="connsiteY13" fmla="*/ 63486 h 1814385"/>
              <a:gd name="connsiteX14" fmla="*/ 339940 w 773464"/>
              <a:gd name="connsiteY14" fmla="*/ 126130 h 1814385"/>
              <a:gd name="connsiteX15" fmla="*/ 325169 w 773464"/>
              <a:gd name="connsiteY15" fmla="*/ 157282 h 1814385"/>
              <a:gd name="connsiteX16" fmla="*/ 305146 w 773464"/>
              <a:gd name="connsiteY16" fmla="*/ 188446 h 1814385"/>
              <a:gd name="connsiteX17" fmla="*/ 279730 w 773464"/>
              <a:gd name="connsiteY17" fmla="*/ 220305 h 1814385"/>
              <a:gd name="connsiteX18" fmla="*/ 264355 w 773464"/>
              <a:gd name="connsiteY18" fmla="*/ 236386 h 1814385"/>
              <a:gd name="connsiteX19" fmla="*/ 259188 w 773464"/>
              <a:gd name="connsiteY19" fmla="*/ 241524 h 1814385"/>
              <a:gd name="connsiteX20" fmla="*/ 250236 w 773464"/>
              <a:gd name="connsiteY20" fmla="*/ 265968 h 1814385"/>
              <a:gd name="connsiteX21" fmla="*/ 224008 w 773464"/>
              <a:gd name="connsiteY21" fmla="*/ 343635 h 1814385"/>
              <a:gd name="connsiteX22" fmla="*/ 256854 w 773464"/>
              <a:gd name="connsiteY22" fmla="*/ 302277 h 1814385"/>
              <a:gd name="connsiteX23" fmla="*/ 323299 w 773464"/>
              <a:gd name="connsiteY23" fmla="*/ 258995 h 1814385"/>
              <a:gd name="connsiteX24" fmla="*/ 351529 w 773464"/>
              <a:gd name="connsiteY24" fmla="*/ 250251 h 1814385"/>
              <a:gd name="connsiteX25" fmla="*/ 408410 w 773464"/>
              <a:gd name="connsiteY25" fmla="*/ 242143 h 1814385"/>
              <a:gd name="connsiteX26" fmla="*/ 392146 w 773464"/>
              <a:gd name="connsiteY26" fmla="*/ 265918 h 1814385"/>
              <a:gd name="connsiteX27" fmla="*/ 374369 w 773464"/>
              <a:gd name="connsiteY27" fmla="*/ 288650 h 1814385"/>
              <a:gd name="connsiteX28" fmla="*/ 332151 w 773464"/>
              <a:gd name="connsiteY28" fmla="*/ 330267 h 1814385"/>
              <a:gd name="connsiteX29" fmla="*/ 276291 w 773464"/>
              <a:gd name="connsiteY29" fmla="*/ 364007 h 1814385"/>
              <a:gd name="connsiteX30" fmla="*/ 241499 w 773464"/>
              <a:gd name="connsiteY30" fmla="*/ 377084 h 1814385"/>
              <a:gd name="connsiteX31" fmla="*/ 212019 w 773464"/>
              <a:gd name="connsiteY31" fmla="*/ 384769 h 1814385"/>
              <a:gd name="connsiteX32" fmla="*/ 176309 w 773464"/>
              <a:gd name="connsiteY32" fmla="*/ 542751 h 1814385"/>
              <a:gd name="connsiteX33" fmla="*/ 212948 w 773464"/>
              <a:gd name="connsiteY33" fmla="*/ 488522 h 1814385"/>
              <a:gd name="connsiteX34" fmla="*/ 236901 w 773464"/>
              <a:gd name="connsiteY34" fmla="*/ 466817 h 1814385"/>
              <a:gd name="connsiteX35" fmla="*/ 288695 w 773464"/>
              <a:gd name="connsiteY35" fmla="*/ 437921 h 1814385"/>
              <a:gd name="connsiteX36" fmla="*/ 344480 w 773464"/>
              <a:gd name="connsiteY36" fmla="*/ 422919 h 1814385"/>
              <a:gd name="connsiteX37" fmla="*/ 331008 w 773464"/>
              <a:gd name="connsiteY37" fmla="*/ 448306 h 1814385"/>
              <a:gd name="connsiteX38" fmla="*/ 316647 w 773464"/>
              <a:gd name="connsiteY38" fmla="*/ 473179 h 1814385"/>
              <a:gd name="connsiteX39" fmla="*/ 299692 w 773464"/>
              <a:gd name="connsiteY39" fmla="*/ 496978 h 1814385"/>
              <a:gd name="connsiteX40" fmla="*/ 280215 w 773464"/>
              <a:gd name="connsiteY40" fmla="*/ 519575 h 1814385"/>
              <a:gd name="connsiteX41" fmla="*/ 243398 w 773464"/>
              <a:gd name="connsiteY41" fmla="*/ 550520 h 1814385"/>
              <a:gd name="connsiteX42" fmla="*/ 229169 w 773464"/>
              <a:gd name="connsiteY42" fmla="*/ 560071 h 1814385"/>
              <a:gd name="connsiteX43" fmla="*/ 169025 w 773464"/>
              <a:gd name="connsiteY43" fmla="*/ 588631 h 1814385"/>
              <a:gd name="connsiteX44" fmla="*/ 155838 w 773464"/>
              <a:gd name="connsiteY44" fmla="*/ 729582 h 1814385"/>
              <a:gd name="connsiteX45" fmla="*/ 155363 w 773464"/>
              <a:gd name="connsiteY45" fmla="*/ 748428 h 1814385"/>
              <a:gd name="connsiteX46" fmla="*/ 165387 w 773464"/>
              <a:gd name="connsiteY46" fmla="*/ 721981 h 1814385"/>
              <a:gd name="connsiteX47" fmla="*/ 203493 w 773464"/>
              <a:gd name="connsiteY47" fmla="*/ 666823 h 1814385"/>
              <a:gd name="connsiteX48" fmla="*/ 251445 w 773464"/>
              <a:gd name="connsiteY48" fmla="*/ 631393 h 1814385"/>
              <a:gd name="connsiteX49" fmla="*/ 304245 w 773464"/>
              <a:gd name="connsiteY49" fmla="*/ 609254 h 1814385"/>
              <a:gd name="connsiteX50" fmla="*/ 294729 w 773464"/>
              <a:gd name="connsiteY50" fmla="*/ 635994 h 1814385"/>
              <a:gd name="connsiteX51" fmla="*/ 283560 w 773464"/>
              <a:gd name="connsiteY51" fmla="*/ 662372 h 1814385"/>
              <a:gd name="connsiteX52" fmla="*/ 277041 w 773464"/>
              <a:gd name="connsiteY52" fmla="*/ 675275 h 1814385"/>
              <a:gd name="connsiteX53" fmla="*/ 253972 w 773464"/>
              <a:gd name="connsiteY53" fmla="*/ 712888 h 1814385"/>
              <a:gd name="connsiteX54" fmla="*/ 178961 w 773464"/>
              <a:gd name="connsiteY54" fmla="*/ 781850 h 1814385"/>
              <a:gd name="connsiteX55" fmla="*/ 154713 w 773464"/>
              <a:gd name="connsiteY55" fmla="*/ 796446 h 1814385"/>
              <a:gd name="connsiteX56" fmla="*/ 154880 w 773464"/>
              <a:gd name="connsiteY56" fmla="*/ 807880 h 1814385"/>
              <a:gd name="connsiteX57" fmla="*/ 155766 w 773464"/>
              <a:gd name="connsiteY57" fmla="*/ 847817 h 1814385"/>
              <a:gd name="connsiteX58" fmla="*/ 158394 w 773464"/>
              <a:gd name="connsiteY58" fmla="*/ 888252 h 1814385"/>
              <a:gd name="connsiteX59" fmla="*/ 159867 w 773464"/>
              <a:gd name="connsiteY59" fmla="*/ 908561 h 1814385"/>
              <a:gd name="connsiteX60" fmla="*/ 162194 w 773464"/>
              <a:gd name="connsiteY60" fmla="*/ 928856 h 1814385"/>
              <a:gd name="connsiteX61" fmla="*/ 164976 w 773464"/>
              <a:gd name="connsiteY61" fmla="*/ 953051 h 1814385"/>
              <a:gd name="connsiteX62" fmla="*/ 176273 w 773464"/>
              <a:gd name="connsiteY62" fmla="*/ 911942 h 1814385"/>
              <a:gd name="connsiteX63" fmla="*/ 179444 w 773464"/>
              <a:gd name="connsiteY63" fmla="*/ 903959 h 1814385"/>
              <a:gd name="connsiteX64" fmla="*/ 183059 w 773464"/>
              <a:gd name="connsiteY64" fmla="*/ 896232 h 1814385"/>
              <a:gd name="connsiteX65" fmla="*/ 219299 w 773464"/>
              <a:gd name="connsiteY65" fmla="*/ 845918 h 1814385"/>
              <a:gd name="connsiteX66" fmla="*/ 241613 w 773464"/>
              <a:gd name="connsiteY66" fmla="*/ 826906 h 1814385"/>
              <a:gd name="connsiteX67" fmla="*/ 290683 w 773464"/>
              <a:gd name="connsiteY67" fmla="*/ 797452 h 1814385"/>
              <a:gd name="connsiteX68" fmla="*/ 281575 w 773464"/>
              <a:gd name="connsiteY68" fmla="*/ 838725 h 1814385"/>
              <a:gd name="connsiteX69" fmla="*/ 277997 w 773464"/>
              <a:gd name="connsiteY69" fmla="*/ 852396 h 1814385"/>
              <a:gd name="connsiteX70" fmla="*/ 268789 w 773464"/>
              <a:gd name="connsiteY70" fmla="*/ 879483 h 1814385"/>
              <a:gd name="connsiteX71" fmla="*/ 256409 w 773464"/>
              <a:gd name="connsiteY71" fmla="*/ 906346 h 1814385"/>
              <a:gd name="connsiteX72" fmla="*/ 219412 w 773464"/>
              <a:gd name="connsiteY72" fmla="*/ 959437 h 1814385"/>
              <a:gd name="connsiteX73" fmla="*/ 172558 w 773464"/>
              <a:gd name="connsiteY73" fmla="*/ 1003369 h 1814385"/>
              <a:gd name="connsiteX74" fmla="*/ 181823 w 773464"/>
              <a:gd name="connsiteY74" fmla="*/ 1051359 h 1814385"/>
              <a:gd name="connsiteX75" fmla="*/ 208534 w 773464"/>
              <a:gd name="connsiteY75" fmla="*/ 1153245 h 1814385"/>
              <a:gd name="connsiteX76" fmla="*/ 209620 w 773464"/>
              <a:gd name="connsiteY76" fmla="*/ 1131875 h 1814385"/>
              <a:gd name="connsiteX77" fmla="*/ 228008 w 773464"/>
              <a:gd name="connsiteY77" fmla="*/ 1067787 h 1814385"/>
              <a:gd name="connsiteX78" fmla="*/ 306044 w 773464"/>
              <a:gd name="connsiteY78" fmla="*/ 982888 h 1814385"/>
              <a:gd name="connsiteX79" fmla="*/ 305373 w 773464"/>
              <a:gd name="connsiteY79" fmla="*/ 996799 h 1814385"/>
              <a:gd name="connsiteX80" fmla="*/ 304939 w 773464"/>
              <a:gd name="connsiteY80" fmla="*/ 1010593 h 1814385"/>
              <a:gd name="connsiteX81" fmla="*/ 300263 w 773464"/>
              <a:gd name="connsiteY81" fmla="*/ 1052395 h 1814385"/>
              <a:gd name="connsiteX82" fmla="*/ 297884 w 773464"/>
              <a:gd name="connsiteY82" fmla="*/ 1066335 h 1814385"/>
              <a:gd name="connsiteX83" fmla="*/ 290378 w 773464"/>
              <a:gd name="connsiteY83" fmla="*/ 1094574 h 1814385"/>
              <a:gd name="connsiteX84" fmla="*/ 242234 w 773464"/>
              <a:gd name="connsiteY84" fmla="*/ 1183531 h 1814385"/>
              <a:gd name="connsiteX85" fmla="*/ 225731 w 773464"/>
              <a:gd name="connsiteY85" fmla="*/ 1203615 h 1814385"/>
              <a:gd name="connsiteX86" fmla="*/ 288195 w 773464"/>
              <a:gd name="connsiteY86" fmla="*/ 1342049 h 1814385"/>
              <a:gd name="connsiteX87" fmla="*/ 284931 w 773464"/>
              <a:gd name="connsiteY87" fmla="*/ 1305646 h 1814385"/>
              <a:gd name="connsiteX88" fmla="*/ 285588 w 773464"/>
              <a:gd name="connsiteY88" fmla="*/ 1288682 h 1814385"/>
              <a:gd name="connsiteX89" fmla="*/ 301830 w 773464"/>
              <a:gd name="connsiteY89" fmla="*/ 1229191 h 1814385"/>
              <a:gd name="connsiteX90" fmla="*/ 316220 w 773464"/>
              <a:gd name="connsiteY90" fmla="*/ 1203827 h 1814385"/>
              <a:gd name="connsiteX91" fmla="*/ 352431 w 773464"/>
              <a:gd name="connsiteY91" fmla="*/ 1160011 h 1814385"/>
              <a:gd name="connsiteX92" fmla="*/ 357666 w 773464"/>
              <a:gd name="connsiteY92" fmla="*/ 1200767 h 1814385"/>
              <a:gd name="connsiteX93" fmla="*/ 359077 w 773464"/>
              <a:gd name="connsiteY93" fmla="*/ 1214442 h 1814385"/>
              <a:gd name="connsiteX94" fmla="*/ 358861 w 773464"/>
              <a:gd name="connsiteY94" fmla="*/ 1256873 h 1814385"/>
              <a:gd name="connsiteX95" fmla="*/ 357597 w 773464"/>
              <a:gd name="connsiteY95" fmla="*/ 1271372 h 1814385"/>
              <a:gd name="connsiteX96" fmla="*/ 342306 w 773464"/>
              <a:gd name="connsiteY96" fmla="*/ 1333611 h 1814385"/>
              <a:gd name="connsiteX97" fmla="*/ 316045 w 773464"/>
              <a:gd name="connsiteY97" fmla="*/ 1389940 h 1814385"/>
              <a:gd name="connsiteX98" fmla="*/ 403771 w 773464"/>
              <a:gd name="connsiteY98" fmla="*/ 1510556 h 1814385"/>
              <a:gd name="connsiteX99" fmla="*/ 398547 w 773464"/>
              <a:gd name="connsiteY99" fmla="*/ 1495865 h 1814385"/>
              <a:gd name="connsiteX100" fmla="*/ 390589 w 773464"/>
              <a:gd name="connsiteY100" fmla="*/ 1429932 h 1814385"/>
              <a:gd name="connsiteX101" fmla="*/ 404204 w 773464"/>
              <a:gd name="connsiteY101" fmla="*/ 1372647 h 1814385"/>
              <a:gd name="connsiteX102" fmla="*/ 416150 w 773464"/>
              <a:gd name="connsiteY102" fmla="*/ 1346972 h 1814385"/>
              <a:gd name="connsiteX103" fmla="*/ 431009 w 773464"/>
              <a:gd name="connsiteY103" fmla="*/ 1322555 h 1814385"/>
              <a:gd name="connsiteX104" fmla="*/ 458340 w 773464"/>
              <a:gd name="connsiteY104" fmla="*/ 1429961 h 1814385"/>
              <a:gd name="connsiteX105" fmla="*/ 456247 w 773464"/>
              <a:gd name="connsiteY105" fmla="*/ 1493813 h 1814385"/>
              <a:gd name="connsiteX106" fmla="*/ 448832 w 773464"/>
              <a:gd name="connsiteY106" fmla="*/ 1530396 h 1814385"/>
              <a:gd name="connsiteX107" fmla="*/ 443429 w 773464"/>
              <a:gd name="connsiteY107" fmla="*/ 1549866 h 1814385"/>
              <a:gd name="connsiteX108" fmla="*/ 442159 w 773464"/>
              <a:gd name="connsiteY108" fmla="*/ 1553531 h 1814385"/>
              <a:gd name="connsiteX109" fmla="*/ 480357 w 773464"/>
              <a:gd name="connsiteY109" fmla="*/ 1591998 h 1814385"/>
              <a:gd name="connsiteX110" fmla="*/ 529077 w 773464"/>
              <a:gd name="connsiteY110" fmla="*/ 1635102 h 1814385"/>
              <a:gd name="connsiteX111" fmla="*/ 551772 w 773464"/>
              <a:gd name="connsiteY111" fmla="*/ 1652943 h 1814385"/>
              <a:gd name="connsiteX112" fmla="*/ 544599 w 773464"/>
              <a:gd name="connsiteY112" fmla="*/ 1641187 h 1814385"/>
              <a:gd name="connsiteX113" fmla="*/ 536527 w 773464"/>
              <a:gd name="connsiteY113" fmla="*/ 1625274 h 1814385"/>
              <a:gd name="connsiteX114" fmla="*/ 530601 w 773464"/>
              <a:gd name="connsiteY114" fmla="*/ 1609162 h 1814385"/>
              <a:gd name="connsiteX115" fmla="*/ 521511 w 773464"/>
              <a:gd name="connsiteY115" fmla="*/ 1548414 h 1814385"/>
              <a:gd name="connsiteX116" fmla="*/ 524766 w 773464"/>
              <a:gd name="connsiteY116" fmla="*/ 1519328 h 1814385"/>
              <a:gd name="connsiteX117" fmla="*/ 540540 w 773464"/>
              <a:gd name="connsiteY117" fmla="*/ 1464898 h 1814385"/>
              <a:gd name="connsiteX118" fmla="*/ 554852 w 773464"/>
              <a:gd name="connsiteY118" fmla="*/ 1487882 h 1814385"/>
              <a:gd name="connsiteX119" fmla="*/ 568013 w 773464"/>
              <a:gd name="connsiteY119" fmla="*/ 1511978 h 1814385"/>
              <a:gd name="connsiteX120" fmla="*/ 589452 w 773464"/>
              <a:gd name="connsiteY120" fmla="*/ 1564966 h 1814385"/>
              <a:gd name="connsiteX121" fmla="*/ 600567 w 773464"/>
              <a:gd name="connsiteY121" fmla="*/ 1628068 h 1814385"/>
              <a:gd name="connsiteX122" fmla="*/ 598937 w 773464"/>
              <a:gd name="connsiteY122" fmla="*/ 1688042 h 1814385"/>
              <a:gd name="connsiteX123" fmla="*/ 620935 w 773464"/>
              <a:gd name="connsiteY123" fmla="*/ 1703280 h 1814385"/>
              <a:gd name="connsiteX124" fmla="*/ 631299 w 773464"/>
              <a:gd name="connsiteY124" fmla="*/ 1710533 h 1814385"/>
              <a:gd name="connsiteX125" fmla="*/ 641940 w 773464"/>
              <a:gd name="connsiteY125" fmla="*/ 1717015 h 1814385"/>
              <a:gd name="connsiteX126" fmla="*/ 662205 w 773464"/>
              <a:gd name="connsiteY126" fmla="*/ 1729392 h 1814385"/>
              <a:gd name="connsiteX127" fmla="*/ 681048 w 773464"/>
              <a:gd name="connsiteY127" fmla="*/ 1740863 h 1814385"/>
              <a:gd name="connsiteX128" fmla="*/ 685480 w 773464"/>
              <a:gd name="connsiteY128" fmla="*/ 1743591 h 1814385"/>
              <a:gd name="connsiteX129" fmla="*/ 687828 w 773464"/>
              <a:gd name="connsiteY129" fmla="*/ 1744947 h 1814385"/>
              <a:gd name="connsiteX130" fmla="*/ 688616 w 773464"/>
              <a:gd name="connsiteY130" fmla="*/ 1745486 h 1814385"/>
              <a:gd name="connsiteX131" fmla="*/ 689631 w 773464"/>
              <a:gd name="connsiteY131" fmla="*/ 1746073 h 1814385"/>
              <a:gd name="connsiteX132" fmla="*/ 698107 w 773464"/>
              <a:gd name="connsiteY132" fmla="*/ 1750881 h 1814385"/>
              <a:gd name="connsiteX133" fmla="*/ 768405 w 773464"/>
              <a:gd name="connsiteY133" fmla="*/ 1787238 h 1814385"/>
              <a:gd name="connsiteX134" fmla="*/ 772783 w 773464"/>
              <a:gd name="connsiteY134" fmla="*/ 1797972 h 1814385"/>
              <a:gd name="connsiteX135" fmla="*/ 766967 w 773464"/>
              <a:gd name="connsiteY135" fmla="*/ 1810097 h 1814385"/>
              <a:gd name="connsiteX136" fmla="*/ 755738 w 773464"/>
              <a:gd name="connsiteY136" fmla="*/ 1813427 h 1814385"/>
              <a:gd name="connsiteX137" fmla="*/ 684491 w 773464"/>
              <a:gd name="connsiteY137" fmla="*/ 1775931 h 1814385"/>
              <a:gd name="connsiteX138" fmla="*/ 673323 w 773464"/>
              <a:gd name="connsiteY138" fmla="*/ 1769483 h 1814385"/>
              <a:gd name="connsiteX139" fmla="*/ 671075 w 773464"/>
              <a:gd name="connsiteY139" fmla="*/ 1768101 h 1814385"/>
              <a:gd name="connsiteX140" fmla="*/ 666707 w 773464"/>
              <a:gd name="connsiteY140" fmla="*/ 1765410 h 1814385"/>
              <a:gd name="connsiteX141" fmla="*/ 648037 w 773464"/>
              <a:gd name="connsiteY141" fmla="*/ 1753785 h 1814385"/>
              <a:gd name="connsiteX142" fmla="*/ 627845 w 773464"/>
              <a:gd name="connsiteY142" fmla="*/ 1741281 h 1814385"/>
              <a:gd name="connsiteX143" fmla="*/ 617278 w 773464"/>
              <a:gd name="connsiteY143" fmla="*/ 1734672 h 1814385"/>
              <a:gd name="connsiteX144" fmla="*/ 606633 w 773464"/>
              <a:gd name="connsiteY144" fmla="*/ 1727173 h 1814385"/>
              <a:gd name="connsiteX145" fmla="*/ 583232 w 773464"/>
              <a:gd name="connsiteY145" fmla="*/ 1710701 h 1814385"/>
              <a:gd name="connsiteX146" fmla="*/ 561353 w 773464"/>
              <a:gd name="connsiteY146" fmla="*/ 1719728 h 1814385"/>
              <a:gd name="connsiteX147" fmla="*/ 523933 w 773464"/>
              <a:gd name="connsiteY147" fmla="*/ 1729004 h 1814385"/>
              <a:gd name="connsiteX148" fmla="*/ 453390 w 773464"/>
              <a:gd name="connsiteY148" fmla="*/ 1727363 h 1814385"/>
              <a:gd name="connsiteX149" fmla="*/ 388698 w 773464"/>
              <a:gd name="connsiteY149" fmla="*/ 1703718 h 1814385"/>
              <a:gd name="connsiteX150" fmla="*/ 358623 w 773464"/>
              <a:gd name="connsiteY150" fmla="*/ 1685763 h 1814385"/>
              <a:gd name="connsiteX151" fmla="*/ 329798 w 773464"/>
              <a:gd name="connsiteY151" fmla="*/ 1665059 h 1814385"/>
              <a:gd name="connsiteX152" fmla="*/ 389985 w 773464"/>
              <a:gd name="connsiteY152" fmla="*/ 1655476 h 1814385"/>
              <a:gd name="connsiteX153" fmla="*/ 420690 w 773464"/>
              <a:gd name="connsiteY153" fmla="*/ 1654167 h 1814385"/>
              <a:gd name="connsiteX154" fmla="*/ 486296 w 773464"/>
              <a:gd name="connsiteY154" fmla="*/ 1660403 h 1814385"/>
              <a:gd name="connsiteX155" fmla="*/ 503471 w 773464"/>
              <a:gd name="connsiteY155" fmla="*/ 1664651 h 1814385"/>
              <a:gd name="connsiteX156" fmla="*/ 521462 w 773464"/>
              <a:gd name="connsiteY156" fmla="*/ 1669539 h 1814385"/>
              <a:gd name="connsiteX157" fmla="*/ 534910 w 773464"/>
              <a:gd name="connsiteY157" fmla="*/ 1674088 h 1814385"/>
              <a:gd name="connsiteX158" fmla="*/ 512606 w 773464"/>
              <a:gd name="connsiteY158" fmla="*/ 1656304 h 1814385"/>
              <a:gd name="connsiteX159" fmla="*/ 463056 w 773464"/>
              <a:gd name="connsiteY159" fmla="*/ 1611706 h 1814385"/>
              <a:gd name="connsiteX160" fmla="*/ 423458 w 773464"/>
              <a:gd name="connsiteY160" fmla="*/ 1571415 h 1814385"/>
              <a:gd name="connsiteX161" fmla="*/ 419454 w 773464"/>
              <a:gd name="connsiteY161" fmla="*/ 1572488 h 1814385"/>
              <a:gd name="connsiteX162" fmla="*/ 361114 w 773464"/>
              <a:gd name="connsiteY162" fmla="*/ 1577554 h 1814385"/>
              <a:gd name="connsiteX163" fmla="*/ 292162 w 773464"/>
              <a:gd name="connsiteY163" fmla="*/ 1561434 h 1814385"/>
              <a:gd name="connsiteX164" fmla="*/ 183545 w 773464"/>
              <a:gd name="connsiteY164" fmla="*/ 1474950 h 1814385"/>
              <a:gd name="connsiteX165" fmla="*/ 213596 w 773464"/>
              <a:gd name="connsiteY165" fmla="*/ 1475802 h 1814385"/>
              <a:gd name="connsiteX166" fmla="*/ 244312 w 773464"/>
              <a:gd name="connsiteY166" fmla="*/ 1478138 h 1814385"/>
              <a:gd name="connsiteX167" fmla="*/ 305807 w 773464"/>
              <a:gd name="connsiteY167" fmla="*/ 1491053 h 1814385"/>
              <a:gd name="connsiteX168" fmla="*/ 370108 w 773464"/>
              <a:gd name="connsiteY168" fmla="*/ 1519040 h 1814385"/>
              <a:gd name="connsiteX169" fmla="*/ 384956 w 773464"/>
              <a:gd name="connsiteY169" fmla="*/ 1527612 h 1814385"/>
              <a:gd name="connsiteX170" fmla="*/ 295559 w 773464"/>
              <a:gd name="connsiteY170" fmla="*/ 1402563 h 1814385"/>
              <a:gd name="connsiteX171" fmla="*/ 231819 w 773464"/>
              <a:gd name="connsiteY171" fmla="*/ 1395881 h 1814385"/>
              <a:gd name="connsiteX172" fmla="*/ 167863 w 773464"/>
              <a:gd name="connsiteY172" fmla="*/ 1365978 h 1814385"/>
              <a:gd name="connsiteX173" fmla="*/ 141378 w 773464"/>
              <a:gd name="connsiteY173" fmla="*/ 1344004 h 1814385"/>
              <a:gd name="connsiteX174" fmla="*/ 107100 w 773464"/>
              <a:gd name="connsiteY174" fmla="*/ 1304755 h 1814385"/>
              <a:gd name="connsiteX175" fmla="*/ 79400 w 773464"/>
              <a:gd name="connsiteY175" fmla="*/ 1259827 h 1814385"/>
              <a:gd name="connsiteX176" fmla="*/ 167056 w 773464"/>
              <a:gd name="connsiteY176" fmla="*/ 1285900 h 1814385"/>
              <a:gd name="connsiteX177" fmla="*/ 224486 w 773464"/>
              <a:gd name="connsiteY177" fmla="*/ 1317873 h 1814385"/>
              <a:gd name="connsiteX178" fmla="*/ 238853 w 773464"/>
              <a:gd name="connsiteY178" fmla="*/ 1328452 h 1814385"/>
              <a:gd name="connsiteX179" fmla="*/ 267551 w 773464"/>
              <a:gd name="connsiteY179" fmla="*/ 1353481 h 1814385"/>
              <a:gd name="connsiteX180" fmla="*/ 267407 w 773464"/>
              <a:gd name="connsiteY180" fmla="*/ 1353144 h 1814385"/>
              <a:gd name="connsiteX181" fmla="*/ 257937 w 773464"/>
              <a:gd name="connsiteY181" fmla="*/ 1334817 h 1814385"/>
              <a:gd name="connsiteX182" fmla="*/ 248477 w 773464"/>
              <a:gd name="connsiteY182" fmla="*/ 1316326 h 1814385"/>
              <a:gd name="connsiteX183" fmla="*/ 239764 w 773464"/>
              <a:gd name="connsiteY183" fmla="*/ 1297421 h 1814385"/>
              <a:gd name="connsiteX184" fmla="*/ 222794 w 773464"/>
              <a:gd name="connsiteY184" fmla="*/ 1259112 h 1814385"/>
              <a:gd name="connsiteX185" fmla="*/ 207766 w 773464"/>
              <a:gd name="connsiteY185" fmla="*/ 1219639 h 1814385"/>
              <a:gd name="connsiteX186" fmla="*/ 204739 w 773464"/>
              <a:gd name="connsiteY186" fmla="*/ 1211546 h 1814385"/>
              <a:gd name="connsiteX187" fmla="*/ 142945 w 773464"/>
              <a:gd name="connsiteY187" fmla="*/ 1192114 h 1814385"/>
              <a:gd name="connsiteX188" fmla="*/ 86021 w 773464"/>
              <a:gd name="connsiteY188" fmla="*/ 1150619 h 1814385"/>
              <a:gd name="connsiteX189" fmla="*/ 64100 w 773464"/>
              <a:gd name="connsiteY189" fmla="*/ 1124257 h 1814385"/>
              <a:gd name="connsiteX190" fmla="*/ 54485 w 773464"/>
              <a:gd name="connsiteY190" fmla="*/ 1109991 h 1814385"/>
              <a:gd name="connsiteX191" fmla="*/ 31362 w 773464"/>
              <a:gd name="connsiteY191" fmla="*/ 1063730 h 1814385"/>
              <a:gd name="connsiteX192" fmla="*/ 24881 w 773464"/>
              <a:gd name="connsiteY192" fmla="*/ 1047552 h 1814385"/>
              <a:gd name="connsiteX193" fmla="*/ 19438 w 773464"/>
              <a:gd name="connsiteY193" fmla="*/ 1031042 h 1814385"/>
              <a:gd name="connsiteX194" fmla="*/ 126172 w 773464"/>
              <a:gd name="connsiteY194" fmla="*/ 1091480 h 1814385"/>
              <a:gd name="connsiteX195" fmla="*/ 174413 w 773464"/>
              <a:gd name="connsiteY195" fmla="*/ 1142006 h 1814385"/>
              <a:gd name="connsiteX196" fmla="*/ 187737 w 773464"/>
              <a:gd name="connsiteY196" fmla="*/ 1160105 h 1814385"/>
              <a:gd name="connsiteX197" fmla="*/ 187550 w 773464"/>
              <a:gd name="connsiteY197" fmla="*/ 1159405 h 1814385"/>
              <a:gd name="connsiteX198" fmla="*/ 181415 w 773464"/>
              <a:gd name="connsiteY198" fmla="*/ 1139111 h 1814385"/>
              <a:gd name="connsiteX199" fmla="*/ 170656 w 773464"/>
              <a:gd name="connsiteY199" fmla="*/ 1097958 h 1814385"/>
              <a:gd name="connsiteX200" fmla="*/ 168057 w 773464"/>
              <a:gd name="connsiteY200" fmla="*/ 1087659 h 1814385"/>
              <a:gd name="connsiteX201" fmla="*/ 165822 w 773464"/>
              <a:gd name="connsiteY201" fmla="*/ 1077316 h 1814385"/>
              <a:gd name="connsiteX202" fmla="*/ 161525 w 773464"/>
              <a:gd name="connsiteY202" fmla="*/ 1056476 h 1814385"/>
              <a:gd name="connsiteX203" fmla="*/ 152305 w 773464"/>
              <a:gd name="connsiteY203" fmla="*/ 1006651 h 1814385"/>
              <a:gd name="connsiteX204" fmla="*/ 93758 w 773464"/>
              <a:gd name="connsiteY204" fmla="*/ 976318 h 1814385"/>
              <a:gd name="connsiteX205" fmla="*/ 28572 w 773464"/>
              <a:gd name="connsiteY205" fmla="*/ 896380 h 1814385"/>
              <a:gd name="connsiteX206" fmla="*/ 10463 w 773464"/>
              <a:gd name="connsiteY206" fmla="*/ 848615 h 1814385"/>
              <a:gd name="connsiteX207" fmla="*/ 0 w 773464"/>
              <a:gd name="connsiteY207" fmla="*/ 798157 h 1814385"/>
              <a:gd name="connsiteX208" fmla="*/ 50107 w 773464"/>
              <a:gd name="connsiteY208" fmla="*/ 831824 h 1814385"/>
              <a:gd name="connsiteX209" fmla="*/ 95483 w 773464"/>
              <a:gd name="connsiteY209" fmla="*/ 874858 h 1814385"/>
              <a:gd name="connsiteX210" fmla="*/ 115539 w 773464"/>
              <a:gd name="connsiteY210" fmla="*/ 901666 h 1814385"/>
              <a:gd name="connsiteX211" fmla="*/ 125051 w 773464"/>
              <a:gd name="connsiteY211" fmla="*/ 916549 h 1814385"/>
              <a:gd name="connsiteX212" fmla="*/ 145286 w 773464"/>
              <a:gd name="connsiteY212" fmla="*/ 956235 h 1814385"/>
              <a:gd name="connsiteX213" fmla="*/ 136301 w 773464"/>
              <a:gd name="connsiteY213" fmla="*/ 796392 h 1814385"/>
              <a:gd name="connsiteX214" fmla="*/ 111540 w 773464"/>
              <a:gd name="connsiteY214" fmla="*/ 781250 h 1814385"/>
              <a:gd name="connsiteX215" fmla="*/ 82622 w 773464"/>
              <a:gd name="connsiteY215" fmla="*/ 756602 h 1814385"/>
              <a:gd name="connsiteX216" fmla="*/ 42453 w 773464"/>
              <a:gd name="connsiteY216" fmla="*/ 699568 h 1814385"/>
              <a:gd name="connsiteX217" fmla="*/ 25689 w 773464"/>
              <a:gd name="connsiteY217" fmla="*/ 651818 h 1814385"/>
              <a:gd name="connsiteX218" fmla="*/ 22382 w 773464"/>
              <a:gd name="connsiteY218" fmla="*/ 635272 h 1814385"/>
              <a:gd name="connsiteX219" fmla="*/ 16667 w 773464"/>
              <a:gd name="connsiteY219" fmla="*/ 567504 h 1814385"/>
              <a:gd name="connsiteX220" fmla="*/ 61282 w 773464"/>
              <a:gd name="connsiteY220" fmla="*/ 607899 h 1814385"/>
              <a:gd name="connsiteX221" fmla="*/ 99433 w 773464"/>
              <a:gd name="connsiteY221" fmla="*/ 656999 h 1814385"/>
              <a:gd name="connsiteX222" fmla="*/ 128871 w 773464"/>
              <a:gd name="connsiteY222" fmla="*/ 720019 h 1814385"/>
              <a:gd name="connsiteX223" fmla="*/ 137144 w 773464"/>
              <a:gd name="connsiteY223" fmla="*/ 747893 h 1814385"/>
              <a:gd name="connsiteX224" fmla="*/ 137763 w 773464"/>
              <a:gd name="connsiteY224" fmla="*/ 729383 h 1814385"/>
              <a:gd name="connsiteX225" fmla="*/ 152396 w 773464"/>
              <a:gd name="connsiteY225" fmla="*/ 586221 h 1814385"/>
              <a:gd name="connsiteX226" fmla="*/ 104178 w 773464"/>
              <a:gd name="connsiteY226" fmla="*/ 538585 h 1814385"/>
              <a:gd name="connsiteX227" fmla="*/ 93847 w 773464"/>
              <a:gd name="connsiteY227" fmla="*/ 523653 h 1814385"/>
              <a:gd name="connsiteX228" fmla="*/ 64747 w 773464"/>
              <a:gd name="connsiteY228" fmla="*/ 444076 h 1814385"/>
              <a:gd name="connsiteX229" fmla="*/ 61624 w 773464"/>
              <a:gd name="connsiteY229" fmla="*/ 410800 h 1814385"/>
              <a:gd name="connsiteX230" fmla="*/ 61647 w 773464"/>
              <a:gd name="connsiteY230" fmla="*/ 377056 h 1814385"/>
              <a:gd name="connsiteX231" fmla="*/ 64951 w 773464"/>
              <a:gd name="connsiteY231" fmla="*/ 343345 h 1814385"/>
              <a:gd name="connsiteX232" fmla="*/ 103471 w 773464"/>
              <a:gd name="connsiteY232" fmla="*/ 389020 h 1814385"/>
              <a:gd name="connsiteX233" fmla="*/ 135167 w 773464"/>
              <a:gd name="connsiteY233" fmla="*/ 442854 h 1814385"/>
              <a:gd name="connsiteX234" fmla="*/ 159894 w 773464"/>
              <a:gd name="connsiteY234" fmla="*/ 541141 h 1814385"/>
              <a:gd name="connsiteX235" fmla="*/ 197634 w 773464"/>
              <a:gd name="connsiteY235" fmla="*/ 380524 h 1814385"/>
              <a:gd name="connsiteX236" fmla="*/ 176795 w 773464"/>
              <a:gd name="connsiteY236" fmla="*/ 358002 h 1814385"/>
              <a:gd name="connsiteX237" fmla="*/ 155288 w 773464"/>
              <a:gd name="connsiteY237" fmla="*/ 326380 h 1814385"/>
              <a:gd name="connsiteX238" fmla="*/ 131832 w 773464"/>
              <a:gd name="connsiteY238" fmla="*/ 261060 h 1814385"/>
              <a:gd name="connsiteX239" fmla="*/ 129330 w 773464"/>
              <a:gd name="connsiteY239" fmla="*/ 194470 h 1814385"/>
              <a:gd name="connsiteX240" fmla="*/ 133885 w 773464"/>
              <a:gd name="connsiteY240" fmla="*/ 161228 h 1814385"/>
              <a:gd name="connsiteX241" fmla="*/ 141121 w 773464"/>
              <a:gd name="connsiteY241" fmla="*/ 128180 h 1814385"/>
              <a:gd name="connsiteX242" fmla="*/ 173887 w 773464"/>
              <a:gd name="connsiteY242" fmla="*/ 178401 h 18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773464" h="1814385">
                <a:moveTo>
                  <a:pt x="173887" y="178401"/>
                </a:moveTo>
                <a:cubicBezTo>
                  <a:pt x="178795" y="187290"/>
                  <a:pt x="183232" y="196432"/>
                  <a:pt x="187179" y="205788"/>
                </a:cubicBezTo>
                <a:cubicBezTo>
                  <a:pt x="195966" y="225701"/>
                  <a:pt x="202273" y="246618"/>
                  <a:pt x="205959" y="268070"/>
                </a:cubicBezTo>
                <a:cubicBezTo>
                  <a:pt x="206934" y="273709"/>
                  <a:pt x="207571" y="279492"/>
                  <a:pt x="208263" y="285475"/>
                </a:cubicBezTo>
                <a:cubicBezTo>
                  <a:pt x="210575" y="303270"/>
                  <a:pt x="211188" y="321245"/>
                  <a:pt x="210096" y="339157"/>
                </a:cubicBezTo>
                <a:cubicBezTo>
                  <a:pt x="219691" y="308909"/>
                  <a:pt x="228978" y="282713"/>
                  <a:pt x="237125" y="261274"/>
                </a:cubicBezTo>
                <a:lnTo>
                  <a:pt x="246340" y="236814"/>
                </a:lnTo>
                <a:cubicBezTo>
                  <a:pt x="246133" y="234241"/>
                  <a:pt x="245927" y="231669"/>
                  <a:pt x="245847" y="229169"/>
                </a:cubicBezTo>
                <a:cubicBezTo>
                  <a:pt x="245614" y="207696"/>
                  <a:pt x="247429" y="186251"/>
                  <a:pt x="251267" y="165123"/>
                </a:cubicBezTo>
                <a:cubicBezTo>
                  <a:pt x="253924" y="152020"/>
                  <a:pt x="257805" y="139878"/>
                  <a:pt x="262046" y="128282"/>
                </a:cubicBezTo>
                <a:cubicBezTo>
                  <a:pt x="266414" y="116760"/>
                  <a:pt x="271180" y="105721"/>
                  <a:pt x="276941" y="95595"/>
                </a:cubicBezTo>
                <a:cubicBezTo>
                  <a:pt x="288260" y="76120"/>
                  <a:pt x="301886" y="58080"/>
                  <a:pt x="317522" y="41866"/>
                </a:cubicBezTo>
                <a:cubicBezTo>
                  <a:pt x="332993" y="26717"/>
                  <a:pt x="349555" y="12724"/>
                  <a:pt x="367075" y="0"/>
                </a:cubicBezTo>
                <a:cubicBezTo>
                  <a:pt x="365549" y="21330"/>
                  <a:pt x="362631" y="42537"/>
                  <a:pt x="358340" y="63486"/>
                </a:cubicBezTo>
                <a:cubicBezTo>
                  <a:pt x="354518" y="84978"/>
                  <a:pt x="348347" y="105985"/>
                  <a:pt x="339940" y="126130"/>
                </a:cubicBezTo>
                <a:cubicBezTo>
                  <a:pt x="335677" y="136444"/>
                  <a:pt x="330977" y="146929"/>
                  <a:pt x="325169" y="157282"/>
                </a:cubicBezTo>
                <a:cubicBezTo>
                  <a:pt x="319525" y="167644"/>
                  <a:pt x="312636" y="177965"/>
                  <a:pt x="305146" y="188446"/>
                </a:cubicBezTo>
                <a:cubicBezTo>
                  <a:pt x="297847" y="199037"/>
                  <a:pt x="289402" y="209560"/>
                  <a:pt x="279730" y="220305"/>
                </a:cubicBezTo>
                <a:cubicBezTo>
                  <a:pt x="274981" y="225600"/>
                  <a:pt x="269768" y="230966"/>
                  <a:pt x="264355" y="236386"/>
                </a:cubicBezTo>
                <a:lnTo>
                  <a:pt x="259188" y="241524"/>
                </a:lnTo>
                <a:lnTo>
                  <a:pt x="250236" y="265968"/>
                </a:lnTo>
                <a:cubicBezTo>
                  <a:pt x="242289" y="287353"/>
                  <a:pt x="233266" y="313532"/>
                  <a:pt x="224008" y="343635"/>
                </a:cubicBezTo>
                <a:cubicBezTo>
                  <a:pt x="233438" y="328708"/>
                  <a:pt x="244450" y="314842"/>
                  <a:pt x="256854" y="302277"/>
                </a:cubicBezTo>
                <a:cubicBezTo>
                  <a:pt x="276019" y="283718"/>
                  <a:pt x="298578" y="269023"/>
                  <a:pt x="323299" y="258995"/>
                </a:cubicBezTo>
                <a:cubicBezTo>
                  <a:pt x="332515" y="255488"/>
                  <a:pt x="341944" y="252567"/>
                  <a:pt x="351529" y="250251"/>
                </a:cubicBezTo>
                <a:cubicBezTo>
                  <a:pt x="370213" y="245879"/>
                  <a:pt x="389248" y="243165"/>
                  <a:pt x="408410" y="242143"/>
                </a:cubicBezTo>
                <a:cubicBezTo>
                  <a:pt x="403267" y="250173"/>
                  <a:pt x="397870" y="258055"/>
                  <a:pt x="392146" y="265918"/>
                </a:cubicBezTo>
                <a:cubicBezTo>
                  <a:pt x="386495" y="273654"/>
                  <a:pt x="380300" y="281160"/>
                  <a:pt x="374369" y="288650"/>
                </a:cubicBezTo>
                <a:cubicBezTo>
                  <a:pt x="362305" y="303682"/>
                  <a:pt x="348339" y="317616"/>
                  <a:pt x="332151" y="330267"/>
                </a:cubicBezTo>
                <a:cubicBezTo>
                  <a:pt x="316444" y="343111"/>
                  <a:pt x="298136" y="354453"/>
                  <a:pt x="276291" y="364007"/>
                </a:cubicBezTo>
                <a:cubicBezTo>
                  <a:pt x="265374" y="368703"/>
                  <a:pt x="254039" y="373242"/>
                  <a:pt x="241499" y="377084"/>
                </a:cubicBezTo>
                <a:cubicBezTo>
                  <a:pt x="232234" y="379942"/>
                  <a:pt x="222336" y="382434"/>
                  <a:pt x="212019" y="384769"/>
                </a:cubicBezTo>
                <a:cubicBezTo>
                  <a:pt x="197485" y="436800"/>
                  <a:pt x="185567" y="489527"/>
                  <a:pt x="176309" y="542751"/>
                </a:cubicBezTo>
                <a:cubicBezTo>
                  <a:pt x="185910" y="523041"/>
                  <a:pt x="198244" y="504784"/>
                  <a:pt x="212948" y="488522"/>
                </a:cubicBezTo>
                <a:cubicBezTo>
                  <a:pt x="220267" y="480586"/>
                  <a:pt x="228284" y="473322"/>
                  <a:pt x="236901" y="466817"/>
                </a:cubicBezTo>
                <a:cubicBezTo>
                  <a:pt x="252712" y="454784"/>
                  <a:pt x="270150" y="445055"/>
                  <a:pt x="288695" y="437921"/>
                </a:cubicBezTo>
                <a:cubicBezTo>
                  <a:pt x="306813" y="431290"/>
                  <a:pt x="325480" y="426270"/>
                  <a:pt x="344480" y="422919"/>
                </a:cubicBezTo>
                <a:cubicBezTo>
                  <a:pt x="340225" y="431461"/>
                  <a:pt x="335780" y="439893"/>
                  <a:pt x="331008" y="448306"/>
                </a:cubicBezTo>
                <a:cubicBezTo>
                  <a:pt x="326499" y="456701"/>
                  <a:pt x="321863" y="465024"/>
                  <a:pt x="316647" y="473179"/>
                </a:cubicBezTo>
                <a:cubicBezTo>
                  <a:pt x="311467" y="481272"/>
                  <a:pt x="305870" y="489208"/>
                  <a:pt x="299692" y="496978"/>
                </a:cubicBezTo>
                <a:cubicBezTo>
                  <a:pt x="293450" y="504712"/>
                  <a:pt x="287382" y="512291"/>
                  <a:pt x="280215" y="519575"/>
                </a:cubicBezTo>
                <a:cubicBezTo>
                  <a:pt x="269045" y="531134"/>
                  <a:pt x="256707" y="541505"/>
                  <a:pt x="243398" y="550520"/>
                </a:cubicBezTo>
                <a:cubicBezTo>
                  <a:pt x="238867" y="553826"/>
                  <a:pt x="234145" y="557022"/>
                  <a:pt x="229169" y="560071"/>
                </a:cubicBezTo>
                <a:cubicBezTo>
                  <a:pt x="212092" y="570601"/>
                  <a:pt x="192183" y="580173"/>
                  <a:pt x="169025" y="588631"/>
                </a:cubicBezTo>
                <a:cubicBezTo>
                  <a:pt x="162737" y="633225"/>
                  <a:pt x="157938" y="680370"/>
                  <a:pt x="155838" y="729582"/>
                </a:cubicBezTo>
                <a:lnTo>
                  <a:pt x="155363" y="748428"/>
                </a:lnTo>
                <a:cubicBezTo>
                  <a:pt x="158385" y="739090"/>
                  <a:pt x="161715" y="730099"/>
                  <a:pt x="165387" y="721981"/>
                </a:cubicBezTo>
                <a:cubicBezTo>
                  <a:pt x="175144" y="701726"/>
                  <a:pt x="188000" y="683116"/>
                  <a:pt x="203493" y="666823"/>
                </a:cubicBezTo>
                <a:cubicBezTo>
                  <a:pt x="217736" y="652822"/>
                  <a:pt x="233878" y="640895"/>
                  <a:pt x="251445" y="631393"/>
                </a:cubicBezTo>
                <a:cubicBezTo>
                  <a:pt x="268286" y="622320"/>
                  <a:pt x="285969" y="614905"/>
                  <a:pt x="304245" y="609254"/>
                </a:cubicBezTo>
                <a:cubicBezTo>
                  <a:pt x="300888" y="618145"/>
                  <a:pt x="298149" y="627139"/>
                  <a:pt x="294729" y="635994"/>
                </a:cubicBezTo>
                <a:cubicBezTo>
                  <a:pt x="291394" y="644946"/>
                  <a:pt x="287667" y="653747"/>
                  <a:pt x="283560" y="662372"/>
                </a:cubicBezTo>
                <a:cubicBezTo>
                  <a:pt x="281496" y="666680"/>
                  <a:pt x="279169" y="671004"/>
                  <a:pt x="277041" y="675275"/>
                </a:cubicBezTo>
                <a:cubicBezTo>
                  <a:pt x="270492" y="688478"/>
                  <a:pt x="262772" y="701066"/>
                  <a:pt x="253972" y="712888"/>
                </a:cubicBezTo>
                <a:cubicBezTo>
                  <a:pt x="233469" y="740335"/>
                  <a:pt x="208031" y="763721"/>
                  <a:pt x="178961" y="781850"/>
                </a:cubicBezTo>
                <a:cubicBezTo>
                  <a:pt x="171341" y="786842"/>
                  <a:pt x="163304" y="791677"/>
                  <a:pt x="154713" y="796446"/>
                </a:cubicBezTo>
                <a:lnTo>
                  <a:pt x="154880" y="807880"/>
                </a:lnTo>
                <a:cubicBezTo>
                  <a:pt x="155203" y="821095"/>
                  <a:pt x="155289" y="834428"/>
                  <a:pt x="155766" y="847817"/>
                </a:cubicBezTo>
                <a:lnTo>
                  <a:pt x="158394" y="888252"/>
                </a:lnTo>
                <a:cubicBezTo>
                  <a:pt x="158946" y="894916"/>
                  <a:pt x="159097" y="901687"/>
                  <a:pt x="159867" y="908561"/>
                </a:cubicBezTo>
                <a:lnTo>
                  <a:pt x="162194" y="928856"/>
                </a:lnTo>
                <a:cubicBezTo>
                  <a:pt x="163221" y="936894"/>
                  <a:pt x="164048" y="944986"/>
                  <a:pt x="164976" y="953051"/>
                </a:cubicBezTo>
                <a:cubicBezTo>
                  <a:pt x="167692" y="939081"/>
                  <a:pt x="171469" y="925338"/>
                  <a:pt x="176273" y="911942"/>
                </a:cubicBezTo>
                <a:cubicBezTo>
                  <a:pt x="177258" y="909211"/>
                  <a:pt x="178370" y="906553"/>
                  <a:pt x="179444" y="903959"/>
                </a:cubicBezTo>
                <a:cubicBezTo>
                  <a:pt x="180519" y="901364"/>
                  <a:pt x="181821" y="898816"/>
                  <a:pt x="183059" y="896232"/>
                </a:cubicBezTo>
                <a:cubicBezTo>
                  <a:pt x="192513" y="877717"/>
                  <a:pt x="204733" y="860751"/>
                  <a:pt x="219299" y="845918"/>
                </a:cubicBezTo>
                <a:cubicBezTo>
                  <a:pt x="226268" y="839050"/>
                  <a:pt x="233725" y="832695"/>
                  <a:pt x="241613" y="826906"/>
                </a:cubicBezTo>
                <a:cubicBezTo>
                  <a:pt x="257036" y="815610"/>
                  <a:pt x="273462" y="805751"/>
                  <a:pt x="290683" y="797452"/>
                </a:cubicBezTo>
                <a:cubicBezTo>
                  <a:pt x="288285" y="811343"/>
                  <a:pt x="285245" y="825115"/>
                  <a:pt x="281575" y="838725"/>
                </a:cubicBezTo>
                <a:cubicBezTo>
                  <a:pt x="280383" y="843282"/>
                  <a:pt x="279353" y="847849"/>
                  <a:pt x="277997" y="852396"/>
                </a:cubicBezTo>
                <a:cubicBezTo>
                  <a:pt x="275428" y="861587"/>
                  <a:pt x="272353" y="870630"/>
                  <a:pt x="268789" y="879483"/>
                </a:cubicBezTo>
                <a:cubicBezTo>
                  <a:pt x="264987" y="888583"/>
                  <a:pt x="260858" y="897544"/>
                  <a:pt x="256409" y="906346"/>
                </a:cubicBezTo>
                <a:cubicBezTo>
                  <a:pt x="247333" y="924118"/>
                  <a:pt x="235113" y="941767"/>
                  <a:pt x="219412" y="959437"/>
                </a:cubicBezTo>
                <a:cubicBezTo>
                  <a:pt x="206751" y="974040"/>
                  <a:pt x="191200" y="988666"/>
                  <a:pt x="172558" y="1003369"/>
                </a:cubicBezTo>
                <a:cubicBezTo>
                  <a:pt x="175141" y="1019412"/>
                  <a:pt x="177987" y="1035438"/>
                  <a:pt x="181823" y="1051359"/>
                </a:cubicBezTo>
                <a:cubicBezTo>
                  <a:pt x="188850" y="1085788"/>
                  <a:pt x="198005" y="1119755"/>
                  <a:pt x="208534" y="1153245"/>
                </a:cubicBezTo>
                <a:cubicBezTo>
                  <a:pt x="208548" y="1145893"/>
                  <a:pt x="208780" y="1138751"/>
                  <a:pt x="209620" y="1131875"/>
                </a:cubicBezTo>
                <a:cubicBezTo>
                  <a:pt x="212837" y="1107252"/>
                  <a:pt x="218893" y="1086213"/>
                  <a:pt x="228008" y="1067787"/>
                </a:cubicBezTo>
                <a:cubicBezTo>
                  <a:pt x="247177" y="1030629"/>
                  <a:pt x="274392" y="1004886"/>
                  <a:pt x="306044" y="982888"/>
                </a:cubicBezTo>
                <a:cubicBezTo>
                  <a:pt x="305888" y="987528"/>
                  <a:pt x="305665" y="992166"/>
                  <a:pt x="305373" y="996799"/>
                </a:cubicBezTo>
                <a:cubicBezTo>
                  <a:pt x="305061" y="1001442"/>
                  <a:pt x="305150" y="1005977"/>
                  <a:pt x="304939" y="1010593"/>
                </a:cubicBezTo>
                <a:cubicBezTo>
                  <a:pt x="304304" y="1024615"/>
                  <a:pt x="302742" y="1038579"/>
                  <a:pt x="300263" y="1052395"/>
                </a:cubicBezTo>
                <a:cubicBezTo>
                  <a:pt x="299424" y="1057072"/>
                  <a:pt x="298786" y="1061695"/>
                  <a:pt x="297884" y="1066335"/>
                </a:cubicBezTo>
                <a:cubicBezTo>
                  <a:pt x="295979" y="1075641"/>
                  <a:pt x="293611" y="1085019"/>
                  <a:pt x="290378" y="1094574"/>
                </a:cubicBezTo>
                <a:cubicBezTo>
                  <a:pt x="279525" y="1126757"/>
                  <a:pt x="263241" y="1156844"/>
                  <a:pt x="242234" y="1183531"/>
                </a:cubicBezTo>
                <a:cubicBezTo>
                  <a:pt x="237006" y="1190242"/>
                  <a:pt x="231550" y="1196907"/>
                  <a:pt x="225731" y="1203615"/>
                </a:cubicBezTo>
                <a:cubicBezTo>
                  <a:pt x="243520" y="1251788"/>
                  <a:pt x="264634" y="1298158"/>
                  <a:pt x="288195" y="1342049"/>
                </a:cubicBezTo>
                <a:cubicBezTo>
                  <a:pt x="286279" y="1330004"/>
                  <a:pt x="285188" y="1317841"/>
                  <a:pt x="284931" y="1305646"/>
                </a:cubicBezTo>
                <a:cubicBezTo>
                  <a:pt x="284745" y="1299983"/>
                  <a:pt x="284964" y="1294314"/>
                  <a:pt x="285588" y="1288682"/>
                </a:cubicBezTo>
                <a:cubicBezTo>
                  <a:pt x="287887" y="1268130"/>
                  <a:pt x="293366" y="1248060"/>
                  <a:pt x="301830" y="1229191"/>
                </a:cubicBezTo>
                <a:cubicBezTo>
                  <a:pt x="305767" y="1220466"/>
                  <a:pt x="311013" y="1211820"/>
                  <a:pt x="316220" y="1203827"/>
                </a:cubicBezTo>
                <a:cubicBezTo>
                  <a:pt x="326874" y="1188107"/>
                  <a:pt x="338999" y="1173436"/>
                  <a:pt x="352431" y="1160011"/>
                </a:cubicBezTo>
                <a:cubicBezTo>
                  <a:pt x="354831" y="1173505"/>
                  <a:pt x="356578" y="1187106"/>
                  <a:pt x="357666" y="1200767"/>
                </a:cubicBezTo>
                <a:cubicBezTo>
                  <a:pt x="358182" y="1205295"/>
                  <a:pt x="358698" y="1209824"/>
                  <a:pt x="359077" y="1214442"/>
                </a:cubicBezTo>
                <a:cubicBezTo>
                  <a:pt x="360188" y="1228567"/>
                  <a:pt x="360116" y="1242760"/>
                  <a:pt x="358861" y="1256873"/>
                </a:cubicBezTo>
                <a:cubicBezTo>
                  <a:pt x="358440" y="1261706"/>
                  <a:pt x="358155" y="1266449"/>
                  <a:pt x="357597" y="1271372"/>
                </a:cubicBezTo>
                <a:cubicBezTo>
                  <a:pt x="355035" y="1292660"/>
                  <a:pt x="349901" y="1313559"/>
                  <a:pt x="342306" y="1333611"/>
                </a:cubicBezTo>
                <a:cubicBezTo>
                  <a:pt x="336093" y="1351260"/>
                  <a:pt x="327385" y="1370006"/>
                  <a:pt x="316045" y="1389940"/>
                </a:cubicBezTo>
                <a:cubicBezTo>
                  <a:pt x="343297" y="1433593"/>
                  <a:pt x="372944" y="1473976"/>
                  <a:pt x="403771" y="1510556"/>
                </a:cubicBezTo>
                <a:cubicBezTo>
                  <a:pt x="401795" y="1505746"/>
                  <a:pt x="400052" y="1500843"/>
                  <a:pt x="398547" y="1495865"/>
                </a:cubicBezTo>
                <a:cubicBezTo>
                  <a:pt x="391874" y="1471961"/>
                  <a:pt x="389372" y="1450211"/>
                  <a:pt x="390589" y="1429932"/>
                </a:cubicBezTo>
                <a:cubicBezTo>
                  <a:pt x="392363" y="1409128"/>
                  <a:pt x="397273" y="1390220"/>
                  <a:pt x="404204" y="1372647"/>
                </a:cubicBezTo>
                <a:cubicBezTo>
                  <a:pt x="407760" y="1363702"/>
                  <a:pt x="411678" y="1355304"/>
                  <a:pt x="416150" y="1346972"/>
                </a:cubicBezTo>
                <a:cubicBezTo>
                  <a:pt x="420780" y="1338641"/>
                  <a:pt x="425736" y="1330495"/>
                  <a:pt x="431009" y="1322555"/>
                </a:cubicBezTo>
                <a:cubicBezTo>
                  <a:pt x="443691" y="1356274"/>
                  <a:pt x="455026" y="1390568"/>
                  <a:pt x="458340" y="1429961"/>
                </a:cubicBezTo>
                <a:cubicBezTo>
                  <a:pt x="459432" y="1450050"/>
                  <a:pt x="459677" y="1470581"/>
                  <a:pt x="456247" y="1493813"/>
                </a:cubicBezTo>
                <a:cubicBezTo>
                  <a:pt x="454633" y="1505402"/>
                  <a:pt x="452161" y="1517597"/>
                  <a:pt x="448832" y="1530396"/>
                </a:cubicBezTo>
                <a:cubicBezTo>
                  <a:pt x="447106" y="1536906"/>
                  <a:pt x="445305" y="1543397"/>
                  <a:pt x="443429" y="1549866"/>
                </a:cubicBezTo>
                <a:lnTo>
                  <a:pt x="442159" y="1553531"/>
                </a:lnTo>
                <a:cubicBezTo>
                  <a:pt x="454876" y="1566966"/>
                  <a:pt x="467624" y="1579909"/>
                  <a:pt x="480357" y="1591998"/>
                </a:cubicBezTo>
                <a:cubicBezTo>
                  <a:pt x="497195" y="1606796"/>
                  <a:pt x="513288" y="1621418"/>
                  <a:pt x="529077" y="1635102"/>
                </a:cubicBezTo>
                <a:lnTo>
                  <a:pt x="551772" y="1652943"/>
                </a:lnTo>
                <a:cubicBezTo>
                  <a:pt x="549317" y="1648987"/>
                  <a:pt x="546800" y="1644996"/>
                  <a:pt x="544599" y="1641187"/>
                </a:cubicBezTo>
                <a:cubicBezTo>
                  <a:pt x="541606" y="1635821"/>
                  <a:pt x="538903" y="1630538"/>
                  <a:pt x="536527" y="1625274"/>
                </a:cubicBezTo>
                <a:cubicBezTo>
                  <a:pt x="534151" y="1620011"/>
                  <a:pt x="532349" y="1614486"/>
                  <a:pt x="530601" y="1609162"/>
                </a:cubicBezTo>
                <a:cubicBezTo>
                  <a:pt x="524438" y="1589507"/>
                  <a:pt x="521371" y="1569012"/>
                  <a:pt x="521511" y="1548414"/>
                </a:cubicBezTo>
                <a:cubicBezTo>
                  <a:pt x="521909" y="1538492"/>
                  <a:pt x="523079" y="1528845"/>
                  <a:pt x="524766" y="1519328"/>
                </a:cubicBezTo>
                <a:cubicBezTo>
                  <a:pt x="528104" y="1500359"/>
                  <a:pt x="533783" y="1482317"/>
                  <a:pt x="540540" y="1464898"/>
                </a:cubicBezTo>
                <a:cubicBezTo>
                  <a:pt x="545555" y="1472404"/>
                  <a:pt x="550328" y="1480070"/>
                  <a:pt x="554852" y="1487882"/>
                </a:cubicBezTo>
                <a:cubicBezTo>
                  <a:pt x="559506" y="1495645"/>
                  <a:pt x="563495" y="1504124"/>
                  <a:pt x="568013" y="1511978"/>
                </a:cubicBezTo>
                <a:cubicBezTo>
                  <a:pt x="577095" y="1528794"/>
                  <a:pt x="584285" y="1546565"/>
                  <a:pt x="589452" y="1564966"/>
                </a:cubicBezTo>
                <a:cubicBezTo>
                  <a:pt x="595421" y="1583641"/>
                  <a:pt x="599364" y="1604361"/>
                  <a:pt x="600567" y="1628068"/>
                </a:cubicBezTo>
                <a:cubicBezTo>
                  <a:pt x="601494" y="1648072"/>
                  <a:pt x="600949" y="1668117"/>
                  <a:pt x="598937" y="1688042"/>
                </a:cubicBezTo>
                <a:lnTo>
                  <a:pt x="620935" y="1703280"/>
                </a:lnTo>
                <a:lnTo>
                  <a:pt x="631299" y="1710533"/>
                </a:lnTo>
                <a:cubicBezTo>
                  <a:pt x="634979" y="1712658"/>
                  <a:pt x="638523" y="1714873"/>
                  <a:pt x="641940" y="1717015"/>
                </a:cubicBezTo>
                <a:lnTo>
                  <a:pt x="662205" y="1729392"/>
                </a:lnTo>
                <a:lnTo>
                  <a:pt x="681048" y="1740863"/>
                </a:lnTo>
                <a:lnTo>
                  <a:pt x="685480" y="1743591"/>
                </a:lnTo>
                <a:lnTo>
                  <a:pt x="687828" y="1744947"/>
                </a:lnTo>
                <a:lnTo>
                  <a:pt x="688616" y="1745486"/>
                </a:lnTo>
                <a:lnTo>
                  <a:pt x="689631" y="1746073"/>
                </a:lnTo>
                <a:lnTo>
                  <a:pt x="698107" y="1750881"/>
                </a:lnTo>
                <a:cubicBezTo>
                  <a:pt x="721119" y="1763798"/>
                  <a:pt x="744565" y="1775924"/>
                  <a:pt x="768405" y="1787238"/>
                </a:cubicBezTo>
                <a:cubicBezTo>
                  <a:pt x="772585" y="1789228"/>
                  <a:pt x="774627" y="1794045"/>
                  <a:pt x="772783" y="1797972"/>
                </a:cubicBezTo>
                <a:lnTo>
                  <a:pt x="766967" y="1810097"/>
                </a:lnTo>
                <a:cubicBezTo>
                  <a:pt x="765059" y="1813987"/>
                  <a:pt x="760172" y="1815565"/>
                  <a:pt x="755738" y="1813427"/>
                </a:cubicBezTo>
                <a:cubicBezTo>
                  <a:pt x="731570" y="1801741"/>
                  <a:pt x="707807" y="1789235"/>
                  <a:pt x="684491" y="1775931"/>
                </a:cubicBezTo>
                <a:lnTo>
                  <a:pt x="673323" y="1769483"/>
                </a:lnTo>
                <a:lnTo>
                  <a:pt x="671075" y="1768101"/>
                </a:lnTo>
                <a:lnTo>
                  <a:pt x="666707" y="1765410"/>
                </a:lnTo>
                <a:lnTo>
                  <a:pt x="648037" y="1753785"/>
                </a:lnTo>
                <a:lnTo>
                  <a:pt x="627845" y="1741281"/>
                </a:lnTo>
                <a:cubicBezTo>
                  <a:pt x="624465" y="1739075"/>
                  <a:pt x="620922" y="1736860"/>
                  <a:pt x="617278" y="1734672"/>
                </a:cubicBezTo>
                <a:cubicBezTo>
                  <a:pt x="613744" y="1732294"/>
                  <a:pt x="610220" y="1729751"/>
                  <a:pt x="606633" y="1727173"/>
                </a:cubicBezTo>
                <a:lnTo>
                  <a:pt x="583232" y="1710701"/>
                </a:lnTo>
                <a:cubicBezTo>
                  <a:pt x="575937" y="1714104"/>
                  <a:pt x="568662" y="1717179"/>
                  <a:pt x="561353" y="1719728"/>
                </a:cubicBezTo>
                <a:cubicBezTo>
                  <a:pt x="548610" y="1724215"/>
                  <a:pt x="535782" y="1727384"/>
                  <a:pt x="523933" y="1729004"/>
                </a:cubicBezTo>
                <a:cubicBezTo>
                  <a:pt x="499761" y="1732477"/>
                  <a:pt x="476182" y="1731554"/>
                  <a:pt x="453390" y="1727363"/>
                </a:cubicBezTo>
                <a:cubicBezTo>
                  <a:pt x="430891" y="1722664"/>
                  <a:pt x="409608" y="1714099"/>
                  <a:pt x="388698" y="1703718"/>
                </a:cubicBezTo>
                <a:cubicBezTo>
                  <a:pt x="378069" y="1698682"/>
                  <a:pt x="368510" y="1692232"/>
                  <a:pt x="358623" y="1685763"/>
                </a:cubicBezTo>
                <a:cubicBezTo>
                  <a:pt x="348911" y="1679140"/>
                  <a:pt x="339344" y="1672263"/>
                  <a:pt x="329798" y="1665059"/>
                </a:cubicBezTo>
                <a:cubicBezTo>
                  <a:pt x="349652" y="1660673"/>
                  <a:pt x="369750" y="1657473"/>
                  <a:pt x="389985" y="1655476"/>
                </a:cubicBezTo>
                <a:cubicBezTo>
                  <a:pt x="400192" y="1654541"/>
                  <a:pt x="410440" y="1654104"/>
                  <a:pt x="420690" y="1654167"/>
                </a:cubicBezTo>
                <a:cubicBezTo>
                  <a:pt x="442731" y="1653559"/>
                  <a:pt x="464764" y="1655653"/>
                  <a:pt x="486296" y="1660403"/>
                </a:cubicBezTo>
                <a:cubicBezTo>
                  <a:pt x="491934" y="1661628"/>
                  <a:pt x="497553" y="1663180"/>
                  <a:pt x="503471" y="1664651"/>
                </a:cubicBezTo>
                <a:cubicBezTo>
                  <a:pt x="509517" y="1666097"/>
                  <a:pt x="515516" y="1667727"/>
                  <a:pt x="521462" y="1669539"/>
                </a:cubicBezTo>
                <a:cubicBezTo>
                  <a:pt x="525909" y="1670922"/>
                  <a:pt x="530410" y="1672505"/>
                  <a:pt x="534910" y="1674088"/>
                </a:cubicBezTo>
                <a:lnTo>
                  <a:pt x="512606" y="1656304"/>
                </a:lnTo>
                <a:cubicBezTo>
                  <a:pt x="496446" y="1642236"/>
                  <a:pt x="480155" y="1627077"/>
                  <a:pt x="463056" y="1611706"/>
                </a:cubicBezTo>
                <a:cubicBezTo>
                  <a:pt x="449799" y="1599060"/>
                  <a:pt x="436600" y="1585433"/>
                  <a:pt x="423458" y="1571415"/>
                </a:cubicBezTo>
                <a:lnTo>
                  <a:pt x="419454" y="1572488"/>
                </a:lnTo>
                <a:cubicBezTo>
                  <a:pt x="400325" y="1576800"/>
                  <a:pt x="380700" y="1578504"/>
                  <a:pt x="361114" y="1577554"/>
                </a:cubicBezTo>
                <a:cubicBezTo>
                  <a:pt x="336446" y="1576172"/>
                  <a:pt x="312858" y="1571014"/>
                  <a:pt x="292162" y="1561434"/>
                </a:cubicBezTo>
                <a:cubicBezTo>
                  <a:pt x="249529" y="1543249"/>
                  <a:pt x="214155" y="1511320"/>
                  <a:pt x="183545" y="1474950"/>
                </a:cubicBezTo>
                <a:cubicBezTo>
                  <a:pt x="193567" y="1474995"/>
                  <a:pt x="203587" y="1475279"/>
                  <a:pt x="213596" y="1475802"/>
                </a:cubicBezTo>
                <a:cubicBezTo>
                  <a:pt x="223857" y="1476246"/>
                  <a:pt x="234101" y="1477025"/>
                  <a:pt x="244312" y="1478138"/>
                </a:cubicBezTo>
                <a:cubicBezTo>
                  <a:pt x="265209" y="1480258"/>
                  <a:pt x="285823" y="1484587"/>
                  <a:pt x="305807" y="1491053"/>
                </a:cubicBezTo>
                <a:cubicBezTo>
                  <a:pt x="328301" y="1497729"/>
                  <a:pt x="349894" y="1507127"/>
                  <a:pt x="370108" y="1519040"/>
                </a:cubicBezTo>
                <a:lnTo>
                  <a:pt x="384956" y="1527612"/>
                </a:lnTo>
                <a:cubicBezTo>
                  <a:pt x="352205" y="1488120"/>
                  <a:pt x="322330" y="1446330"/>
                  <a:pt x="295559" y="1402563"/>
                </a:cubicBezTo>
                <a:cubicBezTo>
                  <a:pt x="272673" y="1403224"/>
                  <a:pt x="251481" y="1400803"/>
                  <a:pt x="231819" y="1395881"/>
                </a:cubicBezTo>
                <a:cubicBezTo>
                  <a:pt x="207936" y="1389622"/>
                  <a:pt x="187135" y="1379051"/>
                  <a:pt x="167863" y="1365978"/>
                </a:cubicBezTo>
                <a:cubicBezTo>
                  <a:pt x="158349" y="1359522"/>
                  <a:pt x="149479" y="1352163"/>
                  <a:pt x="141378" y="1344004"/>
                </a:cubicBezTo>
                <a:cubicBezTo>
                  <a:pt x="128929" y="1331851"/>
                  <a:pt x="117467" y="1318726"/>
                  <a:pt x="107100" y="1304755"/>
                </a:cubicBezTo>
                <a:cubicBezTo>
                  <a:pt x="97269" y="1290156"/>
                  <a:pt x="88028" y="1275168"/>
                  <a:pt x="79400" y="1259827"/>
                </a:cubicBezTo>
                <a:cubicBezTo>
                  <a:pt x="109511" y="1265174"/>
                  <a:pt x="138918" y="1273921"/>
                  <a:pt x="167056" y="1285900"/>
                </a:cubicBezTo>
                <a:cubicBezTo>
                  <a:pt x="187368" y="1294310"/>
                  <a:pt x="206639" y="1305039"/>
                  <a:pt x="224486" y="1317873"/>
                </a:cubicBezTo>
                <a:lnTo>
                  <a:pt x="238853" y="1328452"/>
                </a:lnTo>
                <a:cubicBezTo>
                  <a:pt x="248954" y="1336160"/>
                  <a:pt x="258541" y="1344521"/>
                  <a:pt x="267551" y="1353481"/>
                </a:cubicBezTo>
                <a:lnTo>
                  <a:pt x="267407" y="1353144"/>
                </a:lnTo>
                <a:lnTo>
                  <a:pt x="257937" y="1334817"/>
                </a:lnTo>
                <a:lnTo>
                  <a:pt x="248477" y="1316326"/>
                </a:lnTo>
                <a:cubicBezTo>
                  <a:pt x="245232" y="1310223"/>
                  <a:pt x="242735" y="1303704"/>
                  <a:pt x="239764" y="1297421"/>
                </a:cubicBezTo>
                <a:lnTo>
                  <a:pt x="222794" y="1259112"/>
                </a:lnTo>
                <a:cubicBezTo>
                  <a:pt x="217736" y="1246039"/>
                  <a:pt x="212814" y="1232876"/>
                  <a:pt x="207766" y="1219639"/>
                </a:cubicBezTo>
                <a:lnTo>
                  <a:pt x="204739" y="1211546"/>
                </a:lnTo>
                <a:cubicBezTo>
                  <a:pt x="183296" y="1208148"/>
                  <a:pt x="162474" y="1201599"/>
                  <a:pt x="142945" y="1192114"/>
                </a:cubicBezTo>
                <a:cubicBezTo>
                  <a:pt x="120782" y="1181264"/>
                  <a:pt x="101433" y="1167300"/>
                  <a:pt x="86021" y="1150619"/>
                </a:cubicBezTo>
                <a:cubicBezTo>
                  <a:pt x="78115" y="1142332"/>
                  <a:pt x="70829" y="1133557"/>
                  <a:pt x="64100" y="1124257"/>
                </a:cubicBezTo>
                <a:cubicBezTo>
                  <a:pt x="60830" y="1119662"/>
                  <a:pt x="57307" y="1114920"/>
                  <a:pt x="54485" y="1109991"/>
                </a:cubicBezTo>
                <a:cubicBezTo>
                  <a:pt x="45876" y="1095038"/>
                  <a:pt x="38155" y="1079591"/>
                  <a:pt x="31362" y="1063730"/>
                </a:cubicBezTo>
                <a:cubicBezTo>
                  <a:pt x="29186" y="1058413"/>
                  <a:pt x="26720" y="1053013"/>
                  <a:pt x="24881" y="1047552"/>
                </a:cubicBezTo>
                <a:cubicBezTo>
                  <a:pt x="22979" y="1042054"/>
                  <a:pt x="21240" y="1036566"/>
                  <a:pt x="19438" y="1031042"/>
                </a:cubicBezTo>
                <a:cubicBezTo>
                  <a:pt x="55960" y="1046036"/>
                  <a:pt x="93589" y="1063362"/>
                  <a:pt x="126172" y="1091480"/>
                </a:cubicBezTo>
                <a:cubicBezTo>
                  <a:pt x="142932" y="1105387"/>
                  <a:pt x="159508" y="1121810"/>
                  <a:pt x="174413" y="1142006"/>
                </a:cubicBezTo>
                <a:cubicBezTo>
                  <a:pt x="178695" y="1147778"/>
                  <a:pt x="183258" y="1153796"/>
                  <a:pt x="187737" y="1160105"/>
                </a:cubicBezTo>
                <a:lnTo>
                  <a:pt x="187550" y="1159405"/>
                </a:lnTo>
                <a:cubicBezTo>
                  <a:pt x="185526" y="1152652"/>
                  <a:pt x="183038" y="1145971"/>
                  <a:pt x="181415" y="1139111"/>
                </a:cubicBezTo>
                <a:lnTo>
                  <a:pt x="170656" y="1097958"/>
                </a:lnTo>
                <a:lnTo>
                  <a:pt x="168057" y="1087659"/>
                </a:lnTo>
                <a:cubicBezTo>
                  <a:pt x="167145" y="1084256"/>
                  <a:pt x="166534" y="1080772"/>
                  <a:pt x="165822" y="1077316"/>
                </a:cubicBezTo>
                <a:lnTo>
                  <a:pt x="161525" y="1056476"/>
                </a:lnTo>
                <a:cubicBezTo>
                  <a:pt x="157991" y="1039884"/>
                  <a:pt x="155048" y="1023294"/>
                  <a:pt x="152305" y="1006651"/>
                </a:cubicBezTo>
                <a:cubicBezTo>
                  <a:pt x="130075" y="998554"/>
                  <a:pt x="110590" y="988489"/>
                  <a:pt x="93758" y="976318"/>
                </a:cubicBezTo>
                <a:cubicBezTo>
                  <a:pt x="65831" y="955391"/>
                  <a:pt x="43451" y="927947"/>
                  <a:pt x="28572" y="896380"/>
                </a:cubicBezTo>
                <a:cubicBezTo>
                  <a:pt x="21294" y="880957"/>
                  <a:pt x="15239" y="864986"/>
                  <a:pt x="10463" y="848615"/>
                </a:cubicBezTo>
                <a:cubicBezTo>
                  <a:pt x="6293" y="831944"/>
                  <a:pt x="2803" y="815111"/>
                  <a:pt x="0" y="798157"/>
                </a:cubicBezTo>
                <a:cubicBezTo>
                  <a:pt x="17400" y="808304"/>
                  <a:pt x="34136" y="819549"/>
                  <a:pt x="50107" y="831824"/>
                </a:cubicBezTo>
                <a:cubicBezTo>
                  <a:pt x="66453" y="844824"/>
                  <a:pt x="81635" y="859223"/>
                  <a:pt x="95483" y="874858"/>
                </a:cubicBezTo>
                <a:cubicBezTo>
                  <a:pt x="102534" y="883159"/>
                  <a:pt x="109293" y="891968"/>
                  <a:pt x="115539" y="901666"/>
                </a:cubicBezTo>
                <a:lnTo>
                  <a:pt x="125051" y="916549"/>
                </a:lnTo>
                <a:cubicBezTo>
                  <a:pt x="132810" y="929236"/>
                  <a:pt x="139575" y="942504"/>
                  <a:pt x="145286" y="956235"/>
                </a:cubicBezTo>
                <a:cubicBezTo>
                  <a:pt x="139091" y="903182"/>
                  <a:pt x="136090" y="849805"/>
                  <a:pt x="136301" y="796392"/>
                </a:cubicBezTo>
                <a:cubicBezTo>
                  <a:pt x="127461" y="791627"/>
                  <a:pt x="119095" y="786627"/>
                  <a:pt x="111540" y="781250"/>
                </a:cubicBezTo>
                <a:cubicBezTo>
                  <a:pt x="100778" y="773513"/>
                  <a:pt x="91163" y="765255"/>
                  <a:pt x="82622" y="756602"/>
                </a:cubicBezTo>
                <a:cubicBezTo>
                  <a:pt x="65515" y="739195"/>
                  <a:pt x="51641" y="719848"/>
                  <a:pt x="42453" y="699568"/>
                </a:cubicBezTo>
                <a:cubicBezTo>
                  <a:pt x="35314" y="684239"/>
                  <a:pt x="29699" y="668245"/>
                  <a:pt x="25689" y="651818"/>
                </a:cubicBezTo>
                <a:cubicBezTo>
                  <a:pt x="24214" y="646313"/>
                  <a:pt x="23393" y="640847"/>
                  <a:pt x="22382" y="635272"/>
                </a:cubicBezTo>
                <a:cubicBezTo>
                  <a:pt x="18688" y="612869"/>
                  <a:pt x="16777" y="590209"/>
                  <a:pt x="16667" y="567504"/>
                </a:cubicBezTo>
                <a:cubicBezTo>
                  <a:pt x="32295" y="580110"/>
                  <a:pt x="47191" y="593597"/>
                  <a:pt x="61282" y="607899"/>
                </a:cubicBezTo>
                <a:cubicBezTo>
                  <a:pt x="75785" y="622797"/>
                  <a:pt x="88581" y="639266"/>
                  <a:pt x="99433" y="656999"/>
                </a:cubicBezTo>
                <a:cubicBezTo>
                  <a:pt x="111963" y="676626"/>
                  <a:pt x="121860" y="697814"/>
                  <a:pt x="128871" y="720019"/>
                </a:cubicBezTo>
                <a:cubicBezTo>
                  <a:pt x="131997" y="729197"/>
                  <a:pt x="134757" y="738495"/>
                  <a:pt x="137144" y="747893"/>
                </a:cubicBezTo>
                <a:lnTo>
                  <a:pt x="137763" y="729383"/>
                </a:lnTo>
                <a:cubicBezTo>
                  <a:pt x="140302" y="679410"/>
                  <a:pt x="145541" y="631503"/>
                  <a:pt x="152396" y="586221"/>
                </a:cubicBezTo>
                <a:cubicBezTo>
                  <a:pt x="132931" y="571430"/>
                  <a:pt x="116916" y="555500"/>
                  <a:pt x="104178" y="538585"/>
                </a:cubicBezTo>
                <a:cubicBezTo>
                  <a:pt x="100501" y="533670"/>
                  <a:pt x="97024" y="528702"/>
                  <a:pt x="93847" y="523653"/>
                </a:cubicBezTo>
                <a:cubicBezTo>
                  <a:pt x="79173" y="499220"/>
                  <a:pt x="69296" y="472211"/>
                  <a:pt x="64747" y="444076"/>
                </a:cubicBezTo>
                <a:cubicBezTo>
                  <a:pt x="63120" y="433047"/>
                  <a:pt x="62077" y="421939"/>
                  <a:pt x="61624" y="410800"/>
                </a:cubicBezTo>
                <a:cubicBezTo>
                  <a:pt x="61147" y="399610"/>
                  <a:pt x="61070" y="388314"/>
                  <a:pt x="61647" y="377056"/>
                </a:cubicBezTo>
                <a:cubicBezTo>
                  <a:pt x="62445" y="365791"/>
                  <a:pt x="63546" y="354550"/>
                  <a:pt x="64951" y="343345"/>
                </a:cubicBezTo>
                <a:cubicBezTo>
                  <a:pt x="78591" y="357819"/>
                  <a:pt x="91711" y="372755"/>
                  <a:pt x="103471" y="389020"/>
                </a:cubicBezTo>
                <a:cubicBezTo>
                  <a:pt x="115999" y="405734"/>
                  <a:pt x="126630" y="423790"/>
                  <a:pt x="135167" y="442854"/>
                </a:cubicBezTo>
                <a:cubicBezTo>
                  <a:pt x="148706" y="474051"/>
                  <a:pt x="157059" y="507251"/>
                  <a:pt x="159894" y="541141"/>
                </a:cubicBezTo>
                <a:cubicBezTo>
                  <a:pt x="169780" y="487005"/>
                  <a:pt x="182375" y="433398"/>
                  <a:pt x="197634" y="380524"/>
                </a:cubicBezTo>
                <a:cubicBezTo>
                  <a:pt x="190069" y="373111"/>
                  <a:pt x="182968" y="365627"/>
                  <a:pt x="176795" y="358002"/>
                </a:cubicBezTo>
                <a:cubicBezTo>
                  <a:pt x="168426" y="347587"/>
                  <a:pt x="161021" y="336966"/>
                  <a:pt x="155288" y="326380"/>
                </a:cubicBezTo>
                <a:cubicBezTo>
                  <a:pt x="143569" y="305062"/>
                  <a:pt x="136150" y="283181"/>
                  <a:pt x="131832" y="261060"/>
                </a:cubicBezTo>
                <a:cubicBezTo>
                  <a:pt x="128005" y="238968"/>
                  <a:pt x="127758" y="216829"/>
                  <a:pt x="129330" y="194470"/>
                </a:cubicBezTo>
                <a:cubicBezTo>
                  <a:pt x="129970" y="183249"/>
                  <a:pt x="131909" y="172271"/>
                  <a:pt x="133885" y="161228"/>
                </a:cubicBezTo>
                <a:cubicBezTo>
                  <a:pt x="135988" y="150259"/>
                  <a:pt x="138391" y="139210"/>
                  <a:pt x="141121" y="128180"/>
                </a:cubicBezTo>
                <a:cubicBezTo>
                  <a:pt x="152955" y="144319"/>
                  <a:pt x="164178" y="160782"/>
                  <a:pt x="173887" y="178401"/>
                </a:cubicBezTo>
              </a:path>
            </a:pathLst>
          </a:custGeom>
          <a:gradFill>
            <a:gsLst>
              <a:gs pos="0">
                <a:srgbClr val="FFC000">
                  <a:lumMod val="80000"/>
                  <a:lumOff val="20000"/>
                </a:srgbClr>
              </a:gs>
              <a:gs pos="100000">
                <a:srgbClr val="FFC000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11" name="Picture 12" descr="ç½åpng">
            <a:extLst>
              <a:ext uri="{FF2B5EF4-FFF2-40B4-BE49-F238E27FC236}">
                <a16:creationId xmlns:a16="http://schemas.microsoft.com/office/drawing/2014/main" id="{F50FC3B6-CADD-4EE6-B543-1EFFC30468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285656">
            <a:off x="-1446561" y="-1898419"/>
            <a:ext cx="6912101" cy="60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ç½åpng">
            <a:extLst>
              <a:ext uri="{FF2B5EF4-FFF2-40B4-BE49-F238E27FC236}">
                <a16:creationId xmlns:a16="http://schemas.microsoft.com/office/drawing/2014/main" id="{361DF4D6-2D2C-4779-A0AC-10C4C7D94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49859" flipH="1">
            <a:off x="8576998" y="-1704430"/>
            <a:ext cx="5559916" cy="48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9B3F4A5-1245-48C8-90C7-5409C8E2D417}"/>
              </a:ext>
            </a:extLst>
          </p:cNvPr>
          <p:cNvSpPr txBox="1"/>
          <p:nvPr userDrawn="1"/>
        </p:nvSpPr>
        <p:spPr>
          <a:xfrm>
            <a:off x="3714750" y="533400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40000"/>
                    </a:schemeClr>
                  </a:outerShdw>
                </a:effectLst>
              </a:rPr>
              <a:t>所 获 荣 誉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99A0412-C7D3-4DD0-85E8-8AF030D4AC05}"/>
              </a:ext>
            </a:extLst>
          </p:cNvPr>
          <p:cNvCxnSpPr/>
          <p:nvPr userDrawn="1"/>
        </p:nvCxnSpPr>
        <p:spPr>
          <a:xfrm>
            <a:off x="7462375" y="806592"/>
            <a:ext cx="17399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782E054-8ED3-4AFB-BB1D-21AE133DAF01}"/>
              </a:ext>
            </a:extLst>
          </p:cNvPr>
          <p:cNvCxnSpPr>
            <a:cxnSpLocks/>
          </p:cNvCxnSpPr>
          <p:nvPr userDrawn="1"/>
        </p:nvCxnSpPr>
        <p:spPr>
          <a:xfrm flipH="1">
            <a:off x="2989726" y="806592"/>
            <a:ext cx="17399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页脚占位符 43">
            <a:extLst>
              <a:ext uri="{FF2B5EF4-FFF2-40B4-BE49-F238E27FC236}">
                <a16:creationId xmlns:a16="http://schemas.microsoft.com/office/drawing/2014/main" id="{ACF2C172-B399-472E-B77D-A10E08DA0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DEA5B3-D47B-474A-9B2F-F3269F53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54238" y="4227876"/>
            <a:ext cx="7883525" cy="1658938"/>
          </a:xfrm>
          <a:prstGeom prst="rect">
            <a:avLst/>
          </a:prstGeom>
        </p:spPr>
        <p:txBody>
          <a:bodyPr numCol="3" anchor="ctr" anchorCtr="0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None/>
              <a:defRPr lang="zh-CN" altLang="en-US" sz="2000" kern="1200" dirty="0">
                <a:gradFill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73000">
                      <a:srgbClr val="FFC000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3422DF4D-4641-4A29-A98D-EBA772BE6D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0197" y="2251866"/>
            <a:ext cx="1926963" cy="1370283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37ECFB76-9B1E-4840-B5D5-482362CE46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08886" y="2251866"/>
            <a:ext cx="1926963" cy="1370283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25FE40D2-090C-45DF-8D19-8BE0158498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93438" y="1779910"/>
            <a:ext cx="1360140" cy="1912693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BE870C35-02BF-43F3-9085-FDBBC0620A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52467" y="1779910"/>
            <a:ext cx="1360140" cy="1912693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2ECF556E-1089-43DD-AC60-411A2A4EC1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22203" y="1581638"/>
            <a:ext cx="1547595" cy="2176302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5382270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无图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5">
            <a:extLst>
              <a:ext uri="{FF2B5EF4-FFF2-40B4-BE49-F238E27FC236}">
                <a16:creationId xmlns:a16="http://schemas.microsoft.com/office/drawing/2014/main" id="{B9B3F83C-9326-4ADD-9C83-F28A435B7409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8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60C18BFA-710F-4619-ADBB-5C35F283ACEB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EAF59195-D710-42B3-BA0B-71D5BE9EB75D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5C97B09D-C1C2-49CC-ACDF-1215AA0D0D4F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6A6F1CC2-9FF6-4017-8D15-38918C7DF1B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4" name="图形 11">
            <a:extLst>
              <a:ext uri="{FF2B5EF4-FFF2-40B4-BE49-F238E27FC236}">
                <a16:creationId xmlns:a16="http://schemas.microsoft.com/office/drawing/2014/main" id="{2FCAC575-5CEE-49B6-AD56-AB4E7AF0BDF3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E078A2A-6A59-4695-92F5-02BC120E5E2C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0D77653A-86BE-4BA9-A2D0-EE9ADC1A7B5C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AED42C25-85D7-4A52-9076-358B5CC05412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DF6CFE3C-502C-4F07-98E8-912F4ECFF055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166F3E7E-6432-4F6C-B324-B913A7B136B4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9497FAB3-1348-4151-BA37-3B3D331ACC9E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9302C06F-6E62-45C5-A975-1A8E7E8915D4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C939FBC1-F316-40F7-BE7E-E0B349A76888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32BAE788-4457-48E1-8CDA-243679BC4C1F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CBE9B25E-FD0E-4D22-9834-F432B04D71B8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37A6E815-BE11-4F60-9EAE-F0500705FE11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CB19DF4-6F1A-462D-B4A2-9260D1EE7D17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24C72830-75F2-425D-B8E1-5F077BE071E5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6131C1E-04D9-4A11-8AB5-DA0AD7826870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52421CC9-0F59-4CB2-A346-F4CFE9E6D167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5879ED03-3301-47CD-B258-FEFF95FA7CB0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FE6C119D-3DEF-420D-879F-C1B7357C8739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3D064A8-D2A8-4F70-A9B1-6F8F950CC705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4C74DD63-42B6-47AD-A21F-939022C04B4D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4021BE4-F548-42C7-AF69-219ECBB67425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163F6460-0548-4BE0-9EF8-9A357A23E5C4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E84A44E7-70D7-432C-BA95-C777625BC169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3680C120-00EB-43B7-81D8-FFAC2C3C3D79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D811158-A4FA-421C-A89D-BA25D566F328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C59C916-24EA-43B6-AB03-B9F8C0CF4671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DA175735-1646-4461-9E13-7CBD42475581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D3B2CD99-DFBB-475D-9B8C-36AB79BCF712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A80AB682-12DA-4756-A5B7-8302BEB69E6F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4DD3027D-DE86-43C4-A0C4-2EC31F6C81CD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346955E0-F030-4A7C-9D9C-827E11D96C3F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2B390924-F0F6-4690-8FF2-BB32CA3BA340}"/>
              </a:ext>
            </a:extLst>
          </p:cNvPr>
          <p:cNvCxnSpPr>
            <a:cxnSpLocks/>
            <a:endCxn id="120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C7FB8AF-C1F6-4285-A82B-CD5D65F72808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120" name="平行四边形 119">
              <a:extLst>
                <a:ext uri="{FF2B5EF4-FFF2-40B4-BE49-F238E27FC236}">
                  <a16:creationId xmlns:a16="http://schemas.microsoft.com/office/drawing/2014/main" id="{96112B82-B2BE-4196-B339-345FBE4D8CEF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1" name="平行四边形 120">
              <a:extLst>
                <a:ext uri="{FF2B5EF4-FFF2-40B4-BE49-F238E27FC236}">
                  <a16:creationId xmlns:a16="http://schemas.microsoft.com/office/drawing/2014/main" id="{B2AEE8E7-E77C-4028-AAFD-994D1849E9D4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平行四边形 121">
              <a:extLst>
                <a:ext uri="{FF2B5EF4-FFF2-40B4-BE49-F238E27FC236}">
                  <a16:creationId xmlns:a16="http://schemas.microsoft.com/office/drawing/2014/main" id="{4E0AB20C-45D8-48FC-94E1-4A178C60BB07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5" name="页脚占位符 43">
            <a:extLst>
              <a:ext uri="{FF2B5EF4-FFF2-40B4-BE49-F238E27FC236}">
                <a16:creationId xmlns:a16="http://schemas.microsoft.com/office/drawing/2014/main" id="{6629E3AC-D5FF-43EC-A027-25424CF09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lIns="0" anchor="ctr"/>
          <a:lstStyle>
            <a:lvl1pPr marL="0" algn="l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145" name="任意多边形: 形状 144">
            <a:extLst>
              <a:ext uri="{FF2B5EF4-FFF2-40B4-BE49-F238E27FC236}">
                <a16:creationId xmlns:a16="http://schemas.microsoft.com/office/drawing/2014/main" id="{83D88382-29AB-476C-8B1B-4B6050B8460C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7" name="等腰三角形 72">
            <a:extLst>
              <a:ext uri="{FF2B5EF4-FFF2-40B4-BE49-F238E27FC236}">
                <a16:creationId xmlns:a16="http://schemas.microsoft.com/office/drawing/2014/main" id="{6BBC5B14-3E11-4D92-9D7F-F528ADFCE5CF}"/>
              </a:ext>
            </a:extLst>
          </p:cNvPr>
          <p:cNvSpPr/>
          <p:nvPr userDrawn="1"/>
        </p:nvSpPr>
        <p:spPr>
          <a:xfrm rot="3112222">
            <a:off x="16882230" y="5735848"/>
            <a:ext cx="270190" cy="220337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3A7B9A59-72EF-4BA8-9E71-90F461FFA6E3}"/>
              </a:ext>
            </a:extLst>
          </p:cNvPr>
          <p:cNvSpPr/>
          <p:nvPr userDrawn="1"/>
        </p:nvSpPr>
        <p:spPr>
          <a:xfrm flipH="1">
            <a:off x="9834894" y="1883412"/>
            <a:ext cx="4619787" cy="3818891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69098C5B-C350-4DDC-AC4D-D3501C1B4B24}"/>
              </a:ext>
            </a:extLst>
          </p:cNvPr>
          <p:cNvGrpSpPr/>
          <p:nvPr userDrawn="1"/>
        </p:nvGrpSpPr>
        <p:grpSpPr>
          <a:xfrm>
            <a:off x="669262" y="2554347"/>
            <a:ext cx="7642393" cy="165100"/>
            <a:chOff x="-949493" y="3489466"/>
            <a:chExt cx="7642393" cy="165100"/>
          </a:xfrm>
        </p:grpSpPr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F43B9D0A-DB08-4F11-AEE4-F231688C8A7A}"/>
                </a:ext>
              </a:extLst>
            </p:cNvPr>
            <p:cNvSpPr/>
            <p:nvPr/>
          </p:nvSpPr>
          <p:spPr>
            <a:xfrm>
              <a:off x="6339840" y="3489466"/>
              <a:ext cx="353060" cy="165100"/>
            </a:xfrm>
            <a:custGeom>
              <a:avLst/>
              <a:gdLst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  <a:gd name="connsiteX3" fmla="*/ 0 w 353060"/>
                <a:gd name="connsiteY3" fmla="*/ 158044 h 165100"/>
                <a:gd name="connsiteX4" fmla="*/ 0 w 353060"/>
                <a:gd name="connsiteY4" fmla="*/ 0 h 165100"/>
                <a:gd name="connsiteX0" fmla="*/ 0 w 353060"/>
                <a:gd name="connsiteY0" fmla="*/ 158044 h 249484"/>
                <a:gd name="connsiteX1" fmla="*/ 0 w 353060"/>
                <a:gd name="connsiteY1" fmla="*/ 0 h 249484"/>
                <a:gd name="connsiteX2" fmla="*/ 353060 w 353060"/>
                <a:gd name="connsiteY2" fmla="*/ 0 h 249484"/>
                <a:gd name="connsiteX3" fmla="*/ 253555 w 353060"/>
                <a:gd name="connsiteY3" fmla="*/ 165100 h 249484"/>
                <a:gd name="connsiteX4" fmla="*/ 91440 w 353060"/>
                <a:gd name="connsiteY4" fmla="*/ 249484 h 249484"/>
                <a:gd name="connsiteX0" fmla="*/ 0 w 353060"/>
                <a:gd name="connsiteY0" fmla="*/ 158044 h 165100"/>
                <a:gd name="connsiteX1" fmla="*/ 0 w 353060"/>
                <a:gd name="connsiteY1" fmla="*/ 0 h 165100"/>
                <a:gd name="connsiteX2" fmla="*/ 353060 w 353060"/>
                <a:gd name="connsiteY2" fmla="*/ 0 h 165100"/>
                <a:gd name="connsiteX3" fmla="*/ 253555 w 353060"/>
                <a:gd name="connsiteY3" fmla="*/ 165100 h 165100"/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060" h="165100">
                  <a:moveTo>
                    <a:pt x="0" y="0"/>
                  </a:moveTo>
                  <a:lnTo>
                    <a:pt x="353060" y="0"/>
                  </a:lnTo>
                  <a:lnTo>
                    <a:pt x="253555" y="1651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FE6ED761-57E2-4675-AFB7-60A944CAEF70}"/>
                </a:ext>
              </a:extLst>
            </p:cNvPr>
            <p:cNvCxnSpPr>
              <a:cxnSpLocks/>
            </p:cNvCxnSpPr>
            <p:nvPr/>
          </p:nvCxnSpPr>
          <p:spPr>
            <a:xfrm>
              <a:off x="-949493" y="3489466"/>
              <a:ext cx="7289333" cy="0"/>
            </a:xfrm>
            <a:prstGeom prst="lin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答辩人占位符">
            <a:extLst>
              <a:ext uri="{FF2B5EF4-FFF2-40B4-BE49-F238E27FC236}">
                <a16:creationId xmlns:a16="http://schemas.microsoft.com/office/drawing/2014/main" id="{C6BE9921-46FC-4166-9CAF-3C252FB349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7810" y="4648597"/>
            <a:ext cx="3469616" cy="341632"/>
          </a:xfrm>
          <a:prstGeom prst="rect">
            <a:avLst/>
          </a:prstGeom>
          <a:noFill/>
        </p:spPr>
        <p:txBody>
          <a:bodyPr wrap="square" lIns="0" rtlCol="0" anchor="ctr">
            <a:normAutofit/>
          </a:bodyPr>
          <a:lstStyle>
            <a:lvl1pPr marL="0" indent="0">
              <a:buNone/>
              <a:defRPr lang="zh-CN" altLang="en-US" sz="1800" dirty="0" smtClean="0"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答辩人：单击输入</a:t>
            </a:r>
          </a:p>
        </p:txBody>
      </p:sp>
      <p:sp>
        <p:nvSpPr>
          <p:cNvPr id="163" name="联系方式占位符">
            <a:extLst>
              <a:ext uri="{FF2B5EF4-FFF2-40B4-BE49-F238E27FC236}">
                <a16:creationId xmlns:a16="http://schemas.microsoft.com/office/drawing/2014/main" id="{E5D58C44-6106-4287-939E-15DE43E27E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810" y="5109410"/>
            <a:ext cx="4237677" cy="726609"/>
          </a:xfrm>
          <a:prstGeom prst="rect">
            <a:avLst/>
          </a:prstGeom>
        </p:spPr>
        <p:txBody>
          <a:bodyPr wrap="square" l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CN" dirty="0"/>
              <a:t>Tel:188XXXXXX</a:t>
            </a:r>
          </a:p>
          <a:p>
            <a:pPr marL="0" lvl="0"/>
            <a:r>
              <a:rPr lang="en-US" altLang="zh-CN" dirty="0" err="1"/>
              <a:t>Email:ph-awesome@zju.edu.cn</a:t>
            </a:r>
            <a:endParaRPr lang="zh-CN" altLang="en-US" dirty="0"/>
          </a:p>
        </p:txBody>
      </p:sp>
      <p:sp>
        <p:nvSpPr>
          <p:cNvPr id="5" name="感谢">
            <a:extLst>
              <a:ext uri="{FF2B5EF4-FFF2-40B4-BE49-F238E27FC236}">
                <a16:creationId xmlns:a16="http://schemas.microsoft.com/office/drawing/2014/main" id="{671DCB5B-FFC0-4748-AC96-2C71E0006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7810" y="1962071"/>
            <a:ext cx="27787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思源宋体 CN SemiBold"/>
                <a:ea typeface="思源宋体 CN SemiBold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感谢倾听</a:t>
            </a:r>
          </a:p>
        </p:txBody>
      </p:sp>
      <p:sp>
        <p:nvSpPr>
          <p:cNvPr id="7" name="指正">
            <a:extLst>
              <a:ext uri="{FF2B5EF4-FFF2-40B4-BE49-F238E27FC236}">
                <a16:creationId xmlns:a16="http://schemas.microsoft.com/office/drawing/2014/main" id="{7709D3C7-B484-4C73-B325-ACD30E6D12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810" y="2713869"/>
            <a:ext cx="825919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zh-CN" altLang="en-US" sz="4800" dirty="0" smtClean="0">
                <a:solidFill>
                  <a:srgbClr val="26262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敬 请 各 位 老 师 批 评 指 正</a:t>
            </a:r>
          </a:p>
        </p:txBody>
      </p:sp>
    </p:spTree>
    <p:extLst>
      <p:ext uri="{BB962C8B-B14F-4D97-AF65-F5344CB8AC3E}">
        <p14:creationId xmlns:p14="http://schemas.microsoft.com/office/powerpoint/2010/main" val="10967121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813ACC3-A4B1-4FE1-A801-F44869BB1C61}"/>
              </a:ext>
            </a:extLst>
          </p:cNvPr>
          <p:cNvGrpSpPr/>
          <p:nvPr userDrawn="1"/>
        </p:nvGrpSpPr>
        <p:grpSpPr>
          <a:xfrm>
            <a:off x="-1552121" y="0"/>
            <a:ext cx="13744122" cy="6858000"/>
            <a:chOff x="-1552121" y="0"/>
            <a:chExt cx="13744122" cy="6858000"/>
          </a:xfrm>
        </p:grpSpPr>
        <p:pic>
          <p:nvPicPr>
            <p:cNvPr id="109" name="图片 108" descr="图片包含 户外, 建筑, 房子, 红色&#10;&#10;描述已自动生成">
              <a:extLst>
                <a:ext uri="{FF2B5EF4-FFF2-40B4-BE49-F238E27FC236}">
                  <a16:creationId xmlns:a16="http://schemas.microsoft.com/office/drawing/2014/main" id="{15B84B70-2B08-41CA-8065-D9BA55674D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707264" y="0"/>
              <a:ext cx="1484737" cy="6858000"/>
            </a:xfrm>
            <a:custGeom>
              <a:avLst/>
              <a:gdLst>
                <a:gd name="connsiteX0" fmla="*/ 1484737 w 1484737"/>
                <a:gd name="connsiteY0" fmla="*/ 0 h 6858000"/>
                <a:gd name="connsiteX1" fmla="*/ 0 w 1484737"/>
                <a:gd name="connsiteY1" fmla="*/ 0 h 6858000"/>
                <a:gd name="connsiteX2" fmla="*/ 0 w 1484737"/>
                <a:gd name="connsiteY2" fmla="*/ 6858000 h 6858000"/>
                <a:gd name="connsiteX3" fmla="*/ 1484737 w 14847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4737" h="6858000">
                  <a:moveTo>
                    <a:pt x="148473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84737" y="6858000"/>
                  </a:lnTo>
                  <a:close/>
                </a:path>
              </a:pathLst>
            </a:custGeom>
          </p:spPr>
        </p:pic>
        <p:pic>
          <p:nvPicPr>
            <p:cNvPr id="3" name="图片 2" descr="图片包含 户外, 建筑, 房子, 红色&#10;&#10;描述已自动生成">
              <a:extLst>
                <a:ext uri="{FF2B5EF4-FFF2-40B4-BE49-F238E27FC236}">
                  <a16:creationId xmlns:a16="http://schemas.microsoft.com/office/drawing/2014/main" id="{C799583F-D3E3-4FED-826F-A8A18FD8D1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52121" y="0"/>
              <a:ext cx="12295644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" name="矩形 79">
            <a:extLst>
              <a:ext uri="{FF2B5EF4-FFF2-40B4-BE49-F238E27FC236}">
                <a16:creationId xmlns:a16="http://schemas.microsoft.com/office/drawing/2014/main" id="{EAF22494-949F-4506-9573-AE2616C74F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1000">
                <a:schemeClr val="accent1">
                  <a:alpha val="0"/>
                </a:schemeClr>
              </a:gs>
              <a:gs pos="99000">
                <a:schemeClr val="accent3">
                  <a:alpha val="9000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77">
            <a:extLst>
              <a:ext uri="{FF2B5EF4-FFF2-40B4-BE49-F238E27FC236}">
                <a16:creationId xmlns:a16="http://schemas.microsoft.com/office/drawing/2014/main" id="{EC7F28DB-21A3-4F89-BAA1-54F8971898D6}"/>
              </a:ext>
            </a:extLst>
          </p:cNvPr>
          <p:cNvSpPr/>
          <p:nvPr userDrawn="1"/>
        </p:nvSpPr>
        <p:spPr>
          <a:xfrm>
            <a:off x="8178801" y="1028700"/>
            <a:ext cx="3340100" cy="5105400"/>
          </a:xfrm>
          <a:custGeom>
            <a:avLst/>
            <a:gdLst>
              <a:gd name="connsiteX0" fmla="*/ 0 w 3338286"/>
              <a:gd name="connsiteY0" fmla="*/ 0 h 5207000"/>
              <a:gd name="connsiteX1" fmla="*/ 3338286 w 3338286"/>
              <a:gd name="connsiteY1" fmla="*/ 0 h 5207000"/>
              <a:gd name="connsiteX2" fmla="*/ 3338286 w 3338286"/>
              <a:gd name="connsiteY2" fmla="*/ 5207000 h 5207000"/>
              <a:gd name="connsiteX3" fmla="*/ 0 w 3338286"/>
              <a:gd name="connsiteY3" fmla="*/ 5207000 h 5207000"/>
              <a:gd name="connsiteX4" fmla="*/ 0 w 3338286"/>
              <a:gd name="connsiteY4" fmla="*/ 0 h 5207000"/>
              <a:gd name="connsiteX0" fmla="*/ 1814 w 3340100"/>
              <a:gd name="connsiteY0" fmla="*/ 0 h 5207000"/>
              <a:gd name="connsiteX1" fmla="*/ 3340100 w 3340100"/>
              <a:gd name="connsiteY1" fmla="*/ 0 h 5207000"/>
              <a:gd name="connsiteX2" fmla="*/ 3340100 w 3340100"/>
              <a:gd name="connsiteY2" fmla="*/ 5207000 h 5207000"/>
              <a:gd name="connsiteX3" fmla="*/ 1814 w 3340100"/>
              <a:gd name="connsiteY3" fmla="*/ 5207000 h 5207000"/>
              <a:gd name="connsiteX4" fmla="*/ 0 w 3340100"/>
              <a:gd name="connsiteY4" fmla="*/ 1270000 h 5207000"/>
              <a:gd name="connsiteX5" fmla="*/ 1814 w 3340100"/>
              <a:gd name="connsiteY5" fmla="*/ 0 h 5207000"/>
              <a:gd name="connsiteX0" fmla="*/ 247818 w 3586104"/>
              <a:gd name="connsiteY0" fmla="*/ 0 h 5207000"/>
              <a:gd name="connsiteX1" fmla="*/ 3586104 w 3586104"/>
              <a:gd name="connsiteY1" fmla="*/ 0 h 5207000"/>
              <a:gd name="connsiteX2" fmla="*/ 3586104 w 3586104"/>
              <a:gd name="connsiteY2" fmla="*/ 5207000 h 5207000"/>
              <a:gd name="connsiteX3" fmla="*/ 247818 w 3586104"/>
              <a:gd name="connsiteY3" fmla="*/ 5207000 h 5207000"/>
              <a:gd name="connsiteX4" fmla="*/ 246004 w 3586104"/>
              <a:gd name="connsiteY4" fmla="*/ 2692400 h 5207000"/>
              <a:gd name="connsiteX5" fmla="*/ 246004 w 3586104"/>
              <a:gd name="connsiteY5" fmla="*/ 1270000 h 5207000"/>
              <a:gd name="connsiteX6" fmla="*/ 247818 w 3586104"/>
              <a:gd name="connsiteY6" fmla="*/ 0 h 5207000"/>
              <a:gd name="connsiteX0" fmla="*/ 2041 w 3340327"/>
              <a:gd name="connsiteY0" fmla="*/ 0 h 5207000"/>
              <a:gd name="connsiteX1" fmla="*/ 3340327 w 3340327"/>
              <a:gd name="connsiteY1" fmla="*/ 0 h 5207000"/>
              <a:gd name="connsiteX2" fmla="*/ 3340327 w 3340327"/>
              <a:gd name="connsiteY2" fmla="*/ 5207000 h 5207000"/>
              <a:gd name="connsiteX3" fmla="*/ 2041 w 3340327"/>
              <a:gd name="connsiteY3" fmla="*/ 5207000 h 5207000"/>
              <a:gd name="connsiteX4" fmla="*/ 227 w 3340327"/>
              <a:gd name="connsiteY4" fmla="*/ 2692400 h 5207000"/>
              <a:gd name="connsiteX5" fmla="*/ 227 w 3340327"/>
              <a:gd name="connsiteY5" fmla="*/ 1270000 h 5207000"/>
              <a:gd name="connsiteX6" fmla="*/ 2041 w 3340327"/>
              <a:gd name="connsiteY6" fmla="*/ 0 h 5207000"/>
              <a:gd name="connsiteX0" fmla="*/ 32 w 3340132"/>
              <a:gd name="connsiteY0" fmla="*/ 1270000 h 5207000"/>
              <a:gd name="connsiteX1" fmla="*/ 1846 w 3340132"/>
              <a:gd name="connsiteY1" fmla="*/ 0 h 5207000"/>
              <a:gd name="connsiteX2" fmla="*/ 3340132 w 3340132"/>
              <a:gd name="connsiteY2" fmla="*/ 0 h 5207000"/>
              <a:gd name="connsiteX3" fmla="*/ 3340132 w 3340132"/>
              <a:gd name="connsiteY3" fmla="*/ 5207000 h 5207000"/>
              <a:gd name="connsiteX4" fmla="*/ 1846 w 3340132"/>
              <a:gd name="connsiteY4" fmla="*/ 5207000 h 5207000"/>
              <a:gd name="connsiteX5" fmla="*/ 32 w 3340132"/>
              <a:gd name="connsiteY5" fmla="*/ 2692400 h 5207000"/>
              <a:gd name="connsiteX6" fmla="*/ 91472 w 3340132"/>
              <a:gd name="connsiteY6" fmla="*/ 136144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  <a:gd name="connsiteX0" fmla="*/ 0 w 3340100"/>
              <a:gd name="connsiteY0" fmla="*/ 1270000 h 5207000"/>
              <a:gd name="connsiteX1" fmla="*/ 1814 w 3340100"/>
              <a:gd name="connsiteY1" fmla="*/ 0 h 5207000"/>
              <a:gd name="connsiteX2" fmla="*/ 3340100 w 3340100"/>
              <a:gd name="connsiteY2" fmla="*/ 0 h 5207000"/>
              <a:gd name="connsiteX3" fmla="*/ 3340100 w 3340100"/>
              <a:gd name="connsiteY3" fmla="*/ 5207000 h 5207000"/>
              <a:gd name="connsiteX4" fmla="*/ 1814 w 3340100"/>
              <a:gd name="connsiteY4" fmla="*/ 5207000 h 5207000"/>
              <a:gd name="connsiteX5" fmla="*/ 0 w 3340100"/>
              <a:gd name="connsiteY5" fmla="*/ 2692400 h 52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0100" h="5207000">
                <a:moveTo>
                  <a:pt x="0" y="1270000"/>
                </a:moveTo>
                <a:cubicBezTo>
                  <a:pt x="605" y="846667"/>
                  <a:pt x="1209" y="423333"/>
                  <a:pt x="1814" y="0"/>
                </a:cubicBezTo>
                <a:lnTo>
                  <a:pt x="3340100" y="0"/>
                </a:lnTo>
                <a:lnTo>
                  <a:pt x="3340100" y="5207000"/>
                </a:lnTo>
                <a:lnTo>
                  <a:pt x="1814" y="5207000"/>
                </a:lnTo>
                <a:cubicBezTo>
                  <a:pt x="0" y="4368800"/>
                  <a:pt x="0" y="3530600"/>
                  <a:pt x="0" y="2692400"/>
                </a:cubicBezTo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82">
            <a:extLst>
              <a:ext uri="{FF2B5EF4-FFF2-40B4-BE49-F238E27FC236}">
                <a16:creationId xmlns:a16="http://schemas.microsoft.com/office/drawing/2014/main" id="{7750DB16-C2AD-4778-A573-87E8F31C293A}"/>
              </a:ext>
            </a:extLst>
          </p:cNvPr>
          <p:cNvSpPr/>
          <p:nvPr userDrawn="1"/>
        </p:nvSpPr>
        <p:spPr>
          <a:xfrm>
            <a:off x="8124801" y="2172888"/>
            <a:ext cx="108000" cy="108000"/>
          </a:xfrm>
          <a:custGeom>
            <a:avLst/>
            <a:gdLst>
              <a:gd name="connsiteX0" fmla="*/ 0 w 144000"/>
              <a:gd name="connsiteY0" fmla="*/ 0 h 144000"/>
              <a:gd name="connsiteX1" fmla="*/ 144000 w 144000"/>
              <a:gd name="connsiteY1" fmla="*/ 0 h 144000"/>
              <a:gd name="connsiteX2" fmla="*/ 144000 w 144000"/>
              <a:gd name="connsiteY2" fmla="*/ 144000 h 144000"/>
              <a:gd name="connsiteX3" fmla="*/ 0 w 144000"/>
              <a:gd name="connsiteY3" fmla="*/ 144000 h 144000"/>
              <a:gd name="connsiteX4" fmla="*/ 0 w 144000"/>
              <a:gd name="connsiteY4" fmla="*/ 0 h 144000"/>
              <a:gd name="connsiteX0" fmla="*/ 7153623 w 7297623"/>
              <a:gd name="connsiteY0" fmla="*/ 2274071 h 2418071"/>
              <a:gd name="connsiteX1" fmla="*/ 0 w 7297623"/>
              <a:gd name="connsiteY1" fmla="*/ 0 h 2418071"/>
              <a:gd name="connsiteX2" fmla="*/ 7297623 w 7297623"/>
              <a:gd name="connsiteY2" fmla="*/ 2274071 h 2418071"/>
              <a:gd name="connsiteX3" fmla="*/ 7297623 w 7297623"/>
              <a:gd name="connsiteY3" fmla="*/ 2418071 h 2418071"/>
              <a:gd name="connsiteX4" fmla="*/ 7153623 w 7297623"/>
              <a:gd name="connsiteY4" fmla="*/ 2418071 h 2418071"/>
              <a:gd name="connsiteX5" fmla="*/ 7153623 w 7297623"/>
              <a:gd name="connsiteY5" fmla="*/ 2274071 h 2418071"/>
              <a:gd name="connsiteX0" fmla="*/ 0 w 144000"/>
              <a:gd name="connsiteY0" fmla="*/ 0 h 144000"/>
              <a:gd name="connsiteX1" fmla="*/ 144000 w 144000"/>
              <a:gd name="connsiteY1" fmla="*/ 0 h 144000"/>
              <a:gd name="connsiteX2" fmla="*/ 144000 w 144000"/>
              <a:gd name="connsiteY2" fmla="*/ 144000 h 144000"/>
              <a:gd name="connsiteX3" fmla="*/ 0 w 144000"/>
              <a:gd name="connsiteY3" fmla="*/ 144000 h 144000"/>
              <a:gd name="connsiteX4" fmla="*/ 0 w 144000"/>
              <a:gd name="connsiteY4" fmla="*/ 0 h 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" h="144000">
                <a:moveTo>
                  <a:pt x="0" y="0"/>
                </a:moveTo>
                <a:lnTo>
                  <a:pt x="144000" y="0"/>
                </a:lnTo>
                <a:lnTo>
                  <a:pt x="144000" y="144000"/>
                </a:lnTo>
                <a:lnTo>
                  <a:pt x="0" y="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83">
            <a:extLst>
              <a:ext uri="{FF2B5EF4-FFF2-40B4-BE49-F238E27FC236}">
                <a16:creationId xmlns:a16="http://schemas.microsoft.com/office/drawing/2014/main" id="{73D99CEC-6C6C-4259-B162-11A91A609C70}"/>
              </a:ext>
            </a:extLst>
          </p:cNvPr>
          <p:cNvSpPr/>
          <p:nvPr userDrawn="1"/>
        </p:nvSpPr>
        <p:spPr>
          <a:xfrm>
            <a:off x="8124801" y="3664079"/>
            <a:ext cx="108000" cy="108000"/>
          </a:xfrm>
          <a:custGeom>
            <a:avLst/>
            <a:gdLst>
              <a:gd name="connsiteX0" fmla="*/ 0 w 108000"/>
              <a:gd name="connsiteY0" fmla="*/ 0 h 108000"/>
              <a:gd name="connsiteX1" fmla="*/ 108000 w 108000"/>
              <a:gd name="connsiteY1" fmla="*/ 0 h 108000"/>
              <a:gd name="connsiteX2" fmla="*/ 108000 w 108000"/>
              <a:gd name="connsiteY2" fmla="*/ 108000 h 108000"/>
              <a:gd name="connsiteX3" fmla="*/ 0 w 108000"/>
              <a:gd name="connsiteY3" fmla="*/ 108000 h 108000"/>
              <a:gd name="connsiteX4" fmla="*/ 0 w 108000"/>
              <a:gd name="connsiteY4" fmla="*/ 0 h 108000"/>
              <a:gd name="connsiteX0" fmla="*/ 8124801 w 8232801"/>
              <a:gd name="connsiteY0" fmla="*/ 3599276 h 3707276"/>
              <a:gd name="connsiteX1" fmla="*/ 0 w 8232801"/>
              <a:gd name="connsiteY1" fmla="*/ 0 h 3707276"/>
              <a:gd name="connsiteX2" fmla="*/ 8232801 w 8232801"/>
              <a:gd name="connsiteY2" fmla="*/ 3599276 h 3707276"/>
              <a:gd name="connsiteX3" fmla="*/ 8232801 w 8232801"/>
              <a:gd name="connsiteY3" fmla="*/ 3707276 h 3707276"/>
              <a:gd name="connsiteX4" fmla="*/ 8124801 w 8232801"/>
              <a:gd name="connsiteY4" fmla="*/ 3707276 h 3707276"/>
              <a:gd name="connsiteX5" fmla="*/ 8124801 w 8232801"/>
              <a:gd name="connsiteY5" fmla="*/ 3599276 h 3707276"/>
              <a:gd name="connsiteX0" fmla="*/ 0 w 108000"/>
              <a:gd name="connsiteY0" fmla="*/ 0 h 108000"/>
              <a:gd name="connsiteX1" fmla="*/ 108000 w 108000"/>
              <a:gd name="connsiteY1" fmla="*/ 0 h 108000"/>
              <a:gd name="connsiteX2" fmla="*/ 108000 w 108000"/>
              <a:gd name="connsiteY2" fmla="*/ 108000 h 108000"/>
              <a:gd name="connsiteX3" fmla="*/ 0 w 108000"/>
              <a:gd name="connsiteY3" fmla="*/ 108000 h 108000"/>
              <a:gd name="connsiteX4" fmla="*/ 0 w 108000"/>
              <a:gd name="connsiteY4" fmla="*/ 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" h="108000">
                <a:moveTo>
                  <a:pt x="0" y="0"/>
                </a:moveTo>
                <a:lnTo>
                  <a:pt x="108000" y="0"/>
                </a:lnTo>
                <a:lnTo>
                  <a:pt x="108000" y="108000"/>
                </a:lnTo>
                <a:lnTo>
                  <a:pt x="0" y="10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6E605E5-B33B-4EA1-86BD-9B5E384980D4}"/>
              </a:ext>
            </a:extLst>
          </p:cNvPr>
          <p:cNvGrpSpPr/>
          <p:nvPr userDrawn="1"/>
        </p:nvGrpSpPr>
        <p:grpSpPr>
          <a:xfrm>
            <a:off x="8124800" y="976411"/>
            <a:ext cx="3441500" cy="5205837"/>
            <a:chOff x="8124801" y="976411"/>
            <a:chExt cx="3671382" cy="5553571"/>
          </a:xfrm>
        </p:grpSpPr>
        <p:sp>
          <p:nvSpPr>
            <p:cNvPr id="11" name="半闭框 98">
              <a:extLst>
                <a:ext uri="{FF2B5EF4-FFF2-40B4-BE49-F238E27FC236}">
                  <a16:creationId xmlns:a16="http://schemas.microsoft.com/office/drawing/2014/main" id="{464F94AD-EA67-44EA-8B34-31735E2CEF95}"/>
                </a:ext>
              </a:extLst>
            </p:cNvPr>
            <p:cNvSpPr/>
            <p:nvPr/>
          </p:nvSpPr>
          <p:spPr>
            <a:xfrm rot="5400000">
              <a:off x="11488406" y="976411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" fmla="*/ 9210675 w 9677400"/>
                <a:gd name="connsiteY0" fmla="*/ 1609725 h 2076450"/>
                <a:gd name="connsiteX1" fmla="*/ 0 w 9677400"/>
                <a:gd name="connsiteY1" fmla="*/ 0 h 2076450"/>
                <a:gd name="connsiteX2" fmla="*/ 9677400 w 9677400"/>
                <a:gd name="connsiteY2" fmla="*/ 1609725 h 2076450"/>
                <a:gd name="connsiteX3" fmla="*/ 9521827 w 9677400"/>
                <a:gd name="connsiteY3" fmla="*/ 1765298 h 2076450"/>
                <a:gd name="connsiteX4" fmla="*/ 9366248 w 9677400"/>
                <a:gd name="connsiteY4" fmla="*/ 1765298 h 2076450"/>
                <a:gd name="connsiteX5" fmla="*/ 9366248 w 9677400"/>
                <a:gd name="connsiteY5" fmla="*/ 1920877 h 2076450"/>
                <a:gd name="connsiteX6" fmla="*/ 9210675 w 9677400"/>
                <a:gd name="connsiteY6" fmla="*/ 2076450 h 2076450"/>
                <a:gd name="connsiteX7" fmla="*/ 9210675 w 9677400"/>
                <a:gd name="connsiteY7" fmla="*/ 1609725 h 2076450"/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半闭框 98">
              <a:extLst>
                <a:ext uri="{FF2B5EF4-FFF2-40B4-BE49-F238E27FC236}">
                  <a16:creationId xmlns:a16="http://schemas.microsoft.com/office/drawing/2014/main" id="{971513A6-23CE-4404-B9FD-3ED80DA2B2D0}"/>
                </a:ext>
              </a:extLst>
            </p:cNvPr>
            <p:cNvSpPr/>
            <p:nvPr/>
          </p:nvSpPr>
          <p:spPr>
            <a:xfrm rot="10800000">
              <a:off x="11488404" y="6222205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" fmla="*/ 9210675 w 9677400"/>
                <a:gd name="connsiteY0" fmla="*/ 1609725 h 2076450"/>
                <a:gd name="connsiteX1" fmla="*/ 0 w 9677400"/>
                <a:gd name="connsiteY1" fmla="*/ 0 h 2076450"/>
                <a:gd name="connsiteX2" fmla="*/ 9677400 w 9677400"/>
                <a:gd name="connsiteY2" fmla="*/ 1609725 h 2076450"/>
                <a:gd name="connsiteX3" fmla="*/ 9521827 w 9677400"/>
                <a:gd name="connsiteY3" fmla="*/ 1765298 h 2076450"/>
                <a:gd name="connsiteX4" fmla="*/ 9366248 w 9677400"/>
                <a:gd name="connsiteY4" fmla="*/ 1765298 h 2076450"/>
                <a:gd name="connsiteX5" fmla="*/ 9366248 w 9677400"/>
                <a:gd name="connsiteY5" fmla="*/ 1920877 h 2076450"/>
                <a:gd name="connsiteX6" fmla="*/ 9210675 w 9677400"/>
                <a:gd name="connsiteY6" fmla="*/ 2076450 h 2076450"/>
                <a:gd name="connsiteX7" fmla="*/ 9210675 w 9677400"/>
                <a:gd name="connsiteY7" fmla="*/ 1609725 h 2076450"/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半闭框 98">
              <a:extLst>
                <a:ext uri="{FF2B5EF4-FFF2-40B4-BE49-F238E27FC236}">
                  <a16:creationId xmlns:a16="http://schemas.microsoft.com/office/drawing/2014/main" id="{2EE3FF3F-8304-4E3A-899D-39F43BF9D773}"/>
                </a:ext>
              </a:extLst>
            </p:cNvPr>
            <p:cNvSpPr/>
            <p:nvPr/>
          </p:nvSpPr>
          <p:spPr>
            <a:xfrm rot="16200000" flipH="1">
              <a:off x="8124801" y="976411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" fmla="*/ 9210675 w 9677400"/>
                <a:gd name="connsiteY0" fmla="*/ 1609725 h 2076450"/>
                <a:gd name="connsiteX1" fmla="*/ 0 w 9677400"/>
                <a:gd name="connsiteY1" fmla="*/ 0 h 2076450"/>
                <a:gd name="connsiteX2" fmla="*/ 9677400 w 9677400"/>
                <a:gd name="connsiteY2" fmla="*/ 1609725 h 2076450"/>
                <a:gd name="connsiteX3" fmla="*/ 9521827 w 9677400"/>
                <a:gd name="connsiteY3" fmla="*/ 1765298 h 2076450"/>
                <a:gd name="connsiteX4" fmla="*/ 9366248 w 9677400"/>
                <a:gd name="connsiteY4" fmla="*/ 1765298 h 2076450"/>
                <a:gd name="connsiteX5" fmla="*/ 9366248 w 9677400"/>
                <a:gd name="connsiteY5" fmla="*/ 1920877 h 2076450"/>
                <a:gd name="connsiteX6" fmla="*/ 9210675 w 9677400"/>
                <a:gd name="connsiteY6" fmla="*/ 2076450 h 2076450"/>
                <a:gd name="connsiteX7" fmla="*/ 9210675 w 9677400"/>
                <a:gd name="connsiteY7" fmla="*/ 1609725 h 2076450"/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半闭框 98">
              <a:extLst>
                <a:ext uri="{FF2B5EF4-FFF2-40B4-BE49-F238E27FC236}">
                  <a16:creationId xmlns:a16="http://schemas.microsoft.com/office/drawing/2014/main" id="{390181B3-1599-4DC1-A02D-96AC0C061B5A}"/>
                </a:ext>
              </a:extLst>
            </p:cNvPr>
            <p:cNvSpPr/>
            <p:nvPr/>
          </p:nvSpPr>
          <p:spPr>
            <a:xfrm rot="10800000" flipH="1">
              <a:off x="8124801" y="6222205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" fmla="*/ 9210675 w 9677400"/>
                <a:gd name="connsiteY0" fmla="*/ 1609725 h 2076450"/>
                <a:gd name="connsiteX1" fmla="*/ 0 w 9677400"/>
                <a:gd name="connsiteY1" fmla="*/ 0 h 2076450"/>
                <a:gd name="connsiteX2" fmla="*/ 9677400 w 9677400"/>
                <a:gd name="connsiteY2" fmla="*/ 1609725 h 2076450"/>
                <a:gd name="connsiteX3" fmla="*/ 9521827 w 9677400"/>
                <a:gd name="connsiteY3" fmla="*/ 1765298 h 2076450"/>
                <a:gd name="connsiteX4" fmla="*/ 9366248 w 9677400"/>
                <a:gd name="connsiteY4" fmla="*/ 1765298 h 2076450"/>
                <a:gd name="connsiteX5" fmla="*/ 9366248 w 9677400"/>
                <a:gd name="connsiteY5" fmla="*/ 1920877 h 2076450"/>
                <a:gd name="connsiteX6" fmla="*/ 9210675 w 9677400"/>
                <a:gd name="connsiteY6" fmla="*/ 2076450 h 2076450"/>
                <a:gd name="connsiteX7" fmla="*/ 9210675 w 9677400"/>
                <a:gd name="connsiteY7" fmla="*/ 1609725 h 2076450"/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92">
            <a:extLst>
              <a:ext uri="{FF2B5EF4-FFF2-40B4-BE49-F238E27FC236}">
                <a16:creationId xmlns:a16="http://schemas.microsoft.com/office/drawing/2014/main" id="{C1882F42-394D-490D-9399-3838A9B4E437}"/>
              </a:ext>
            </a:extLst>
          </p:cNvPr>
          <p:cNvSpPr/>
          <p:nvPr userDrawn="1"/>
        </p:nvSpPr>
        <p:spPr>
          <a:xfrm rot="13320444">
            <a:off x="3656294" y="1145900"/>
            <a:ext cx="378799" cy="307777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等腰三角形 92">
            <a:extLst>
              <a:ext uri="{FF2B5EF4-FFF2-40B4-BE49-F238E27FC236}">
                <a16:creationId xmlns:a16="http://schemas.microsoft.com/office/drawing/2014/main" id="{341BD4FD-74A4-4A82-AB7D-3FC883E8F53C}"/>
              </a:ext>
            </a:extLst>
          </p:cNvPr>
          <p:cNvSpPr/>
          <p:nvPr userDrawn="1"/>
        </p:nvSpPr>
        <p:spPr>
          <a:xfrm rot="11610016">
            <a:off x="4283008" y="4452860"/>
            <a:ext cx="378799" cy="307777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等腰三角形 116">
            <a:extLst>
              <a:ext uri="{FF2B5EF4-FFF2-40B4-BE49-F238E27FC236}">
                <a16:creationId xmlns:a16="http://schemas.microsoft.com/office/drawing/2014/main" id="{5F4436F0-5260-4ECF-A988-446010C1D07A}"/>
              </a:ext>
            </a:extLst>
          </p:cNvPr>
          <p:cNvSpPr/>
          <p:nvPr userDrawn="1"/>
        </p:nvSpPr>
        <p:spPr>
          <a:xfrm rot="20324303">
            <a:off x="-179046" y="4770999"/>
            <a:ext cx="3012985" cy="2523001"/>
          </a:xfrm>
          <a:custGeom>
            <a:avLst/>
            <a:gdLst>
              <a:gd name="connsiteX0" fmla="*/ 2986107 w 3012985"/>
              <a:gd name="connsiteY0" fmla="*/ 274086 h 2523001"/>
              <a:gd name="connsiteX1" fmla="*/ 1659946 w 3012985"/>
              <a:gd name="connsiteY1" fmla="*/ 2437030 h 2523001"/>
              <a:gd name="connsiteX2" fmla="*/ 1353040 w 3012985"/>
              <a:gd name="connsiteY2" fmla="*/ 2437030 h 2523001"/>
              <a:gd name="connsiteX3" fmla="*/ 26879 w 3012985"/>
              <a:gd name="connsiteY3" fmla="*/ 274086 h 2523001"/>
              <a:gd name="connsiteX4" fmla="*/ 180332 w 3012985"/>
              <a:gd name="connsiteY4" fmla="*/ 0 h 2523001"/>
              <a:gd name="connsiteX5" fmla="*/ 2832654 w 3012985"/>
              <a:gd name="connsiteY5" fmla="*/ 0 h 2523001"/>
              <a:gd name="connsiteX6" fmla="*/ 2986107 w 3012985"/>
              <a:gd name="connsiteY6" fmla="*/ 274086 h 25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985" h="2523001">
                <a:moveTo>
                  <a:pt x="2986107" y="274086"/>
                </a:moveTo>
                <a:lnTo>
                  <a:pt x="1659946" y="2437030"/>
                </a:lnTo>
                <a:cubicBezTo>
                  <a:pt x="1589664" y="2551658"/>
                  <a:pt x="1423321" y="2551658"/>
                  <a:pt x="1353040" y="2437030"/>
                </a:cubicBezTo>
                <a:lnTo>
                  <a:pt x="26879" y="274086"/>
                </a:lnTo>
                <a:cubicBezTo>
                  <a:pt x="-46727" y="154036"/>
                  <a:pt x="39514" y="0"/>
                  <a:pt x="180332" y="0"/>
                </a:cubicBezTo>
                <a:lnTo>
                  <a:pt x="2832654" y="0"/>
                </a:lnTo>
                <a:cubicBezTo>
                  <a:pt x="2973473" y="0"/>
                  <a:pt x="3059713" y="154036"/>
                  <a:pt x="2986107" y="274086"/>
                </a:cubicBez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3" name="图形 11">
            <a:extLst>
              <a:ext uri="{FF2B5EF4-FFF2-40B4-BE49-F238E27FC236}">
                <a16:creationId xmlns:a16="http://schemas.microsoft.com/office/drawing/2014/main" id="{DFA217E0-E89E-4DBE-AEBB-FC8F84A49AA5}"/>
              </a:ext>
            </a:extLst>
          </p:cNvPr>
          <p:cNvGrpSpPr/>
          <p:nvPr userDrawn="1"/>
        </p:nvGrpSpPr>
        <p:grpSpPr>
          <a:xfrm>
            <a:off x="9842818" y="1375451"/>
            <a:ext cx="1431831" cy="497997"/>
            <a:chOff x="5024453" y="3057511"/>
            <a:chExt cx="2141810" cy="744931"/>
          </a:xfrm>
          <a:solidFill>
            <a:schemeClr val="bg1"/>
          </a:solidFill>
          <a:effectLst>
            <a:outerShdw blurRad="38100" dist="12700" dir="5400000" algn="ctr" rotWithShape="0">
              <a:schemeClr val="accent3">
                <a:lumMod val="50000"/>
              </a:schemeClr>
            </a:outerShdw>
          </a:effectLst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7421495-1774-4217-979F-45019381A28A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FD0731F1-E57C-47A5-A9A1-3ADFDB3DFFE3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6211EB6B-6D43-4A48-93E2-123D1B2A2322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1E78C08-5D4A-4B11-9827-4FACB386CE6E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6A8F5C5-04D8-4D8C-BC8B-36EACB537A67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B3C5D31-A6C3-4289-AC2D-659ECAB9997D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64113DF-C03F-4A23-B60C-DE321461A1B5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74DC6DB-5208-45AA-BE44-B2AC4E63BC77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D2D7D29-326A-442C-B9E6-B52C1092B216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49D8C13-2BD0-4450-AFFA-3614AC9CD675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620A499-23B7-43B6-962A-DBA0312F68A4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B91BFF3-F56D-4528-93F7-A4CB99190B90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CF5593BF-4C17-4C4E-AEDA-620C50FFBD8F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DAAE5EDB-630C-4E7F-A7FE-501A72EA99ED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5C1FA4E-4E84-42AF-83CA-3CF70A53DD6B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1D89ADD2-1AAC-484F-9685-61FA8F79E7CF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C97DE57B-613A-43E1-A93B-F8C859EC6CCE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5578841-0428-4BC8-808F-D25D90B93F35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1352CD6-E817-466A-A520-AE0A6BD5000D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E6646E0F-1E26-4DAA-AC29-5CAF326E1EFE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23E86F4A-250A-4356-9F31-AF913094EA6E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D6CED08-0F4E-4915-AB79-7FD22E651FB1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65E26C9F-BF93-4177-929C-9DE883E04D1E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8EFD5AD-720F-4D5F-ACE3-A338B64CEC67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9E67FDF-5DDE-4E67-BF52-D90E12DD3EF2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68D6A3B-87DC-4B78-8F6B-71B70E54BF6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E7026D2-B308-4654-9049-4CA1A52952D5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2CCDB4E-F13E-4C9B-B30E-23C66D4CCFC6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8378ABA-9D14-4E5D-89CD-BEF6A64D883D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C9290C4-43B1-45A8-8CD6-7DCF600126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54" name="等腰三角形 116">
            <a:extLst>
              <a:ext uri="{FF2B5EF4-FFF2-40B4-BE49-F238E27FC236}">
                <a16:creationId xmlns:a16="http://schemas.microsoft.com/office/drawing/2014/main" id="{12A99657-BBAE-4808-B35D-514DE035FA4D}"/>
              </a:ext>
            </a:extLst>
          </p:cNvPr>
          <p:cNvSpPr/>
          <p:nvPr userDrawn="1"/>
        </p:nvSpPr>
        <p:spPr>
          <a:xfrm rot="1981031">
            <a:off x="1770772" y="-225028"/>
            <a:ext cx="1694402" cy="1418851"/>
          </a:xfrm>
          <a:custGeom>
            <a:avLst/>
            <a:gdLst>
              <a:gd name="connsiteX0" fmla="*/ 2986107 w 3012985"/>
              <a:gd name="connsiteY0" fmla="*/ 274086 h 2523001"/>
              <a:gd name="connsiteX1" fmla="*/ 1659946 w 3012985"/>
              <a:gd name="connsiteY1" fmla="*/ 2437030 h 2523001"/>
              <a:gd name="connsiteX2" fmla="*/ 1353040 w 3012985"/>
              <a:gd name="connsiteY2" fmla="*/ 2437030 h 2523001"/>
              <a:gd name="connsiteX3" fmla="*/ 26879 w 3012985"/>
              <a:gd name="connsiteY3" fmla="*/ 274086 h 2523001"/>
              <a:gd name="connsiteX4" fmla="*/ 180332 w 3012985"/>
              <a:gd name="connsiteY4" fmla="*/ 0 h 2523001"/>
              <a:gd name="connsiteX5" fmla="*/ 2832654 w 3012985"/>
              <a:gd name="connsiteY5" fmla="*/ 0 h 2523001"/>
              <a:gd name="connsiteX6" fmla="*/ 2986107 w 3012985"/>
              <a:gd name="connsiteY6" fmla="*/ 274086 h 25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985" h="2523001">
                <a:moveTo>
                  <a:pt x="2986107" y="274086"/>
                </a:moveTo>
                <a:lnTo>
                  <a:pt x="1659946" y="2437030"/>
                </a:lnTo>
                <a:cubicBezTo>
                  <a:pt x="1589664" y="2551658"/>
                  <a:pt x="1423321" y="2551658"/>
                  <a:pt x="1353040" y="2437030"/>
                </a:cubicBezTo>
                <a:lnTo>
                  <a:pt x="26879" y="274086"/>
                </a:lnTo>
                <a:cubicBezTo>
                  <a:pt x="-46727" y="154036"/>
                  <a:pt x="39514" y="0"/>
                  <a:pt x="180332" y="0"/>
                </a:cubicBezTo>
                <a:lnTo>
                  <a:pt x="2832654" y="0"/>
                </a:lnTo>
                <a:cubicBezTo>
                  <a:pt x="2973473" y="0"/>
                  <a:pt x="3059713" y="154036"/>
                  <a:pt x="2986107" y="274086"/>
                </a:cubicBezTo>
              </a:path>
            </a:pathLst>
          </a:custGeom>
          <a:solidFill>
            <a:schemeClr val="accent6">
              <a:alpha val="1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5" name="图形 185">
            <a:extLst>
              <a:ext uri="{FF2B5EF4-FFF2-40B4-BE49-F238E27FC236}">
                <a16:creationId xmlns:a16="http://schemas.microsoft.com/office/drawing/2014/main" id="{7372E0DA-D608-4BB0-95D8-FDAB04B560A3}"/>
              </a:ext>
            </a:extLst>
          </p:cNvPr>
          <p:cNvGrpSpPr/>
          <p:nvPr userDrawn="1"/>
        </p:nvGrpSpPr>
        <p:grpSpPr>
          <a:xfrm>
            <a:off x="9158196" y="1382015"/>
            <a:ext cx="510304" cy="510304"/>
            <a:chOff x="5272087" y="2605086"/>
            <a:chExt cx="1643824" cy="1643824"/>
          </a:xfrm>
          <a:solidFill>
            <a:schemeClr val="bg1"/>
          </a:solidFill>
          <a:effectLst>
            <a:outerShdw blurRad="38100" dist="12700" dir="5400000" algn="ctr" rotWithShape="0">
              <a:schemeClr val="accent3">
                <a:lumMod val="50000"/>
              </a:schemeClr>
            </a:outerShdw>
          </a:effectLst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924C338-6D37-46FB-B676-3FBD70EE9BDD}"/>
                </a:ext>
              </a:extLst>
            </p:cNvPr>
            <p:cNvSpPr/>
            <p:nvPr/>
          </p:nvSpPr>
          <p:spPr>
            <a:xfrm>
              <a:off x="5272087" y="2605086"/>
              <a:ext cx="1643824" cy="1643824"/>
            </a:xfrm>
            <a:custGeom>
              <a:avLst/>
              <a:gdLst>
                <a:gd name="connsiteX0" fmla="*/ 821817 w 1643824"/>
                <a:gd name="connsiteY0" fmla="*/ 0 h 1643824"/>
                <a:gd name="connsiteX1" fmla="*/ 1643825 w 1643824"/>
                <a:gd name="connsiteY1" fmla="*/ 821817 h 1643824"/>
                <a:gd name="connsiteX2" fmla="*/ 822008 w 1643824"/>
                <a:gd name="connsiteY2" fmla="*/ 1643825 h 1643824"/>
                <a:gd name="connsiteX3" fmla="*/ 0 w 1643824"/>
                <a:gd name="connsiteY3" fmla="*/ 822008 h 1643824"/>
                <a:gd name="connsiteX4" fmla="*/ 0 w 1643824"/>
                <a:gd name="connsiteY4" fmla="*/ 821817 h 1643824"/>
                <a:gd name="connsiteX5" fmla="*/ 821817 w 1643824"/>
                <a:gd name="connsiteY5" fmla="*/ 0 h 1643824"/>
                <a:gd name="connsiteX6" fmla="*/ 821817 w 1643824"/>
                <a:gd name="connsiteY6" fmla="*/ 32766 h 1643824"/>
                <a:gd name="connsiteX7" fmla="*/ 32575 w 1643824"/>
                <a:gd name="connsiteY7" fmla="*/ 821817 h 1643824"/>
                <a:gd name="connsiteX8" fmla="*/ 821627 w 1643824"/>
                <a:gd name="connsiteY8" fmla="*/ 1611059 h 1643824"/>
                <a:gd name="connsiteX9" fmla="*/ 1610868 w 1643824"/>
                <a:gd name="connsiteY9" fmla="*/ 822008 h 1643824"/>
                <a:gd name="connsiteX10" fmla="*/ 1610868 w 1643824"/>
                <a:gd name="connsiteY10" fmla="*/ 821817 h 1643824"/>
                <a:gd name="connsiteX11" fmla="*/ 821817 w 1643824"/>
                <a:gd name="connsiteY11" fmla="*/ 32766 h 164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824" h="1643824">
                  <a:moveTo>
                    <a:pt x="821817" y="0"/>
                  </a:moveTo>
                  <a:cubicBezTo>
                    <a:pt x="1275747" y="-53"/>
                    <a:pt x="1643772" y="367887"/>
                    <a:pt x="1643825" y="821817"/>
                  </a:cubicBezTo>
                  <a:cubicBezTo>
                    <a:pt x="1643877" y="1275747"/>
                    <a:pt x="1275937" y="1643772"/>
                    <a:pt x="822008" y="1643825"/>
                  </a:cubicBezTo>
                  <a:cubicBezTo>
                    <a:pt x="368078" y="1643877"/>
                    <a:pt x="53" y="1275937"/>
                    <a:pt x="0" y="822008"/>
                  </a:cubicBezTo>
                  <a:cubicBezTo>
                    <a:pt x="0" y="821944"/>
                    <a:pt x="0" y="821881"/>
                    <a:pt x="0" y="821817"/>
                  </a:cubicBezTo>
                  <a:cubicBezTo>
                    <a:pt x="891" y="368310"/>
                    <a:pt x="368310" y="891"/>
                    <a:pt x="821817" y="0"/>
                  </a:cubicBezTo>
                  <a:moveTo>
                    <a:pt x="821817" y="32766"/>
                  </a:moveTo>
                  <a:cubicBezTo>
                    <a:pt x="385984" y="32713"/>
                    <a:pt x="32628" y="385984"/>
                    <a:pt x="32575" y="821817"/>
                  </a:cubicBezTo>
                  <a:cubicBezTo>
                    <a:pt x="32523" y="1257650"/>
                    <a:pt x="385793" y="1611006"/>
                    <a:pt x="821627" y="1611059"/>
                  </a:cubicBezTo>
                  <a:cubicBezTo>
                    <a:pt x="1257460" y="1611111"/>
                    <a:pt x="1610815" y="1257841"/>
                    <a:pt x="1610868" y="822008"/>
                  </a:cubicBezTo>
                  <a:cubicBezTo>
                    <a:pt x="1610868" y="821944"/>
                    <a:pt x="1610868" y="821881"/>
                    <a:pt x="1610868" y="821817"/>
                  </a:cubicBezTo>
                  <a:cubicBezTo>
                    <a:pt x="1610029" y="386384"/>
                    <a:pt x="1257250" y="33605"/>
                    <a:pt x="821817" y="3276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0A8FAD4-570C-486C-AE21-3AD728F79079}"/>
                </a:ext>
              </a:extLst>
            </p:cNvPr>
            <p:cNvSpPr/>
            <p:nvPr/>
          </p:nvSpPr>
          <p:spPr>
            <a:xfrm>
              <a:off x="5639846" y="2972656"/>
              <a:ext cx="908495" cy="804576"/>
            </a:xfrm>
            <a:custGeom>
              <a:avLst/>
              <a:gdLst>
                <a:gd name="connsiteX0" fmla="*/ 165640 w 908495"/>
                <a:gd name="connsiteY0" fmla="*/ 804577 h 804576"/>
                <a:gd name="connsiteX1" fmla="*/ 43339 w 908495"/>
                <a:gd name="connsiteY1" fmla="*/ 647510 h 804576"/>
                <a:gd name="connsiteX2" fmla="*/ 0 w 908495"/>
                <a:gd name="connsiteY2" fmla="*/ 454247 h 804576"/>
                <a:gd name="connsiteX3" fmla="*/ 454248 w 908495"/>
                <a:gd name="connsiteY3" fmla="*/ 0 h 804576"/>
                <a:gd name="connsiteX4" fmla="*/ 908495 w 908495"/>
                <a:gd name="connsiteY4" fmla="*/ 454247 h 804576"/>
                <a:gd name="connsiteX5" fmla="*/ 865156 w 908495"/>
                <a:gd name="connsiteY5" fmla="*/ 647510 h 804576"/>
                <a:gd name="connsiteX6" fmla="*/ 742950 w 908495"/>
                <a:gd name="connsiteY6" fmla="*/ 804577 h 804576"/>
                <a:gd name="connsiteX7" fmla="*/ 732473 w 908495"/>
                <a:gd name="connsiteY7" fmla="*/ 791909 h 804576"/>
                <a:gd name="connsiteX8" fmla="*/ 850488 w 908495"/>
                <a:gd name="connsiteY8" fmla="*/ 640461 h 804576"/>
                <a:gd name="connsiteX9" fmla="*/ 641397 w 908495"/>
                <a:gd name="connsiteY9" fmla="*/ 57167 h 804576"/>
                <a:gd name="connsiteX10" fmla="*/ 58103 w 908495"/>
                <a:gd name="connsiteY10" fmla="*/ 266258 h 804576"/>
                <a:gd name="connsiteX11" fmla="*/ 58103 w 908495"/>
                <a:gd name="connsiteY11" fmla="*/ 640461 h 804576"/>
                <a:gd name="connsiteX12" fmla="*/ 176022 w 908495"/>
                <a:gd name="connsiteY12" fmla="*/ 791909 h 80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495" h="804576">
                  <a:moveTo>
                    <a:pt x="165640" y="804577"/>
                  </a:moveTo>
                  <a:cubicBezTo>
                    <a:pt x="113854" y="761817"/>
                    <a:pt x="72102" y="708196"/>
                    <a:pt x="43339" y="647510"/>
                  </a:cubicBezTo>
                  <a:cubicBezTo>
                    <a:pt x="14730" y="587103"/>
                    <a:pt x="-74" y="521086"/>
                    <a:pt x="0" y="454247"/>
                  </a:cubicBezTo>
                  <a:cubicBezTo>
                    <a:pt x="0" y="203373"/>
                    <a:pt x="203374" y="0"/>
                    <a:pt x="454248" y="0"/>
                  </a:cubicBezTo>
                  <a:cubicBezTo>
                    <a:pt x="705121" y="0"/>
                    <a:pt x="908495" y="203373"/>
                    <a:pt x="908495" y="454247"/>
                  </a:cubicBezTo>
                  <a:cubicBezTo>
                    <a:pt x="908569" y="521086"/>
                    <a:pt x="893765" y="587103"/>
                    <a:pt x="865156" y="647510"/>
                  </a:cubicBezTo>
                  <a:cubicBezTo>
                    <a:pt x="836429" y="708192"/>
                    <a:pt x="794709" y="761814"/>
                    <a:pt x="742950" y="804577"/>
                  </a:cubicBezTo>
                  <a:lnTo>
                    <a:pt x="732473" y="791909"/>
                  </a:lnTo>
                  <a:cubicBezTo>
                    <a:pt x="782465" y="750715"/>
                    <a:pt x="822760" y="699005"/>
                    <a:pt x="850488" y="640461"/>
                  </a:cubicBezTo>
                  <a:cubicBezTo>
                    <a:pt x="953821" y="421650"/>
                    <a:pt x="860208" y="160500"/>
                    <a:pt x="641397" y="57167"/>
                  </a:cubicBezTo>
                  <a:cubicBezTo>
                    <a:pt x="422586" y="-46166"/>
                    <a:pt x="161436" y="47447"/>
                    <a:pt x="58103" y="266258"/>
                  </a:cubicBezTo>
                  <a:cubicBezTo>
                    <a:pt x="2159" y="384720"/>
                    <a:pt x="2159" y="521999"/>
                    <a:pt x="58103" y="640461"/>
                  </a:cubicBezTo>
                  <a:cubicBezTo>
                    <a:pt x="85827" y="698981"/>
                    <a:pt x="126085" y="750685"/>
                    <a:pt x="176022" y="79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B5FC4EB6-A35A-476F-8BB1-CA4D824EF693}"/>
                </a:ext>
              </a:extLst>
            </p:cNvPr>
            <p:cNvSpPr/>
            <p:nvPr/>
          </p:nvSpPr>
          <p:spPr>
            <a:xfrm>
              <a:off x="5359145" y="3569683"/>
              <a:ext cx="182594" cy="131635"/>
            </a:xfrm>
            <a:custGeom>
              <a:avLst/>
              <a:gdLst>
                <a:gd name="connsiteX0" fmla="*/ 30956 w 182594"/>
                <a:gd name="connsiteY0" fmla="*/ 131636 h 131635"/>
                <a:gd name="connsiteX1" fmla="*/ 0 w 182594"/>
                <a:gd name="connsiteY1" fmla="*/ 48482 h 131635"/>
                <a:gd name="connsiteX2" fmla="*/ 16954 w 182594"/>
                <a:gd name="connsiteY2" fmla="*/ 42577 h 131635"/>
                <a:gd name="connsiteX3" fmla="*/ 159068 w 182594"/>
                <a:gd name="connsiteY3" fmla="*/ 64199 h 131635"/>
                <a:gd name="connsiteX4" fmla="*/ 137350 w 182594"/>
                <a:gd name="connsiteY4" fmla="*/ 5906 h 131635"/>
                <a:gd name="connsiteX5" fmla="*/ 154210 w 182594"/>
                <a:gd name="connsiteY5" fmla="*/ 0 h 131635"/>
                <a:gd name="connsiteX6" fmla="*/ 182594 w 182594"/>
                <a:gd name="connsiteY6" fmla="*/ 76200 h 131635"/>
                <a:gd name="connsiteX7" fmla="*/ 165640 w 182594"/>
                <a:gd name="connsiteY7" fmla="*/ 82010 h 131635"/>
                <a:gd name="connsiteX8" fmla="*/ 23622 w 182594"/>
                <a:gd name="connsiteY8" fmla="*/ 60389 h 131635"/>
                <a:gd name="connsiteX9" fmla="*/ 47911 w 182594"/>
                <a:gd name="connsiteY9" fmla="*/ 125635 h 131635"/>
                <a:gd name="connsiteX10" fmla="*/ 30956 w 182594"/>
                <a:gd name="connsiteY10" fmla="*/ 131636 h 1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94" h="131635">
                  <a:moveTo>
                    <a:pt x="30956" y="131636"/>
                  </a:moveTo>
                  <a:lnTo>
                    <a:pt x="0" y="48482"/>
                  </a:lnTo>
                  <a:lnTo>
                    <a:pt x="16954" y="42577"/>
                  </a:lnTo>
                  <a:lnTo>
                    <a:pt x="159068" y="64199"/>
                  </a:lnTo>
                  <a:lnTo>
                    <a:pt x="137350" y="5906"/>
                  </a:lnTo>
                  <a:lnTo>
                    <a:pt x="154210" y="0"/>
                  </a:lnTo>
                  <a:lnTo>
                    <a:pt x="182594" y="76200"/>
                  </a:lnTo>
                  <a:lnTo>
                    <a:pt x="165640" y="82010"/>
                  </a:lnTo>
                  <a:lnTo>
                    <a:pt x="23622" y="60389"/>
                  </a:lnTo>
                  <a:lnTo>
                    <a:pt x="47911" y="125635"/>
                  </a:lnTo>
                  <a:lnTo>
                    <a:pt x="30956" y="131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7234120-3755-4013-8308-4976475D1D92}"/>
                </a:ext>
              </a:extLst>
            </p:cNvPr>
            <p:cNvSpPr/>
            <p:nvPr/>
          </p:nvSpPr>
          <p:spPr>
            <a:xfrm>
              <a:off x="5405913" y="3666838"/>
              <a:ext cx="181165" cy="147827"/>
            </a:xfrm>
            <a:custGeom>
              <a:avLst/>
              <a:gdLst>
                <a:gd name="connsiteX0" fmla="*/ 38290 w 181165"/>
                <a:gd name="connsiteY0" fmla="*/ 147828 h 147827"/>
                <a:gd name="connsiteX1" fmla="*/ 29813 w 181165"/>
                <a:gd name="connsiteY1" fmla="*/ 131254 h 147827"/>
                <a:gd name="connsiteX2" fmla="*/ 96584 w 181165"/>
                <a:gd name="connsiteY2" fmla="*/ 96869 h 147827"/>
                <a:gd name="connsiteX3" fmla="*/ 75343 w 181165"/>
                <a:gd name="connsiteY3" fmla="*/ 55626 h 147827"/>
                <a:gd name="connsiteX4" fmla="*/ 8572 w 181165"/>
                <a:gd name="connsiteY4" fmla="*/ 90011 h 147827"/>
                <a:gd name="connsiteX5" fmla="*/ 0 w 181165"/>
                <a:gd name="connsiteY5" fmla="*/ 73438 h 147827"/>
                <a:gd name="connsiteX6" fmla="*/ 142875 w 181165"/>
                <a:gd name="connsiteY6" fmla="*/ 0 h 147827"/>
                <a:gd name="connsiteX7" fmla="*/ 151352 w 181165"/>
                <a:gd name="connsiteY7" fmla="*/ 16573 h 147827"/>
                <a:gd name="connsiteX8" fmla="*/ 91249 w 181165"/>
                <a:gd name="connsiteY8" fmla="*/ 47530 h 147827"/>
                <a:gd name="connsiteX9" fmla="*/ 112395 w 181165"/>
                <a:gd name="connsiteY9" fmla="*/ 88678 h 147827"/>
                <a:gd name="connsiteX10" fmla="*/ 172593 w 181165"/>
                <a:gd name="connsiteY10" fmla="*/ 57721 h 147827"/>
                <a:gd name="connsiteX11" fmla="*/ 181166 w 181165"/>
                <a:gd name="connsiteY11" fmla="*/ 74390 h 147827"/>
                <a:gd name="connsiteX12" fmla="*/ 38290 w 181165"/>
                <a:gd name="connsiteY12" fmla="*/ 147828 h 14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165" h="147827">
                  <a:moveTo>
                    <a:pt x="38290" y="147828"/>
                  </a:moveTo>
                  <a:lnTo>
                    <a:pt x="29813" y="131254"/>
                  </a:lnTo>
                  <a:lnTo>
                    <a:pt x="96584" y="96869"/>
                  </a:lnTo>
                  <a:lnTo>
                    <a:pt x="75343" y="55626"/>
                  </a:lnTo>
                  <a:lnTo>
                    <a:pt x="8572" y="90011"/>
                  </a:lnTo>
                  <a:lnTo>
                    <a:pt x="0" y="73438"/>
                  </a:lnTo>
                  <a:lnTo>
                    <a:pt x="142875" y="0"/>
                  </a:lnTo>
                  <a:lnTo>
                    <a:pt x="151352" y="16573"/>
                  </a:lnTo>
                  <a:lnTo>
                    <a:pt x="91249" y="47530"/>
                  </a:lnTo>
                  <a:lnTo>
                    <a:pt x="112395" y="88678"/>
                  </a:lnTo>
                  <a:lnTo>
                    <a:pt x="172593" y="57721"/>
                  </a:lnTo>
                  <a:lnTo>
                    <a:pt x="181166" y="74390"/>
                  </a:lnTo>
                  <a:lnTo>
                    <a:pt x="38290" y="147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8BE6821-7D02-4FBE-BFCB-87235737DFA2}"/>
                </a:ext>
              </a:extLst>
            </p:cNvPr>
            <p:cNvSpPr/>
            <p:nvPr/>
          </p:nvSpPr>
          <p:spPr>
            <a:xfrm>
              <a:off x="5461253" y="3751039"/>
              <a:ext cx="182213" cy="154114"/>
            </a:xfrm>
            <a:custGeom>
              <a:avLst/>
              <a:gdLst>
                <a:gd name="connsiteX0" fmla="*/ 50768 w 182213"/>
                <a:gd name="connsiteY0" fmla="*/ 154115 h 154114"/>
                <a:gd name="connsiteX1" fmla="*/ 0 w 182213"/>
                <a:gd name="connsiteY1" fmla="*/ 83249 h 154114"/>
                <a:gd name="connsiteX2" fmla="*/ 133826 w 182213"/>
                <a:gd name="connsiteY2" fmla="*/ 0 h 154114"/>
                <a:gd name="connsiteX3" fmla="*/ 182213 w 182213"/>
                <a:gd name="connsiteY3" fmla="*/ 67437 h 154114"/>
                <a:gd name="connsiteX4" fmla="*/ 167354 w 182213"/>
                <a:gd name="connsiteY4" fmla="*/ 76676 h 154114"/>
                <a:gd name="connsiteX5" fmla="*/ 130493 w 182213"/>
                <a:gd name="connsiteY5" fmla="*/ 25337 h 154114"/>
                <a:gd name="connsiteX6" fmla="*/ 88964 w 182213"/>
                <a:gd name="connsiteY6" fmla="*/ 51054 h 154114"/>
                <a:gd name="connsiteX7" fmla="*/ 122777 w 182213"/>
                <a:gd name="connsiteY7" fmla="*/ 98298 h 154114"/>
                <a:gd name="connsiteX8" fmla="*/ 107918 w 182213"/>
                <a:gd name="connsiteY8" fmla="*/ 107537 h 154114"/>
                <a:gd name="connsiteX9" fmla="*/ 74104 w 182213"/>
                <a:gd name="connsiteY9" fmla="*/ 60293 h 154114"/>
                <a:gd name="connsiteX10" fmla="*/ 26289 w 182213"/>
                <a:gd name="connsiteY10" fmla="*/ 89916 h 154114"/>
                <a:gd name="connsiteX11" fmla="*/ 65627 w 182213"/>
                <a:gd name="connsiteY11" fmla="*/ 144875 h 154114"/>
                <a:gd name="connsiteX12" fmla="*/ 50768 w 182213"/>
                <a:gd name="connsiteY12" fmla="*/ 154115 h 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213" h="154114">
                  <a:moveTo>
                    <a:pt x="50768" y="154115"/>
                  </a:moveTo>
                  <a:lnTo>
                    <a:pt x="0" y="83249"/>
                  </a:lnTo>
                  <a:lnTo>
                    <a:pt x="133826" y="0"/>
                  </a:lnTo>
                  <a:lnTo>
                    <a:pt x="182213" y="67437"/>
                  </a:lnTo>
                  <a:lnTo>
                    <a:pt x="167354" y="76676"/>
                  </a:lnTo>
                  <a:lnTo>
                    <a:pt x="130493" y="25337"/>
                  </a:lnTo>
                  <a:lnTo>
                    <a:pt x="88964" y="51054"/>
                  </a:lnTo>
                  <a:lnTo>
                    <a:pt x="122777" y="98298"/>
                  </a:lnTo>
                  <a:lnTo>
                    <a:pt x="107918" y="107537"/>
                  </a:lnTo>
                  <a:lnTo>
                    <a:pt x="74104" y="60293"/>
                  </a:lnTo>
                  <a:lnTo>
                    <a:pt x="26289" y="89916"/>
                  </a:lnTo>
                  <a:lnTo>
                    <a:pt x="65627" y="144875"/>
                  </a:lnTo>
                  <a:lnTo>
                    <a:pt x="50768" y="154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4918E3F-E010-45B2-AA92-94D50C8BDD9E}"/>
                </a:ext>
              </a:extLst>
            </p:cNvPr>
            <p:cNvSpPr/>
            <p:nvPr/>
          </p:nvSpPr>
          <p:spPr>
            <a:xfrm>
              <a:off x="5608795" y="3881056"/>
              <a:ext cx="115633" cy="135445"/>
            </a:xfrm>
            <a:custGeom>
              <a:avLst/>
              <a:gdLst>
                <a:gd name="connsiteX0" fmla="*/ 17050 w 115633"/>
                <a:gd name="connsiteY0" fmla="*/ 135445 h 135445"/>
                <a:gd name="connsiteX1" fmla="*/ 0 w 115633"/>
                <a:gd name="connsiteY1" fmla="*/ 121063 h 135445"/>
                <a:gd name="connsiteX2" fmla="*/ 98584 w 115633"/>
                <a:gd name="connsiteY2" fmla="*/ 0 h 135445"/>
                <a:gd name="connsiteX3" fmla="*/ 115634 w 115633"/>
                <a:gd name="connsiteY3" fmla="*/ 14383 h 135445"/>
                <a:gd name="connsiteX4" fmla="*/ 17050 w 115633"/>
                <a:gd name="connsiteY4" fmla="*/ 135445 h 1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33" h="135445">
                  <a:moveTo>
                    <a:pt x="17050" y="135445"/>
                  </a:moveTo>
                  <a:lnTo>
                    <a:pt x="0" y="121063"/>
                  </a:lnTo>
                  <a:lnTo>
                    <a:pt x="98584" y="0"/>
                  </a:lnTo>
                  <a:lnTo>
                    <a:pt x="115634" y="14383"/>
                  </a:lnTo>
                  <a:lnTo>
                    <a:pt x="17050" y="1354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EB828022-9283-41B1-95D3-B1199818747F}"/>
                </a:ext>
              </a:extLst>
            </p:cNvPr>
            <p:cNvSpPr/>
            <p:nvPr/>
          </p:nvSpPr>
          <p:spPr>
            <a:xfrm>
              <a:off x="5644800" y="3917441"/>
              <a:ext cx="138779" cy="164020"/>
            </a:xfrm>
            <a:custGeom>
              <a:avLst/>
              <a:gdLst>
                <a:gd name="connsiteX0" fmla="*/ 57341 w 138779"/>
                <a:gd name="connsiteY0" fmla="*/ 152400 h 164020"/>
                <a:gd name="connsiteX1" fmla="*/ 77533 w 138779"/>
                <a:gd name="connsiteY1" fmla="*/ 109538 h 164020"/>
                <a:gd name="connsiteX2" fmla="*/ 53054 w 138779"/>
                <a:gd name="connsiteY2" fmla="*/ 91726 h 164020"/>
                <a:gd name="connsiteX3" fmla="*/ 16669 w 138779"/>
                <a:gd name="connsiteY3" fmla="*/ 127254 h 164020"/>
                <a:gd name="connsiteX4" fmla="*/ 0 w 138779"/>
                <a:gd name="connsiteY4" fmla="*/ 114300 h 164020"/>
                <a:gd name="connsiteX5" fmla="*/ 115538 w 138779"/>
                <a:gd name="connsiteY5" fmla="*/ 0 h 164020"/>
                <a:gd name="connsiteX6" fmla="*/ 138779 w 138779"/>
                <a:gd name="connsiteY6" fmla="*/ 14097 h 164020"/>
                <a:gd name="connsiteX7" fmla="*/ 77248 w 138779"/>
                <a:gd name="connsiteY7" fmla="*/ 164021 h 164020"/>
                <a:gd name="connsiteX8" fmla="*/ 86868 w 138779"/>
                <a:gd name="connsiteY8" fmla="*/ 88487 h 164020"/>
                <a:gd name="connsiteX9" fmla="*/ 110966 w 138779"/>
                <a:gd name="connsiteY9" fmla="*/ 33147 h 164020"/>
                <a:gd name="connsiteX10" fmla="*/ 108775 w 138779"/>
                <a:gd name="connsiteY10" fmla="*/ 31242 h 164020"/>
                <a:gd name="connsiteX11" fmla="*/ 67151 w 138779"/>
                <a:gd name="connsiteY11" fmla="*/ 73724 h 16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9" h="164020">
                  <a:moveTo>
                    <a:pt x="57341" y="152400"/>
                  </a:moveTo>
                  <a:lnTo>
                    <a:pt x="77533" y="109538"/>
                  </a:lnTo>
                  <a:lnTo>
                    <a:pt x="53054" y="91726"/>
                  </a:lnTo>
                  <a:lnTo>
                    <a:pt x="16669" y="127254"/>
                  </a:lnTo>
                  <a:lnTo>
                    <a:pt x="0" y="114300"/>
                  </a:lnTo>
                  <a:lnTo>
                    <a:pt x="115538" y="0"/>
                  </a:lnTo>
                  <a:lnTo>
                    <a:pt x="138779" y="14097"/>
                  </a:lnTo>
                  <a:lnTo>
                    <a:pt x="77248" y="164021"/>
                  </a:lnTo>
                  <a:close/>
                  <a:moveTo>
                    <a:pt x="86868" y="88487"/>
                  </a:moveTo>
                  <a:lnTo>
                    <a:pt x="110966" y="33147"/>
                  </a:lnTo>
                  <a:lnTo>
                    <a:pt x="108775" y="31242"/>
                  </a:lnTo>
                  <a:lnTo>
                    <a:pt x="67151" y="737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31D834C-965D-493B-AC80-949096EBB9BA}"/>
                </a:ext>
              </a:extLst>
            </p:cNvPr>
            <p:cNvSpPr/>
            <p:nvPr/>
          </p:nvSpPr>
          <p:spPr>
            <a:xfrm>
              <a:off x="5742812" y="3945445"/>
              <a:ext cx="147161" cy="180403"/>
            </a:xfrm>
            <a:custGeom>
              <a:avLst/>
              <a:gdLst>
                <a:gd name="connsiteX0" fmla="*/ 75152 w 147161"/>
                <a:gd name="connsiteY0" fmla="*/ 180404 h 180403"/>
                <a:gd name="connsiteX1" fmla="*/ 54388 w 147161"/>
                <a:gd name="connsiteY1" fmla="*/ 170688 h 180403"/>
                <a:gd name="connsiteX2" fmla="*/ 66485 w 147161"/>
                <a:gd name="connsiteY2" fmla="*/ 59341 h 180403"/>
                <a:gd name="connsiteX3" fmla="*/ 20860 w 147161"/>
                <a:gd name="connsiteY3" fmla="*/ 152971 h 180403"/>
                <a:gd name="connsiteX4" fmla="*/ 0 w 147161"/>
                <a:gd name="connsiteY4" fmla="*/ 143351 h 180403"/>
                <a:gd name="connsiteX5" fmla="*/ 72485 w 147161"/>
                <a:gd name="connsiteY5" fmla="*/ 0 h 180403"/>
                <a:gd name="connsiteX6" fmla="*/ 91345 w 147161"/>
                <a:gd name="connsiteY6" fmla="*/ 8668 h 180403"/>
                <a:gd name="connsiteX7" fmla="*/ 82582 w 147161"/>
                <a:gd name="connsiteY7" fmla="*/ 114491 h 180403"/>
                <a:gd name="connsiteX8" fmla="*/ 129635 w 147161"/>
                <a:gd name="connsiteY8" fmla="*/ 27146 h 180403"/>
                <a:gd name="connsiteX9" fmla="*/ 147161 w 147161"/>
                <a:gd name="connsiteY9" fmla="*/ 34385 h 180403"/>
                <a:gd name="connsiteX10" fmla="*/ 75152 w 147161"/>
                <a:gd name="connsiteY10" fmla="*/ 180404 h 18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61" h="180403">
                  <a:moveTo>
                    <a:pt x="75152" y="180404"/>
                  </a:moveTo>
                  <a:lnTo>
                    <a:pt x="54388" y="170688"/>
                  </a:lnTo>
                  <a:lnTo>
                    <a:pt x="66485" y="59341"/>
                  </a:lnTo>
                  <a:lnTo>
                    <a:pt x="20860" y="152971"/>
                  </a:lnTo>
                  <a:lnTo>
                    <a:pt x="0" y="143351"/>
                  </a:lnTo>
                  <a:lnTo>
                    <a:pt x="72485" y="0"/>
                  </a:lnTo>
                  <a:lnTo>
                    <a:pt x="91345" y="8668"/>
                  </a:lnTo>
                  <a:lnTo>
                    <a:pt x="82582" y="114491"/>
                  </a:lnTo>
                  <a:lnTo>
                    <a:pt x="129635" y="27146"/>
                  </a:lnTo>
                  <a:lnTo>
                    <a:pt x="147161" y="34385"/>
                  </a:lnTo>
                  <a:lnTo>
                    <a:pt x="75152" y="1804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55C72D27-AA5E-4428-93B3-96D021D09F8A}"/>
                </a:ext>
              </a:extLst>
            </p:cNvPr>
            <p:cNvSpPr/>
            <p:nvPr/>
          </p:nvSpPr>
          <p:spPr>
            <a:xfrm>
              <a:off x="5857404" y="3993089"/>
              <a:ext cx="107500" cy="164572"/>
            </a:xfrm>
            <a:custGeom>
              <a:avLst/>
              <a:gdLst>
                <a:gd name="connsiteX0" fmla="*/ 68383 w 107500"/>
                <a:gd name="connsiteY0" fmla="*/ 164573 h 164572"/>
                <a:gd name="connsiteX1" fmla="*/ 54953 w 107500"/>
                <a:gd name="connsiteY1" fmla="*/ 160191 h 164572"/>
                <a:gd name="connsiteX2" fmla="*/ 56191 w 107500"/>
                <a:gd name="connsiteY2" fmla="*/ 147523 h 164572"/>
                <a:gd name="connsiteX3" fmla="*/ 43713 w 107500"/>
                <a:gd name="connsiteY3" fmla="*/ 152762 h 164572"/>
                <a:gd name="connsiteX4" fmla="*/ 27997 w 107500"/>
                <a:gd name="connsiteY4" fmla="*/ 151333 h 164572"/>
                <a:gd name="connsiteX5" fmla="*/ 3327 w 107500"/>
                <a:gd name="connsiteY5" fmla="*/ 125140 h 164572"/>
                <a:gd name="connsiteX6" fmla="*/ 6566 w 107500"/>
                <a:gd name="connsiteY6" fmla="*/ 67989 h 164572"/>
                <a:gd name="connsiteX7" fmla="*/ 36665 w 107500"/>
                <a:gd name="connsiteY7" fmla="*/ 12649 h 164572"/>
                <a:gd name="connsiteX8" fmla="*/ 82766 w 107500"/>
                <a:gd name="connsiteY8" fmla="*/ 1695 h 164572"/>
                <a:gd name="connsiteX9" fmla="*/ 106292 w 107500"/>
                <a:gd name="connsiteY9" fmla="*/ 57798 h 164572"/>
                <a:gd name="connsiteX10" fmla="*/ 85718 w 107500"/>
                <a:gd name="connsiteY10" fmla="*/ 56083 h 164572"/>
                <a:gd name="connsiteX11" fmla="*/ 75146 w 107500"/>
                <a:gd name="connsiteY11" fmla="*/ 19888 h 164572"/>
                <a:gd name="connsiteX12" fmla="*/ 46571 w 107500"/>
                <a:gd name="connsiteY12" fmla="*/ 27699 h 164572"/>
                <a:gd name="connsiteX13" fmla="*/ 25806 w 107500"/>
                <a:gd name="connsiteY13" fmla="*/ 72561 h 164572"/>
                <a:gd name="connsiteX14" fmla="*/ 20472 w 107500"/>
                <a:gd name="connsiteY14" fmla="*/ 118281 h 164572"/>
                <a:gd name="connsiteX15" fmla="*/ 35045 w 107500"/>
                <a:gd name="connsiteY15" fmla="*/ 136093 h 164572"/>
                <a:gd name="connsiteX16" fmla="*/ 54095 w 107500"/>
                <a:gd name="connsiteY16" fmla="*/ 133236 h 164572"/>
                <a:gd name="connsiteX17" fmla="*/ 67716 w 107500"/>
                <a:gd name="connsiteY17" fmla="*/ 110280 h 164572"/>
                <a:gd name="connsiteX18" fmla="*/ 70574 w 107500"/>
                <a:gd name="connsiteY18" fmla="*/ 100755 h 164572"/>
                <a:gd name="connsiteX19" fmla="*/ 45904 w 107500"/>
                <a:gd name="connsiteY19" fmla="*/ 92850 h 164572"/>
                <a:gd name="connsiteX20" fmla="*/ 50952 w 107500"/>
                <a:gd name="connsiteY20" fmla="*/ 76752 h 164572"/>
                <a:gd name="connsiteX21" fmla="*/ 90957 w 107500"/>
                <a:gd name="connsiteY21" fmla="*/ 90468 h 16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7500" h="164572">
                  <a:moveTo>
                    <a:pt x="68383" y="164573"/>
                  </a:moveTo>
                  <a:lnTo>
                    <a:pt x="54953" y="160191"/>
                  </a:lnTo>
                  <a:lnTo>
                    <a:pt x="56191" y="147523"/>
                  </a:lnTo>
                  <a:cubicBezTo>
                    <a:pt x="52629" y="150444"/>
                    <a:pt x="48293" y="152265"/>
                    <a:pt x="43713" y="152762"/>
                  </a:cubicBezTo>
                  <a:cubicBezTo>
                    <a:pt x="38436" y="153569"/>
                    <a:pt x="33042" y="153079"/>
                    <a:pt x="27997" y="151333"/>
                  </a:cubicBezTo>
                  <a:cubicBezTo>
                    <a:pt x="16107" y="146976"/>
                    <a:pt x="6965" y="137269"/>
                    <a:pt x="3327" y="125140"/>
                  </a:cubicBezTo>
                  <a:cubicBezTo>
                    <a:pt x="-2007" y="111296"/>
                    <a:pt x="-927" y="92246"/>
                    <a:pt x="6566" y="67989"/>
                  </a:cubicBezTo>
                  <a:cubicBezTo>
                    <a:pt x="14662" y="41510"/>
                    <a:pt x="24758" y="23031"/>
                    <a:pt x="36665" y="12649"/>
                  </a:cubicBezTo>
                  <a:cubicBezTo>
                    <a:pt x="49208" y="1471"/>
                    <a:pt x="66535" y="-2646"/>
                    <a:pt x="82766" y="1695"/>
                  </a:cubicBezTo>
                  <a:cubicBezTo>
                    <a:pt x="100006" y="7220"/>
                    <a:pt x="111341" y="28461"/>
                    <a:pt x="106292" y="57798"/>
                  </a:cubicBezTo>
                  <a:lnTo>
                    <a:pt x="85718" y="56083"/>
                  </a:lnTo>
                  <a:cubicBezTo>
                    <a:pt x="89243" y="43510"/>
                    <a:pt x="87433" y="23889"/>
                    <a:pt x="75146" y="19888"/>
                  </a:cubicBezTo>
                  <a:cubicBezTo>
                    <a:pt x="64915" y="16555"/>
                    <a:pt x="53683" y="19626"/>
                    <a:pt x="46571" y="27699"/>
                  </a:cubicBezTo>
                  <a:cubicBezTo>
                    <a:pt x="36804" y="41164"/>
                    <a:pt x="29752" y="56402"/>
                    <a:pt x="25806" y="72561"/>
                  </a:cubicBezTo>
                  <a:cubicBezTo>
                    <a:pt x="19456" y="93389"/>
                    <a:pt x="17678" y="108629"/>
                    <a:pt x="20472" y="118281"/>
                  </a:cubicBezTo>
                  <a:cubicBezTo>
                    <a:pt x="21948" y="126328"/>
                    <a:pt x="27451" y="133053"/>
                    <a:pt x="35045" y="136093"/>
                  </a:cubicBezTo>
                  <a:cubicBezTo>
                    <a:pt x="41460" y="138519"/>
                    <a:pt x="48674" y="137436"/>
                    <a:pt x="54095" y="133236"/>
                  </a:cubicBezTo>
                  <a:cubicBezTo>
                    <a:pt x="60989" y="127250"/>
                    <a:pt x="65767" y="119199"/>
                    <a:pt x="67716" y="110280"/>
                  </a:cubicBezTo>
                  <a:lnTo>
                    <a:pt x="70574" y="100755"/>
                  </a:lnTo>
                  <a:lnTo>
                    <a:pt x="45904" y="92850"/>
                  </a:lnTo>
                  <a:lnTo>
                    <a:pt x="50952" y="76752"/>
                  </a:lnTo>
                  <a:lnTo>
                    <a:pt x="90957" y="904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093929E-34E2-4F43-9DF3-ACA2C4F7E99E}"/>
                </a:ext>
              </a:extLst>
            </p:cNvPr>
            <p:cNvSpPr/>
            <p:nvPr/>
          </p:nvSpPr>
          <p:spPr>
            <a:xfrm>
              <a:off x="6052013" y="4009929"/>
              <a:ext cx="90468" cy="158374"/>
            </a:xfrm>
            <a:custGeom>
              <a:avLst/>
              <a:gdLst>
                <a:gd name="connsiteX0" fmla="*/ 87516 w 90468"/>
                <a:gd name="connsiteY0" fmla="*/ 112681 h 158374"/>
                <a:gd name="connsiteX1" fmla="*/ 75895 w 90468"/>
                <a:gd name="connsiteY1" fmla="*/ 146685 h 158374"/>
                <a:gd name="connsiteX2" fmla="*/ 42367 w 90468"/>
                <a:gd name="connsiteY2" fmla="*/ 158020 h 158374"/>
                <a:gd name="connsiteX3" fmla="*/ 9696 w 90468"/>
                <a:gd name="connsiteY3" fmla="*/ 144209 h 158374"/>
                <a:gd name="connsiteX4" fmla="*/ 171 w 90468"/>
                <a:gd name="connsiteY4" fmla="*/ 109442 h 158374"/>
                <a:gd name="connsiteX5" fmla="*/ 3696 w 90468"/>
                <a:gd name="connsiteY5" fmla="*/ 0 h 158374"/>
                <a:gd name="connsiteX6" fmla="*/ 22746 w 90468"/>
                <a:gd name="connsiteY6" fmla="*/ 762 h 158374"/>
                <a:gd name="connsiteX7" fmla="*/ 19221 w 90468"/>
                <a:gd name="connsiteY7" fmla="*/ 110109 h 158374"/>
                <a:gd name="connsiteX8" fmla="*/ 25222 w 90468"/>
                <a:gd name="connsiteY8" fmla="*/ 132969 h 158374"/>
                <a:gd name="connsiteX9" fmla="*/ 42558 w 90468"/>
                <a:gd name="connsiteY9" fmla="*/ 140970 h 158374"/>
                <a:gd name="connsiteX10" fmla="*/ 60369 w 90468"/>
                <a:gd name="connsiteY10" fmla="*/ 134302 h 158374"/>
                <a:gd name="connsiteX11" fmla="*/ 67799 w 90468"/>
                <a:gd name="connsiteY11" fmla="*/ 112014 h 158374"/>
                <a:gd name="connsiteX12" fmla="*/ 71418 w 90468"/>
                <a:gd name="connsiteY12" fmla="*/ 2667 h 158374"/>
                <a:gd name="connsiteX13" fmla="*/ 90468 w 90468"/>
                <a:gd name="connsiteY13" fmla="*/ 3334 h 15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68" h="158374">
                  <a:moveTo>
                    <a:pt x="87516" y="112681"/>
                  </a:moveTo>
                  <a:cubicBezTo>
                    <a:pt x="87781" y="125032"/>
                    <a:pt x="83664" y="137079"/>
                    <a:pt x="75895" y="146685"/>
                  </a:cubicBezTo>
                  <a:cubicBezTo>
                    <a:pt x="67097" y="155483"/>
                    <a:pt x="54699" y="159675"/>
                    <a:pt x="42367" y="158020"/>
                  </a:cubicBezTo>
                  <a:cubicBezTo>
                    <a:pt x="29932" y="158686"/>
                    <a:pt x="17883" y="153592"/>
                    <a:pt x="9696" y="144209"/>
                  </a:cubicBezTo>
                  <a:cubicBezTo>
                    <a:pt x="2546" y="134094"/>
                    <a:pt x="-825" y="121789"/>
                    <a:pt x="171" y="109442"/>
                  </a:cubicBezTo>
                  <a:lnTo>
                    <a:pt x="3696" y="0"/>
                  </a:lnTo>
                  <a:lnTo>
                    <a:pt x="22746" y="762"/>
                  </a:lnTo>
                  <a:lnTo>
                    <a:pt x="19221" y="110109"/>
                  </a:lnTo>
                  <a:cubicBezTo>
                    <a:pt x="18251" y="118214"/>
                    <a:pt x="20396" y="126385"/>
                    <a:pt x="25222" y="132969"/>
                  </a:cubicBezTo>
                  <a:cubicBezTo>
                    <a:pt x="29588" y="137996"/>
                    <a:pt x="35900" y="140909"/>
                    <a:pt x="42558" y="140970"/>
                  </a:cubicBezTo>
                  <a:cubicBezTo>
                    <a:pt x="49185" y="141466"/>
                    <a:pt x="55696" y="139028"/>
                    <a:pt x="60369" y="134302"/>
                  </a:cubicBezTo>
                  <a:cubicBezTo>
                    <a:pt x="65599" y="128093"/>
                    <a:pt x="68257" y="120119"/>
                    <a:pt x="67799" y="112014"/>
                  </a:cubicBezTo>
                  <a:lnTo>
                    <a:pt x="71418" y="2667"/>
                  </a:lnTo>
                  <a:lnTo>
                    <a:pt x="90468" y="33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5BD1893C-0045-4C84-8F17-26E29ACD7C5B}"/>
                </a:ext>
              </a:extLst>
            </p:cNvPr>
            <p:cNvSpPr/>
            <p:nvPr/>
          </p:nvSpPr>
          <p:spPr>
            <a:xfrm>
              <a:off x="6153625" y="3997165"/>
              <a:ext cx="95535" cy="167925"/>
            </a:xfrm>
            <a:custGeom>
              <a:avLst/>
              <a:gdLst>
                <a:gd name="connsiteX0" fmla="*/ 95536 w 95535"/>
                <a:gd name="connsiteY0" fmla="*/ 154686 h 167925"/>
                <a:gd name="connsiteX1" fmla="*/ 78391 w 95535"/>
                <a:gd name="connsiteY1" fmla="*/ 157353 h 167925"/>
                <a:gd name="connsiteX2" fmla="*/ 24098 w 95535"/>
                <a:gd name="connsiteY2" fmla="*/ 52864 h 167925"/>
                <a:gd name="connsiteX3" fmla="*/ 32385 w 95535"/>
                <a:gd name="connsiteY3" fmla="*/ 164973 h 167925"/>
                <a:gd name="connsiteX4" fmla="*/ 12001 w 95535"/>
                <a:gd name="connsiteY4" fmla="*/ 167926 h 167925"/>
                <a:gd name="connsiteX5" fmla="*/ 0 w 95535"/>
                <a:gd name="connsiteY5" fmla="*/ 10668 h 167925"/>
                <a:gd name="connsiteX6" fmla="*/ 23527 w 95535"/>
                <a:gd name="connsiteY6" fmla="*/ 8477 h 167925"/>
                <a:gd name="connsiteX7" fmla="*/ 68199 w 95535"/>
                <a:gd name="connsiteY7" fmla="*/ 81725 h 167925"/>
                <a:gd name="connsiteX8" fmla="*/ 59912 w 95535"/>
                <a:gd name="connsiteY8" fmla="*/ 2953 h 167925"/>
                <a:gd name="connsiteX9" fmla="*/ 76962 w 95535"/>
                <a:gd name="connsiteY9" fmla="*/ 0 h 167925"/>
                <a:gd name="connsiteX10" fmla="*/ 95536 w 95535"/>
                <a:gd name="connsiteY10" fmla="*/ 154686 h 16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535" h="167925">
                  <a:moveTo>
                    <a:pt x="95536" y="154686"/>
                  </a:moveTo>
                  <a:lnTo>
                    <a:pt x="78391" y="157353"/>
                  </a:lnTo>
                  <a:lnTo>
                    <a:pt x="24098" y="52864"/>
                  </a:lnTo>
                  <a:lnTo>
                    <a:pt x="32385" y="164973"/>
                  </a:lnTo>
                  <a:lnTo>
                    <a:pt x="12001" y="167926"/>
                  </a:lnTo>
                  <a:lnTo>
                    <a:pt x="0" y="10668"/>
                  </a:lnTo>
                  <a:lnTo>
                    <a:pt x="23527" y="8477"/>
                  </a:lnTo>
                  <a:lnTo>
                    <a:pt x="68199" y="81725"/>
                  </a:lnTo>
                  <a:lnTo>
                    <a:pt x="59912" y="2953"/>
                  </a:lnTo>
                  <a:lnTo>
                    <a:pt x="76962" y="0"/>
                  </a:lnTo>
                  <a:lnTo>
                    <a:pt x="95536" y="1546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33343B5-B0F3-4E47-AAF2-8A8063999D09}"/>
                </a:ext>
              </a:extLst>
            </p:cNvPr>
            <p:cNvSpPr/>
            <p:nvPr/>
          </p:nvSpPr>
          <p:spPr>
            <a:xfrm>
              <a:off x="6245827" y="3986592"/>
              <a:ext cx="62007" cy="154876"/>
            </a:xfrm>
            <a:custGeom>
              <a:avLst/>
              <a:gdLst>
                <a:gd name="connsiteX0" fmla="*/ 62008 w 62007"/>
                <a:gd name="connsiteY0" fmla="*/ 148781 h 154876"/>
                <a:gd name="connsiteX1" fmla="*/ 41910 w 62007"/>
                <a:gd name="connsiteY1" fmla="*/ 154877 h 154876"/>
                <a:gd name="connsiteX2" fmla="*/ 0 w 62007"/>
                <a:gd name="connsiteY2" fmla="*/ 6191 h 154876"/>
                <a:gd name="connsiteX3" fmla="*/ 20098 w 62007"/>
                <a:gd name="connsiteY3" fmla="*/ 0 h 154876"/>
                <a:gd name="connsiteX4" fmla="*/ 62008 w 62007"/>
                <a:gd name="connsiteY4" fmla="*/ 148781 h 1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07" h="154876">
                  <a:moveTo>
                    <a:pt x="62008" y="148781"/>
                  </a:moveTo>
                  <a:lnTo>
                    <a:pt x="41910" y="154877"/>
                  </a:lnTo>
                  <a:lnTo>
                    <a:pt x="0" y="6191"/>
                  </a:lnTo>
                  <a:lnTo>
                    <a:pt x="20098" y="0"/>
                  </a:lnTo>
                  <a:lnTo>
                    <a:pt x="62008" y="14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77367D92-842F-4057-A282-9F5318070459}"/>
                </a:ext>
              </a:extLst>
            </p:cNvPr>
            <p:cNvSpPr/>
            <p:nvPr/>
          </p:nvSpPr>
          <p:spPr>
            <a:xfrm>
              <a:off x="6280784" y="3946778"/>
              <a:ext cx="106870" cy="174116"/>
            </a:xfrm>
            <a:custGeom>
              <a:avLst/>
              <a:gdLst>
                <a:gd name="connsiteX0" fmla="*/ 81439 w 106870"/>
                <a:gd name="connsiteY0" fmla="*/ 0 h 174116"/>
                <a:gd name="connsiteX1" fmla="*/ 106871 w 106870"/>
                <a:gd name="connsiteY1" fmla="*/ 164306 h 174116"/>
                <a:gd name="connsiteX2" fmla="*/ 87058 w 106870"/>
                <a:gd name="connsiteY2" fmla="*/ 174117 h 174116"/>
                <a:gd name="connsiteX3" fmla="*/ 0 w 106870"/>
                <a:gd name="connsiteY3" fmla="*/ 34671 h 174116"/>
                <a:gd name="connsiteX4" fmla="*/ 19145 w 106870"/>
                <a:gd name="connsiteY4" fmla="*/ 26575 h 174116"/>
                <a:gd name="connsiteX5" fmla="*/ 79724 w 106870"/>
                <a:gd name="connsiteY5" fmla="*/ 121729 h 174116"/>
                <a:gd name="connsiteX6" fmla="*/ 62865 w 106870"/>
                <a:gd name="connsiteY6" fmla="*/ 8096 h 174116"/>
                <a:gd name="connsiteX7" fmla="*/ 81439 w 106870"/>
                <a:gd name="connsiteY7" fmla="*/ 0 h 17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70" h="174116">
                  <a:moveTo>
                    <a:pt x="81439" y="0"/>
                  </a:moveTo>
                  <a:lnTo>
                    <a:pt x="106871" y="164306"/>
                  </a:lnTo>
                  <a:lnTo>
                    <a:pt x="87058" y="174117"/>
                  </a:lnTo>
                  <a:lnTo>
                    <a:pt x="0" y="34671"/>
                  </a:lnTo>
                  <a:lnTo>
                    <a:pt x="19145" y="26575"/>
                  </a:lnTo>
                  <a:lnTo>
                    <a:pt x="79724" y="121729"/>
                  </a:lnTo>
                  <a:lnTo>
                    <a:pt x="62865" y="8096"/>
                  </a:lnTo>
                  <a:lnTo>
                    <a:pt x="8143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CE366FDF-BEAA-4845-BF2B-B153D4BEC1F0}"/>
                </a:ext>
              </a:extLst>
            </p:cNvPr>
            <p:cNvSpPr/>
            <p:nvPr/>
          </p:nvSpPr>
          <p:spPr>
            <a:xfrm>
              <a:off x="6370509" y="3904678"/>
              <a:ext cx="153352" cy="174974"/>
            </a:xfrm>
            <a:custGeom>
              <a:avLst/>
              <a:gdLst>
                <a:gd name="connsiteX0" fmla="*/ 153352 w 153352"/>
                <a:gd name="connsiteY0" fmla="*/ 135255 h 174974"/>
                <a:gd name="connsiteX1" fmla="*/ 79915 w 153352"/>
                <a:gd name="connsiteY1" fmla="*/ 174974 h 174974"/>
                <a:gd name="connsiteX2" fmla="*/ 0 w 153352"/>
                <a:gd name="connsiteY2" fmla="*/ 37624 h 174974"/>
                <a:gd name="connsiteX3" fmla="*/ 69723 w 153352"/>
                <a:gd name="connsiteY3" fmla="*/ 0 h 174974"/>
                <a:gd name="connsiteX4" fmla="*/ 78677 w 153352"/>
                <a:gd name="connsiteY4" fmla="*/ 15145 h 174974"/>
                <a:gd name="connsiteX5" fmla="*/ 25337 w 153352"/>
                <a:gd name="connsiteY5" fmla="*/ 44005 h 174974"/>
                <a:gd name="connsiteX6" fmla="*/ 50197 w 153352"/>
                <a:gd name="connsiteY6" fmla="*/ 86582 h 174974"/>
                <a:gd name="connsiteX7" fmla="*/ 99155 w 153352"/>
                <a:gd name="connsiteY7" fmla="*/ 60103 h 174974"/>
                <a:gd name="connsiteX8" fmla="*/ 108014 w 153352"/>
                <a:gd name="connsiteY8" fmla="*/ 75343 h 174974"/>
                <a:gd name="connsiteX9" fmla="*/ 59055 w 153352"/>
                <a:gd name="connsiteY9" fmla="*/ 101822 h 174974"/>
                <a:gd name="connsiteX10" fmla="*/ 87630 w 153352"/>
                <a:gd name="connsiteY10" fmla="*/ 150781 h 174974"/>
                <a:gd name="connsiteX11" fmla="*/ 144399 w 153352"/>
                <a:gd name="connsiteY11" fmla="*/ 120015 h 174974"/>
                <a:gd name="connsiteX12" fmla="*/ 153352 w 153352"/>
                <a:gd name="connsiteY12" fmla="*/ 135255 h 17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352" h="174974">
                  <a:moveTo>
                    <a:pt x="153352" y="135255"/>
                  </a:moveTo>
                  <a:lnTo>
                    <a:pt x="79915" y="174974"/>
                  </a:lnTo>
                  <a:lnTo>
                    <a:pt x="0" y="37624"/>
                  </a:lnTo>
                  <a:lnTo>
                    <a:pt x="69723" y="0"/>
                  </a:lnTo>
                  <a:lnTo>
                    <a:pt x="78677" y="15145"/>
                  </a:lnTo>
                  <a:lnTo>
                    <a:pt x="25337" y="44005"/>
                  </a:lnTo>
                  <a:lnTo>
                    <a:pt x="50197" y="86582"/>
                  </a:lnTo>
                  <a:lnTo>
                    <a:pt x="99155" y="60103"/>
                  </a:lnTo>
                  <a:lnTo>
                    <a:pt x="108014" y="75343"/>
                  </a:lnTo>
                  <a:lnTo>
                    <a:pt x="59055" y="101822"/>
                  </a:lnTo>
                  <a:lnTo>
                    <a:pt x="87630" y="150781"/>
                  </a:lnTo>
                  <a:lnTo>
                    <a:pt x="144399" y="120015"/>
                  </a:lnTo>
                  <a:lnTo>
                    <a:pt x="153352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AEAAF4B4-34C5-4DE3-8586-EC9EB4F6511C}"/>
                </a:ext>
              </a:extLst>
            </p:cNvPr>
            <p:cNvSpPr/>
            <p:nvPr/>
          </p:nvSpPr>
          <p:spPr>
            <a:xfrm>
              <a:off x="6447281" y="3865741"/>
              <a:ext cx="160210" cy="164285"/>
            </a:xfrm>
            <a:custGeom>
              <a:avLst/>
              <a:gdLst>
                <a:gd name="connsiteX0" fmla="*/ 160211 w 160210"/>
                <a:gd name="connsiteY0" fmla="*/ 115517 h 164285"/>
                <a:gd name="connsiteX1" fmla="*/ 144018 w 160210"/>
                <a:gd name="connsiteY1" fmla="*/ 129328 h 164285"/>
                <a:gd name="connsiteX2" fmla="*/ 86868 w 160210"/>
                <a:gd name="connsiteY2" fmla="*/ 81703 h 164285"/>
                <a:gd name="connsiteX3" fmla="*/ 72200 w 160210"/>
                <a:gd name="connsiteY3" fmla="*/ 95038 h 164285"/>
                <a:gd name="connsiteX4" fmla="*/ 110300 w 160210"/>
                <a:gd name="connsiteY4" fmla="*/ 147426 h 164285"/>
                <a:gd name="connsiteX5" fmla="*/ 94202 w 160210"/>
                <a:gd name="connsiteY5" fmla="*/ 164285 h 164285"/>
                <a:gd name="connsiteX6" fmla="*/ 0 w 160210"/>
                <a:gd name="connsiteY6" fmla="*/ 32078 h 164285"/>
                <a:gd name="connsiteX7" fmla="*/ 30004 w 160210"/>
                <a:gd name="connsiteY7" fmla="*/ 10552 h 164285"/>
                <a:gd name="connsiteX8" fmla="*/ 63627 w 160210"/>
                <a:gd name="connsiteY8" fmla="*/ 74 h 164285"/>
                <a:gd name="connsiteX9" fmla="*/ 104108 w 160210"/>
                <a:gd name="connsiteY9" fmla="*/ 46271 h 164285"/>
                <a:gd name="connsiteX10" fmla="*/ 100394 w 160210"/>
                <a:gd name="connsiteY10" fmla="*/ 67892 h 164285"/>
                <a:gd name="connsiteX11" fmla="*/ 58769 w 160210"/>
                <a:gd name="connsiteY11" fmla="*/ 22458 h 164285"/>
                <a:gd name="connsiteX12" fmla="*/ 28766 w 160210"/>
                <a:gd name="connsiteY12" fmla="*/ 35031 h 164285"/>
                <a:gd name="connsiteX13" fmla="*/ 60007 w 160210"/>
                <a:gd name="connsiteY13" fmla="*/ 76465 h 164285"/>
                <a:gd name="connsiteX14" fmla="*/ 81344 w 160210"/>
                <a:gd name="connsiteY14" fmla="*/ 55605 h 164285"/>
                <a:gd name="connsiteX15" fmla="*/ 58769 w 160210"/>
                <a:gd name="connsiteY15" fmla="*/ 22458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10" h="164285">
                  <a:moveTo>
                    <a:pt x="160211" y="115517"/>
                  </a:moveTo>
                  <a:lnTo>
                    <a:pt x="144018" y="129328"/>
                  </a:lnTo>
                  <a:lnTo>
                    <a:pt x="86868" y="81703"/>
                  </a:lnTo>
                  <a:lnTo>
                    <a:pt x="72200" y="95038"/>
                  </a:lnTo>
                  <a:lnTo>
                    <a:pt x="110300" y="147426"/>
                  </a:lnTo>
                  <a:lnTo>
                    <a:pt x="94202" y="164285"/>
                  </a:lnTo>
                  <a:lnTo>
                    <a:pt x="0" y="32078"/>
                  </a:lnTo>
                  <a:lnTo>
                    <a:pt x="30004" y="10552"/>
                  </a:lnTo>
                  <a:cubicBezTo>
                    <a:pt x="39590" y="3136"/>
                    <a:pt x="51525" y="-583"/>
                    <a:pt x="63627" y="74"/>
                  </a:cubicBezTo>
                  <a:cubicBezTo>
                    <a:pt x="92964" y="3598"/>
                    <a:pt x="105442" y="23315"/>
                    <a:pt x="104108" y="46271"/>
                  </a:cubicBezTo>
                  <a:cubicBezTo>
                    <a:pt x="104090" y="53635"/>
                    <a:pt x="102834" y="60944"/>
                    <a:pt x="100394" y="67892"/>
                  </a:cubicBezTo>
                  <a:close/>
                  <a:moveTo>
                    <a:pt x="58769" y="22458"/>
                  </a:moveTo>
                  <a:cubicBezTo>
                    <a:pt x="46768" y="19124"/>
                    <a:pt x="37338" y="28363"/>
                    <a:pt x="28766" y="35031"/>
                  </a:cubicBezTo>
                  <a:lnTo>
                    <a:pt x="60007" y="76465"/>
                  </a:lnTo>
                  <a:cubicBezTo>
                    <a:pt x="68947" y="71666"/>
                    <a:pt x="76344" y="64434"/>
                    <a:pt x="81344" y="55605"/>
                  </a:cubicBezTo>
                  <a:cubicBezTo>
                    <a:pt x="84392" y="40555"/>
                    <a:pt x="77724" y="27601"/>
                    <a:pt x="58769" y="2245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D79F37A4-B2B2-43F3-BF09-163B1F82A5E3}"/>
                </a:ext>
              </a:extLst>
            </p:cNvPr>
            <p:cNvSpPr/>
            <p:nvPr/>
          </p:nvSpPr>
          <p:spPr>
            <a:xfrm>
              <a:off x="6532387" y="3798859"/>
              <a:ext cx="146210" cy="137437"/>
            </a:xfrm>
            <a:custGeom>
              <a:avLst/>
              <a:gdLst>
                <a:gd name="connsiteX0" fmla="*/ 125873 w 146210"/>
                <a:gd name="connsiteY0" fmla="*/ 54764 h 137437"/>
                <a:gd name="connsiteX1" fmla="*/ 138818 w 146210"/>
                <a:gd name="connsiteY1" fmla="*/ 117150 h 137437"/>
                <a:gd name="connsiteX2" fmla="*/ 107966 w 146210"/>
                <a:gd name="connsiteY2" fmla="*/ 136965 h 137437"/>
                <a:gd name="connsiteX3" fmla="*/ 76819 w 146210"/>
                <a:gd name="connsiteY3" fmla="*/ 131536 h 137437"/>
                <a:gd name="connsiteX4" fmla="*/ 84153 w 146210"/>
                <a:gd name="connsiteY4" fmla="*/ 114772 h 137437"/>
                <a:gd name="connsiteX5" fmla="*/ 105299 w 146210"/>
                <a:gd name="connsiteY5" fmla="*/ 117629 h 137437"/>
                <a:gd name="connsiteX6" fmla="*/ 115776 w 146210"/>
                <a:gd name="connsiteY6" fmla="*/ 71243 h 137437"/>
                <a:gd name="connsiteX7" fmla="*/ 95202 w 146210"/>
                <a:gd name="connsiteY7" fmla="*/ 67337 h 137437"/>
                <a:gd name="connsiteX8" fmla="*/ 43291 w 146210"/>
                <a:gd name="connsiteY8" fmla="*/ 84768 h 137437"/>
                <a:gd name="connsiteX9" fmla="*/ 648 w 146210"/>
                <a:gd name="connsiteY9" fmla="*/ 50098 h 137437"/>
                <a:gd name="connsiteX10" fmla="*/ 619 w 146210"/>
                <a:gd name="connsiteY10" fmla="*/ 49811 h 137437"/>
                <a:gd name="connsiteX11" fmla="*/ 7382 w 146210"/>
                <a:gd name="connsiteY11" fmla="*/ 17331 h 137437"/>
                <a:gd name="connsiteX12" fmla="*/ 64056 w 146210"/>
                <a:gd name="connsiteY12" fmla="*/ 6854 h 137437"/>
                <a:gd name="connsiteX13" fmla="*/ 56721 w 146210"/>
                <a:gd name="connsiteY13" fmla="*/ 24094 h 137437"/>
                <a:gd name="connsiteX14" fmla="*/ 21765 w 146210"/>
                <a:gd name="connsiteY14" fmla="*/ 29333 h 137437"/>
                <a:gd name="connsiteX15" fmla="*/ 18050 w 146210"/>
                <a:gd name="connsiteY15" fmla="*/ 46382 h 137437"/>
                <a:gd name="connsiteX16" fmla="*/ 39874 w 146210"/>
                <a:gd name="connsiteY16" fmla="*/ 65009 h 137437"/>
                <a:gd name="connsiteX17" fmla="*/ 41196 w 146210"/>
                <a:gd name="connsiteY17" fmla="*/ 64861 h 137437"/>
                <a:gd name="connsiteX18" fmla="*/ 95393 w 146210"/>
                <a:gd name="connsiteY18" fmla="*/ 46287 h 137437"/>
                <a:gd name="connsiteX19" fmla="*/ 125873 w 146210"/>
                <a:gd name="connsiteY19" fmla="*/ 54764 h 1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210" h="137437">
                  <a:moveTo>
                    <a:pt x="125873" y="54764"/>
                  </a:moveTo>
                  <a:cubicBezTo>
                    <a:pt x="146675" y="68417"/>
                    <a:pt x="152471" y="96348"/>
                    <a:pt x="138818" y="117150"/>
                  </a:cubicBezTo>
                  <a:cubicBezTo>
                    <a:pt x="131809" y="127831"/>
                    <a:pt x="120594" y="135033"/>
                    <a:pt x="107966" y="136965"/>
                  </a:cubicBezTo>
                  <a:cubicBezTo>
                    <a:pt x="97272" y="138413"/>
                    <a:pt x="86392" y="136516"/>
                    <a:pt x="76819" y="131536"/>
                  </a:cubicBezTo>
                  <a:lnTo>
                    <a:pt x="84153" y="114772"/>
                  </a:lnTo>
                  <a:cubicBezTo>
                    <a:pt x="90936" y="117147"/>
                    <a:pt x="98130" y="118119"/>
                    <a:pt x="105299" y="117629"/>
                  </a:cubicBezTo>
                  <a:cubicBezTo>
                    <a:pt x="133302" y="112391"/>
                    <a:pt x="132064" y="83339"/>
                    <a:pt x="115776" y="71243"/>
                  </a:cubicBezTo>
                  <a:cubicBezTo>
                    <a:pt x="109632" y="67454"/>
                    <a:pt x="102307" y="66064"/>
                    <a:pt x="95202" y="67337"/>
                  </a:cubicBezTo>
                  <a:cubicBezTo>
                    <a:pt x="76152" y="69338"/>
                    <a:pt x="64246" y="83435"/>
                    <a:pt x="43291" y="84768"/>
                  </a:cubicBezTo>
                  <a:cubicBezTo>
                    <a:pt x="21941" y="86970"/>
                    <a:pt x="2849" y="71447"/>
                    <a:pt x="648" y="50098"/>
                  </a:cubicBezTo>
                  <a:cubicBezTo>
                    <a:pt x="638" y="50002"/>
                    <a:pt x="628" y="49907"/>
                    <a:pt x="619" y="49811"/>
                  </a:cubicBezTo>
                  <a:cubicBezTo>
                    <a:pt x="-1254" y="38520"/>
                    <a:pt x="1158" y="26936"/>
                    <a:pt x="7382" y="17331"/>
                  </a:cubicBezTo>
                  <a:cubicBezTo>
                    <a:pt x="20409" y="-790"/>
                    <a:pt x="45411" y="-5412"/>
                    <a:pt x="64056" y="6854"/>
                  </a:cubicBezTo>
                  <a:lnTo>
                    <a:pt x="56721" y="24094"/>
                  </a:lnTo>
                  <a:cubicBezTo>
                    <a:pt x="46530" y="18760"/>
                    <a:pt x="28146" y="18760"/>
                    <a:pt x="21765" y="29333"/>
                  </a:cubicBezTo>
                  <a:cubicBezTo>
                    <a:pt x="18359" y="34318"/>
                    <a:pt x="17027" y="40432"/>
                    <a:pt x="18050" y="46382"/>
                  </a:cubicBezTo>
                  <a:cubicBezTo>
                    <a:pt x="18933" y="57552"/>
                    <a:pt x="28704" y="65892"/>
                    <a:pt x="39874" y="65009"/>
                  </a:cubicBezTo>
                  <a:cubicBezTo>
                    <a:pt x="40316" y="64974"/>
                    <a:pt x="40757" y="64925"/>
                    <a:pt x="41196" y="64861"/>
                  </a:cubicBezTo>
                  <a:cubicBezTo>
                    <a:pt x="61579" y="62289"/>
                    <a:pt x="75295" y="45811"/>
                    <a:pt x="95393" y="46287"/>
                  </a:cubicBezTo>
                  <a:cubicBezTo>
                    <a:pt x="106103" y="46514"/>
                    <a:pt x="116584" y="49429"/>
                    <a:pt x="125873" y="5476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41CA559A-3B61-41EC-8B52-167C7A27E01D}"/>
                </a:ext>
              </a:extLst>
            </p:cNvPr>
            <p:cNvSpPr/>
            <p:nvPr/>
          </p:nvSpPr>
          <p:spPr>
            <a:xfrm>
              <a:off x="6580345" y="3748372"/>
              <a:ext cx="147161" cy="99345"/>
            </a:xfrm>
            <a:custGeom>
              <a:avLst/>
              <a:gdLst>
                <a:gd name="connsiteX0" fmla="*/ 147161 w 147161"/>
                <a:gd name="connsiteY0" fmla="*/ 84868 h 99345"/>
                <a:gd name="connsiteX1" fmla="*/ 135446 w 147161"/>
                <a:gd name="connsiteY1" fmla="*/ 99346 h 99345"/>
                <a:gd name="connsiteX2" fmla="*/ 0 w 147161"/>
                <a:gd name="connsiteY2" fmla="*/ 14478 h 99345"/>
                <a:gd name="connsiteX3" fmla="*/ 11811 w 147161"/>
                <a:gd name="connsiteY3" fmla="*/ 0 h 99345"/>
                <a:gd name="connsiteX4" fmla="*/ 147161 w 147161"/>
                <a:gd name="connsiteY4" fmla="*/ 84868 h 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61" h="99345">
                  <a:moveTo>
                    <a:pt x="147161" y="84868"/>
                  </a:moveTo>
                  <a:lnTo>
                    <a:pt x="135446" y="99346"/>
                  </a:lnTo>
                  <a:lnTo>
                    <a:pt x="0" y="14478"/>
                  </a:lnTo>
                  <a:lnTo>
                    <a:pt x="11811" y="0"/>
                  </a:lnTo>
                  <a:lnTo>
                    <a:pt x="147161" y="848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1666B49-A79C-46B4-9794-7DAA3D0C0AAE}"/>
                </a:ext>
              </a:extLst>
            </p:cNvPr>
            <p:cNvSpPr/>
            <p:nvPr/>
          </p:nvSpPr>
          <p:spPr>
            <a:xfrm>
              <a:off x="6604729" y="3652551"/>
              <a:ext cx="167354" cy="128396"/>
            </a:xfrm>
            <a:custGeom>
              <a:avLst/>
              <a:gdLst>
                <a:gd name="connsiteX0" fmla="*/ 54483 w 167354"/>
                <a:gd name="connsiteY0" fmla="*/ 9430 h 128396"/>
                <a:gd name="connsiteX1" fmla="*/ 39529 w 167354"/>
                <a:gd name="connsiteY1" fmla="*/ 37243 h 128396"/>
                <a:gd name="connsiteX2" fmla="*/ 167354 w 167354"/>
                <a:gd name="connsiteY2" fmla="*/ 112395 h 128396"/>
                <a:gd name="connsiteX3" fmla="*/ 158782 w 167354"/>
                <a:gd name="connsiteY3" fmla="*/ 128397 h 128396"/>
                <a:gd name="connsiteX4" fmla="*/ 30861 w 167354"/>
                <a:gd name="connsiteY4" fmla="*/ 53150 h 128396"/>
                <a:gd name="connsiteX5" fmla="*/ 15907 w 167354"/>
                <a:gd name="connsiteY5" fmla="*/ 80963 h 128396"/>
                <a:gd name="connsiteX6" fmla="*/ 0 w 167354"/>
                <a:gd name="connsiteY6" fmla="*/ 71533 h 128396"/>
                <a:gd name="connsiteX7" fmla="*/ 38481 w 167354"/>
                <a:gd name="connsiteY7" fmla="*/ 0 h 128396"/>
                <a:gd name="connsiteX8" fmla="*/ 54483 w 167354"/>
                <a:gd name="connsiteY8" fmla="*/ 9430 h 12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354" h="128396">
                  <a:moveTo>
                    <a:pt x="54483" y="9430"/>
                  </a:moveTo>
                  <a:lnTo>
                    <a:pt x="39529" y="37243"/>
                  </a:lnTo>
                  <a:lnTo>
                    <a:pt x="167354" y="112395"/>
                  </a:lnTo>
                  <a:lnTo>
                    <a:pt x="158782" y="128397"/>
                  </a:lnTo>
                  <a:lnTo>
                    <a:pt x="30861" y="53150"/>
                  </a:lnTo>
                  <a:lnTo>
                    <a:pt x="15907" y="80963"/>
                  </a:lnTo>
                  <a:lnTo>
                    <a:pt x="0" y="71533"/>
                  </a:lnTo>
                  <a:lnTo>
                    <a:pt x="38481" y="0"/>
                  </a:lnTo>
                  <a:lnTo>
                    <a:pt x="54483" y="9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8CBAF496-63C1-4F3E-AF7A-12062779040D}"/>
                </a:ext>
              </a:extLst>
            </p:cNvPr>
            <p:cNvSpPr/>
            <p:nvPr/>
          </p:nvSpPr>
          <p:spPr>
            <a:xfrm>
              <a:off x="6647020" y="3556348"/>
              <a:ext cx="165734" cy="109632"/>
            </a:xfrm>
            <a:custGeom>
              <a:avLst/>
              <a:gdLst>
                <a:gd name="connsiteX0" fmla="*/ 35623 w 165734"/>
                <a:gd name="connsiteY0" fmla="*/ 0 h 109632"/>
                <a:gd name="connsiteX1" fmla="*/ 113633 w 165734"/>
                <a:gd name="connsiteY1" fmla="*/ 69723 h 109632"/>
                <a:gd name="connsiteX2" fmla="*/ 165735 w 165734"/>
                <a:gd name="connsiteY2" fmla="*/ 92011 h 109632"/>
                <a:gd name="connsiteX3" fmla="*/ 159353 w 165734"/>
                <a:gd name="connsiteY3" fmla="*/ 109633 h 109632"/>
                <a:gd name="connsiteX4" fmla="*/ 111157 w 165734"/>
                <a:gd name="connsiteY4" fmla="*/ 90869 h 109632"/>
                <a:gd name="connsiteX5" fmla="*/ 0 w 165734"/>
                <a:gd name="connsiteY5" fmla="*/ 88297 h 109632"/>
                <a:gd name="connsiteX6" fmla="*/ 5429 w 165734"/>
                <a:gd name="connsiteY6" fmla="*/ 70485 h 109632"/>
                <a:gd name="connsiteX7" fmla="*/ 82963 w 165734"/>
                <a:gd name="connsiteY7" fmla="*/ 71723 h 109632"/>
                <a:gd name="connsiteX8" fmla="*/ 28003 w 165734"/>
                <a:gd name="connsiteY8" fmla="*/ 21336 h 109632"/>
                <a:gd name="connsiteX9" fmla="*/ 35623 w 165734"/>
                <a:gd name="connsiteY9" fmla="*/ 0 h 10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734" h="109632">
                  <a:moveTo>
                    <a:pt x="35623" y="0"/>
                  </a:moveTo>
                  <a:lnTo>
                    <a:pt x="113633" y="69723"/>
                  </a:lnTo>
                  <a:lnTo>
                    <a:pt x="165735" y="92011"/>
                  </a:lnTo>
                  <a:lnTo>
                    <a:pt x="159353" y="109633"/>
                  </a:lnTo>
                  <a:lnTo>
                    <a:pt x="111157" y="90869"/>
                  </a:lnTo>
                  <a:lnTo>
                    <a:pt x="0" y="88297"/>
                  </a:lnTo>
                  <a:lnTo>
                    <a:pt x="5429" y="70485"/>
                  </a:lnTo>
                  <a:lnTo>
                    <a:pt x="82963" y="71723"/>
                  </a:lnTo>
                  <a:lnTo>
                    <a:pt x="28003" y="21336"/>
                  </a:lnTo>
                  <a:lnTo>
                    <a:pt x="3562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382E92A4-5C53-4E06-890A-955E02383641}"/>
                </a:ext>
              </a:extLst>
            </p:cNvPr>
            <p:cNvSpPr/>
            <p:nvPr/>
          </p:nvSpPr>
          <p:spPr>
            <a:xfrm>
              <a:off x="5529261" y="3854862"/>
              <a:ext cx="161925" cy="112971"/>
            </a:xfrm>
            <a:custGeom>
              <a:avLst/>
              <a:gdLst>
                <a:gd name="connsiteX0" fmla="*/ 84582 w 161925"/>
                <a:gd name="connsiteY0" fmla="*/ 91726 h 112971"/>
                <a:gd name="connsiteX1" fmla="*/ 46006 w 161925"/>
                <a:gd name="connsiteY1" fmla="*/ 112966 h 112971"/>
                <a:gd name="connsiteX2" fmla="*/ 13430 w 161925"/>
                <a:gd name="connsiteY2" fmla="*/ 98679 h 112971"/>
                <a:gd name="connsiteX3" fmla="*/ 0 w 161925"/>
                <a:gd name="connsiteY3" fmla="*/ 67151 h 112971"/>
                <a:gd name="connsiteX4" fmla="*/ 5334 w 161925"/>
                <a:gd name="connsiteY4" fmla="*/ 48101 h 112971"/>
                <a:gd name="connsiteX5" fmla="*/ 22955 w 161925"/>
                <a:gd name="connsiteY5" fmla="*/ 58864 h 112971"/>
                <a:gd name="connsiteX6" fmla="*/ 20574 w 161925"/>
                <a:gd name="connsiteY6" fmla="*/ 67532 h 112971"/>
                <a:gd name="connsiteX7" fmla="*/ 26575 w 161925"/>
                <a:gd name="connsiteY7" fmla="*/ 83820 h 112971"/>
                <a:gd name="connsiteX8" fmla="*/ 45625 w 161925"/>
                <a:gd name="connsiteY8" fmla="*/ 92012 h 112971"/>
                <a:gd name="connsiteX9" fmla="*/ 69437 w 161925"/>
                <a:gd name="connsiteY9" fmla="*/ 77248 h 112971"/>
                <a:gd name="connsiteX10" fmla="*/ 147542 w 161925"/>
                <a:gd name="connsiteY10" fmla="*/ 0 h 112971"/>
                <a:gd name="connsiteX11" fmla="*/ 161925 w 161925"/>
                <a:gd name="connsiteY11" fmla="*/ 15049 h 1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925" h="112971">
                  <a:moveTo>
                    <a:pt x="84582" y="91726"/>
                  </a:moveTo>
                  <a:cubicBezTo>
                    <a:pt x="74802" y="103344"/>
                    <a:pt x="61053" y="110914"/>
                    <a:pt x="46006" y="112966"/>
                  </a:cubicBezTo>
                  <a:cubicBezTo>
                    <a:pt x="33588" y="113160"/>
                    <a:pt x="21699" y="107945"/>
                    <a:pt x="13430" y="98679"/>
                  </a:cubicBezTo>
                  <a:cubicBezTo>
                    <a:pt x="4831" y="90448"/>
                    <a:pt x="-22" y="79055"/>
                    <a:pt x="0" y="67151"/>
                  </a:cubicBezTo>
                  <a:cubicBezTo>
                    <a:pt x="199" y="60461"/>
                    <a:pt x="2030" y="53921"/>
                    <a:pt x="5334" y="48101"/>
                  </a:cubicBezTo>
                  <a:lnTo>
                    <a:pt x="22955" y="58864"/>
                  </a:lnTo>
                  <a:cubicBezTo>
                    <a:pt x="21517" y="61537"/>
                    <a:pt x="20703" y="64500"/>
                    <a:pt x="20574" y="67532"/>
                  </a:cubicBezTo>
                  <a:cubicBezTo>
                    <a:pt x="20200" y="73563"/>
                    <a:pt x="22377" y="79473"/>
                    <a:pt x="26575" y="83820"/>
                  </a:cubicBezTo>
                  <a:cubicBezTo>
                    <a:pt x="31296" y="89377"/>
                    <a:pt x="38344" y="92407"/>
                    <a:pt x="45625" y="92012"/>
                  </a:cubicBezTo>
                  <a:cubicBezTo>
                    <a:pt x="54978" y="89863"/>
                    <a:pt x="63353" y="84670"/>
                    <a:pt x="69437" y="77248"/>
                  </a:cubicBezTo>
                  <a:lnTo>
                    <a:pt x="147542" y="0"/>
                  </a:lnTo>
                  <a:lnTo>
                    <a:pt x="161925" y="15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A55386A5-E668-43E5-88D7-3AEB5E07B94E}"/>
                </a:ext>
              </a:extLst>
            </p:cNvPr>
            <p:cNvSpPr/>
            <p:nvPr/>
          </p:nvSpPr>
          <p:spPr>
            <a:xfrm>
              <a:off x="5824537" y="3798759"/>
              <a:ext cx="504825" cy="160349"/>
            </a:xfrm>
            <a:custGeom>
              <a:avLst/>
              <a:gdLst>
                <a:gd name="connsiteX0" fmla="*/ 54959 w 504825"/>
                <a:gd name="connsiteY0" fmla="*/ 120777 h 160349"/>
                <a:gd name="connsiteX1" fmla="*/ 0 w 504825"/>
                <a:gd name="connsiteY1" fmla="*/ 86773 h 160349"/>
                <a:gd name="connsiteX2" fmla="*/ 4953 w 504825"/>
                <a:gd name="connsiteY2" fmla="*/ 78200 h 160349"/>
                <a:gd name="connsiteX3" fmla="*/ 25336 w 504825"/>
                <a:gd name="connsiteY3" fmla="*/ 90773 h 160349"/>
                <a:gd name="connsiteX4" fmla="*/ 57817 w 504825"/>
                <a:gd name="connsiteY4" fmla="*/ 34099 h 160349"/>
                <a:gd name="connsiteX5" fmla="*/ 38100 w 504825"/>
                <a:gd name="connsiteY5" fmla="*/ 21527 h 160349"/>
                <a:gd name="connsiteX6" fmla="*/ 42481 w 504825"/>
                <a:gd name="connsiteY6" fmla="*/ 13811 h 160349"/>
                <a:gd name="connsiteX7" fmla="*/ 60865 w 504825"/>
                <a:gd name="connsiteY7" fmla="*/ 21812 h 160349"/>
                <a:gd name="connsiteX8" fmla="*/ 72390 w 504825"/>
                <a:gd name="connsiteY8" fmla="*/ 16383 h 160349"/>
                <a:gd name="connsiteX9" fmla="*/ 84106 w 504825"/>
                <a:gd name="connsiteY9" fmla="*/ 23622 h 160349"/>
                <a:gd name="connsiteX10" fmla="*/ 40386 w 504825"/>
                <a:gd name="connsiteY10" fmla="*/ 99822 h 160349"/>
                <a:gd name="connsiteX11" fmla="*/ 60198 w 504825"/>
                <a:gd name="connsiteY11" fmla="*/ 112109 h 160349"/>
                <a:gd name="connsiteX12" fmla="*/ 218123 w 504825"/>
                <a:gd name="connsiteY12" fmla="*/ 86297 h 160349"/>
                <a:gd name="connsiteX13" fmla="*/ 213550 w 504825"/>
                <a:gd name="connsiteY13" fmla="*/ 74390 h 160349"/>
                <a:gd name="connsiteX14" fmla="*/ 195644 w 504825"/>
                <a:gd name="connsiteY14" fmla="*/ 67532 h 160349"/>
                <a:gd name="connsiteX15" fmla="*/ 176594 w 504825"/>
                <a:gd name="connsiteY15" fmla="*/ 68866 h 160349"/>
                <a:gd name="connsiteX16" fmla="*/ 167069 w 504825"/>
                <a:gd name="connsiteY16" fmla="*/ 78391 h 160349"/>
                <a:gd name="connsiteX17" fmla="*/ 168973 w 504825"/>
                <a:gd name="connsiteY17" fmla="*/ 86963 h 160349"/>
                <a:gd name="connsiteX18" fmla="*/ 178498 w 504825"/>
                <a:gd name="connsiteY18" fmla="*/ 94488 h 160349"/>
                <a:gd name="connsiteX19" fmla="*/ 187357 w 504825"/>
                <a:gd name="connsiteY19" fmla="*/ 98869 h 160349"/>
                <a:gd name="connsiteX20" fmla="*/ 198501 w 504825"/>
                <a:gd name="connsiteY20" fmla="*/ 103537 h 160349"/>
                <a:gd name="connsiteX21" fmla="*/ 212217 w 504825"/>
                <a:gd name="connsiteY21" fmla="*/ 96202 h 160349"/>
                <a:gd name="connsiteX22" fmla="*/ 217456 w 504825"/>
                <a:gd name="connsiteY22" fmla="*/ 86677 h 160349"/>
                <a:gd name="connsiteX23" fmla="*/ 210312 w 504825"/>
                <a:gd name="connsiteY23" fmla="*/ 135636 h 160349"/>
                <a:gd name="connsiteX24" fmla="*/ 208693 w 504825"/>
                <a:gd name="connsiteY24" fmla="*/ 126111 h 160349"/>
                <a:gd name="connsiteX25" fmla="*/ 196025 w 504825"/>
                <a:gd name="connsiteY25" fmla="*/ 116586 h 160349"/>
                <a:gd name="connsiteX26" fmla="*/ 187547 w 504825"/>
                <a:gd name="connsiteY26" fmla="*/ 112681 h 160349"/>
                <a:gd name="connsiteX27" fmla="*/ 175355 w 504825"/>
                <a:gd name="connsiteY27" fmla="*/ 107537 h 160349"/>
                <a:gd name="connsiteX28" fmla="*/ 160687 w 504825"/>
                <a:gd name="connsiteY28" fmla="*/ 114586 h 160349"/>
                <a:gd name="connsiteX29" fmla="*/ 153829 w 504825"/>
                <a:gd name="connsiteY29" fmla="*/ 125825 h 160349"/>
                <a:gd name="connsiteX30" fmla="*/ 159163 w 504825"/>
                <a:gd name="connsiteY30" fmla="*/ 141541 h 160349"/>
                <a:gd name="connsiteX31" fmla="*/ 178213 w 504825"/>
                <a:gd name="connsiteY31" fmla="*/ 150209 h 160349"/>
                <a:gd name="connsiteX32" fmla="*/ 199549 w 504825"/>
                <a:gd name="connsiteY32" fmla="*/ 148019 h 160349"/>
                <a:gd name="connsiteX33" fmla="*/ 209931 w 504825"/>
                <a:gd name="connsiteY33" fmla="*/ 135731 h 160349"/>
                <a:gd name="connsiteX34" fmla="*/ 177070 w 504825"/>
                <a:gd name="connsiteY34" fmla="*/ 158877 h 160349"/>
                <a:gd name="connsiteX35" fmla="*/ 157163 w 504825"/>
                <a:gd name="connsiteY35" fmla="*/ 153924 h 160349"/>
                <a:gd name="connsiteX36" fmla="*/ 142780 w 504825"/>
                <a:gd name="connsiteY36" fmla="*/ 145542 h 160349"/>
                <a:gd name="connsiteX37" fmla="*/ 134969 w 504825"/>
                <a:gd name="connsiteY37" fmla="*/ 134874 h 160349"/>
                <a:gd name="connsiteX38" fmla="*/ 143542 w 504825"/>
                <a:gd name="connsiteY38" fmla="*/ 109442 h 160349"/>
                <a:gd name="connsiteX39" fmla="*/ 164497 w 504825"/>
                <a:gd name="connsiteY39" fmla="*/ 101536 h 160349"/>
                <a:gd name="connsiteX40" fmla="*/ 164497 w 504825"/>
                <a:gd name="connsiteY40" fmla="*/ 101536 h 160349"/>
                <a:gd name="connsiteX41" fmla="*/ 149828 w 504825"/>
                <a:gd name="connsiteY41" fmla="*/ 90202 h 160349"/>
                <a:gd name="connsiteX42" fmla="*/ 147066 w 504825"/>
                <a:gd name="connsiteY42" fmla="*/ 77057 h 160349"/>
                <a:gd name="connsiteX43" fmla="*/ 163544 w 504825"/>
                <a:gd name="connsiteY43" fmla="*/ 60579 h 160349"/>
                <a:gd name="connsiteX44" fmla="*/ 197453 w 504825"/>
                <a:gd name="connsiteY44" fmla="*/ 57817 h 160349"/>
                <a:gd name="connsiteX45" fmla="*/ 228981 w 504825"/>
                <a:gd name="connsiteY45" fmla="*/ 69342 h 160349"/>
                <a:gd name="connsiteX46" fmla="*/ 237744 w 504825"/>
                <a:gd name="connsiteY46" fmla="*/ 88392 h 160349"/>
                <a:gd name="connsiteX47" fmla="*/ 229171 w 504825"/>
                <a:gd name="connsiteY47" fmla="*/ 100489 h 160349"/>
                <a:gd name="connsiteX48" fmla="*/ 210121 w 504825"/>
                <a:gd name="connsiteY48" fmla="*/ 108109 h 160349"/>
                <a:gd name="connsiteX49" fmla="*/ 210121 w 504825"/>
                <a:gd name="connsiteY49" fmla="*/ 108109 h 160349"/>
                <a:gd name="connsiteX50" fmla="*/ 228600 w 504825"/>
                <a:gd name="connsiteY50" fmla="*/ 121253 h 160349"/>
                <a:gd name="connsiteX51" fmla="*/ 232505 w 504825"/>
                <a:gd name="connsiteY51" fmla="*/ 136779 h 160349"/>
                <a:gd name="connsiteX52" fmla="*/ 214217 w 504825"/>
                <a:gd name="connsiteY52" fmla="*/ 155829 h 160349"/>
                <a:gd name="connsiteX53" fmla="*/ 177546 w 504825"/>
                <a:gd name="connsiteY53" fmla="*/ 159353 h 160349"/>
                <a:gd name="connsiteX54" fmla="*/ 366903 w 504825"/>
                <a:gd name="connsiteY54" fmla="*/ 99346 h 160349"/>
                <a:gd name="connsiteX55" fmla="*/ 364141 w 504825"/>
                <a:gd name="connsiteY55" fmla="*/ 82963 h 160349"/>
                <a:gd name="connsiteX56" fmla="*/ 356425 w 504825"/>
                <a:gd name="connsiteY56" fmla="*/ 73438 h 160349"/>
                <a:gd name="connsiteX57" fmla="*/ 347663 w 504825"/>
                <a:gd name="connsiteY57" fmla="*/ 69056 h 160349"/>
                <a:gd name="connsiteX58" fmla="*/ 338138 w 504825"/>
                <a:gd name="connsiteY58" fmla="*/ 67913 h 160349"/>
                <a:gd name="connsiteX59" fmla="*/ 319088 w 504825"/>
                <a:gd name="connsiteY59" fmla="*/ 73723 h 160349"/>
                <a:gd name="connsiteX60" fmla="*/ 311848 w 504825"/>
                <a:gd name="connsiteY60" fmla="*/ 90583 h 160349"/>
                <a:gd name="connsiteX61" fmla="*/ 314134 w 504825"/>
                <a:gd name="connsiteY61" fmla="*/ 100870 h 160349"/>
                <a:gd name="connsiteX62" fmla="*/ 321945 w 504825"/>
                <a:gd name="connsiteY62" fmla="*/ 107728 h 160349"/>
                <a:gd name="connsiteX63" fmla="*/ 330422 w 504825"/>
                <a:gd name="connsiteY63" fmla="*/ 110490 h 160349"/>
                <a:gd name="connsiteX64" fmla="*/ 340614 w 504825"/>
                <a:gd name="connsiteY64" fmla="*/ 111157 h 160349"/>
                <a:gd name="connsiteX65" fmla="*/ 354235 w 504825"/>
                <a:gd name="connsiteY65" fmla="*/ 109728 h 160349"/>
                <a:gd name="connsiteX66" fmla="*/ 366998 w 504825"/>
                <a:gd name="connsiteY66" fmla="*/ 105823 h 160349"/>
                <a:gd name="connsiteX67" fmla="*/ 366998 w 504825"/>
                <a:gd name="connsiteY67" fmla="*/ 103156 h 160349"/>
                <a:gd name="connsiteX68" fmla="*/ 366998 w 504825"/>
                <a:gd name="connsiteY68" fmla="*/ 99536 h 160349"/>
                <a:gd name="connsiteX69" fmla="*/ 290798 w 504825"/>
                <a:gd name="connsiteY69" fmla="*/ 91059 h 160349"/>
                <a:gd name="connsiteX70" fmla="*/ 294513 w 504825"/>
                <a:gd name="connsiteY70" fmla="*/ 77248 h 160349"/>
                <a:gd name="connsiteX71" fmla="*/ 304800 w 504825"/>
                <a:gd name="connsiteY71" fmla="*/ 66104 h 160349"/>
                <a:gd name="connsiteX72" fmla="*/ 319754 w 504825"/>
                <a:gd name="connsiteY72" fmla="*/ 59341 h 160349"/>
                <a:gd name="connsiteX73" fmla="*/ 337852 w 504825"/>
                <a:gd name="connsiteY73" fmla="*/ 56864 h 160349"/>
                <a:gd name="connsiteX74" fmla="*/ 356235 w 504825"/>
                <a:gd name="connsiteY74" fmla="*/ 59150 h 160349"/>
                <a:gd name="connsiteX75" fmla="*/ 370618 w 504825"/>
                <a:gd name="connsiteY75" fmla="*/ 65723 h 160349"/>
                <a:gd name="connsiteX76" fmla="*/ 382429 w 504825"/>
                <a:gd name="connsiteY76" fmla="*/ 79820 h 160349"/>
                <a:gd name="connsiteX77" fmla="*/ 386620 w 504825"/>
                <a:gd name="connsiteY77" fmla="*/ 102108 h 160349"/>
                <a:gd name="connsiteX78" fmla="*/ 382524 w 504825"/>
                <a:gd name="connsiteY78" fmla="*/ 125254 h 160349"/>
                <a:gd name="connsiteX79" fmla="*/ 370427 w 504825"/>
                <a:gd name="connsiteY79" fmla="*/ 143447 h 160349"/>
                <a:gd name="connsiteX80" fmla="*/ 349949 w 504825"/>
                <a:gd name="connsiteY80" fmla="*/ 155162 h 160349"/>
                <a:gd name="connsiteX81" fmla="*/ 320421 w 504825"/>
                <a:gd name="connsiteY81" fmla="*/ 159163 h 160349"/>
                <a:gd name="connsiteX82" fmla="*/ 312039 w 504825"/>
                <a:gd name="connsiteY82" fmla="*/ 159163 h 160349"/>
                <a:gd name="connsiteX83" fmla="*/ 303657 w 504825"/>
                <a:gd name="connsiteY83" fmla="*/ 158020 h 160349"/>
                <a:gd name="connsiteX84" fmla="*/ 303657 w 504825"/>
                <a:gd name="connsiteY84" fmla="*/ 145352 h 160349"/>
                <a:gd name="connsiteX85" fmla="*/ 304800 w 504825"/>
                <a:gd name="connsiteY85" fmla="*/ 145352 h 160349"/>
                <a:gd name="connsiteX86" fmla="*/ 312515 w 504825"/>
                <a:gd name="connsiteY86" fmla="*/ 147161 h 160349"/>
                <a:gd name="connsiteX87" fmla="*/ 323183 w 504825"/>
                <a:gd name="connsiteY87" fmla="*/ 148019 h 160349"/>
                <a:gd name="connsiteX88" fmla="*/ 353759 w 504825"/>
                <a:gd name="connsiteY88" fmla="*/ 139541 h 160349"/>
                <a:gd name="connsiteX89" fmla="*/ 366236 w 504825"/>
                <a:gd name="connsiteY89" fmla="*/ 115157 h 160349"/>
                <a:gd name="connsiteX90" fmla="*/ 351187 w 504825"/>
                <a:gd name="connsiteY90" fmla="*/ 120396 h 160349"/>
                <a:gd name="connsiteX91" fmla="*/ 335566 w 504825"/>
                <a:gd name="connsiteY91" fmla="*/ 122015 h 160349"/>
                <a:gd name="connsiteX92" fmla="*/ 320611 w 504825"/>
                <a:gd name="connsiteY92" fmla="*/ 120872 h 160349"/>
                <a:gd name="connsiteX93" fmla="*/ 307086 w 504825"/>
                <a:gd name="connsiteY93" fmla="*/ 116205 h 160349"/>
                <a:gd name="connsiteX94" fmla="*/ 295084 w 504825"/>
                <a:gd name="connsiteY94" fmla="*/ 106013 h 160349"/>
                <a:gd name="connsiteX95" fmla="*/ 290989 w 504825"/>
                <a:gd name="connsiteY95" fmla="*/ 91059 h 160349"/>
                <a:gd name="connsiteX96" fmla="*/ 504825 w 504825"/>
                <a:gd name="connsiteY96" fmla="*/ 6477 h 160349"/>
                <a:gd name="connsiteX97" fmla="*/ 501206 w 504825"/>
                <a:gd name="connsiteY97" fmla="*/ 107918 h 160349"/>
                <a:gd name="connsiteX98" fmla="*/ 485680 w 504825"/>
                <a:gd name="connsiteY98" fmla="*/ 117443 h 160349"/>
                <a:gd name="connsiteX99" fmla="*/ 487013 w 504825"/>
                <a:gd name="connsiteY99" fmla="*/ 21527 h 160349"/>
                <a:gd name="connsiteX100" fmla="*/ 427768 w 504825"/>
                <a:gd name="connsiteY100" fmla="*/ 50102 h 160349"/>
                <a:gd name="connsiteX101" fmla="*/ 422624 w 504825"/>
                <a:gd name="connsiteY101" fmla="*/ 38672 h 160349"/>
                <a:gd name="connsiteX102" fmla="*/ 497110 w 504825"/>
                <a:gd name="connsiteY102" fmla="*/ 0 h 16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04825" h="160349">
                  <a:moveTo>
                    <a:pt x="54959" y="120777"/>
                  </a:moveTo>
                  <a:lnTo>
                    <a:pt x="0" y="86773"/>
                  </a:lnTo>
                  <a:lnTo>
                    <a:pt x="4953" y="78200"/>
                  </a:lnTo>
                  <a:lnTo>
                    <a:pt x="25336" y="90773"/>
                  </a:lnTo>
                  <a:lnTo>
                    <a:pt x="57817" y="34099"/>
                  </a:lnTo>
                  <a:lnTo>
                    <a:pt x="38100" y="21527"/>
                  </a:lnTo>
                  <a:lnTo>
                    <a:pt x="42481" y="13811"/>
                  </a:lnTo>
                  <a:cubicBezTo>
                    <a:pt x="48016" y="17674"/>
                    <a:pt x="54266" y="20394"/>
                    <a:pt x="60865" y="21812"/>
                  </a:cubicBezTo>
                  <a:cubicBezTo>
                    <a:pt x="65448" y="22483"/>
                    <a:pt x="69989" y="20345"/>
                    <a:pt x="72390" y="16383"/>
                  </a:cubicBezTo>
                  <a:lnTo>
                    <a:pt x="84106" y="23622"/>
                  </a:lnTo>
                  <a:lnTo>
                    <a:pt x="40386" y="99822"/>
                  </a:lnTo>
                  <a:lnTo>
                    <a:pt x="60198" y="112109"/>
                  </a:lnTo>
                  <a:close/>
                  <a:moveTo>
                    <a:pt x="218123" y="86297"/>
                  </a:moveTo>
                  <a:cubicBezTo>
                    <a:pt x="218984" y="81781"/>
                    <a:pt x="217213" y="77168"/>
                    <a:pt x="213550" y="74390"/>
                  </a:cubicBezTo>
                  <a:cubicBezTo>
                    <a:pt x="208399" y="70370"/>
                    <a:pt x="202163" y="67982"/>
                    <a:pt x="195644" y="67532"/>
                  </a:cubicBezTo>
                  <a:cubicBezTo>
                    <a:pt x="189283" y="66352"/>
                    <a:pt x="182727" y="66811"/>
                    <a:pt x="176594" y="68866"/>
                  </a:cubicBezTo>
                  <a:cubicBezTo>
                    <a:pt x="171865" y="69971"/>
                    <a:pt x="168173" y="73662"/>
                    <a:pt x="167069" y="78391"/>
                  </a:cubicBezTo>
                  <a:cubicBezTo>
                    <a:pt x="166377" y="81389"/>
                    <a:pt x="167077" y="84540"/>
                    <a:pt x="168973" y="86963"/>
                  </a:cubicBezTo>
                  <a:cubicBezTo>
                    <a:pt x="171589" y="90108"/>
                    <a:pt x="174834" y="92671"/>
                    <a:pt x="178498" y="94488"/>
                  </a:cubicBezTo>
                  <a:lnTo>
                    <a:pt x="187357" y="98869"/>
                  </a:lnTo>
                  <a:cubicBezTo>
                    <a:pt x="191357" y="100774"/>
                    <a:pt x="195072" y="102298"/>
                    <a:pt x="198501" y="103537"/>
                  </a:cubicBezTo>
                  <a:cubicBezTo>
                    <a:pt x="203566" y="102153"/>
                    <a:pt x="208254" y="99646"/>
                    <a:pt x="212217" y="96202"/>
                  </a:cubicBezTo>
                  <a:cubicBezTo>
                    <a:pt x="214797" y="93563"/>
                    <a:pt x="216608" y="90270"/>
                    <a:pt x="217456" y="86677"/>
                  </a:cubicBezTo>
                  <a:moveTo>
                    <a:pt x="210312" y="135636"/>
                  </a:moveTo>
                  <a:cubicBezTo>
                    <a:pt x="211107" y="132374"/>
                    <a:pt x="210521" y="128928"/>
                    <a:pt x="208693" y="126111"/>
                  </a:cubicBezTo>
                  <a:cubicBezTo>
                    <a:pt x="205184" y="122083"/>
                    <a:pt x="200868" y="118838"/>
                    <a:pt x="196025" y="116586"/>
                  </a:cubicBezTo>
                  <a:cubicBezTo>
                    <a:pt x="193929" y="115443"/>
                    <a:pt x="191071" y="114205"/>
                    <a:pt x="187547" y="112681"/>
                  </a:cubicBezTo>
                  <a:lnTo>
                    <a:pt x="175355" y="107537"/>
                  </a:lnTo>
                  <a:cubicBezTo>
                    <a:pt x="169989" y="108727"/>
                    <a:pt x="164969" y="111139"/>
                    <a:pt x="160687" y="114586"/>
                  </a:cubicBezTo>
                  <a:cubicBezTo>
                    <a:pt x="157198" y="117451"/>
                    <a:pt x="154781" y="121412"/>
                    <a:pt x="153829" y="125825"/>
                  </a:cubicBezTo>
                  <a:cubicBezTo>
                    <a:pt x="152583" y="131646"/>
                    <a:pt x="154631" y="137682"/>
                    <a:pt x="159163" y="141541"/>
                  </a:cubicBezTo>
                  <a:cubicBezTo>
                    <a:pt x="164447" y="146356"/>
                    <a:pt x="171111" y="149388"/>
                    <a:pt x="178213" y="150209"/>
                  </a:cubicBezTo>
                  <a:cubicBezTo>
                    <a:pt x="185390" y="151485"/>
                    <a:pt x="192781" y="150726"/>
                    <a:pt x="199549" y="148019"/>
                  </a:cubicBezTo>
                  <a:cubicBezTo>
                    <a:pt x="204920" y="146021"/>
                    <a:pt x="208858" y="141361"/>
                    <a:pt x="209931" y="135731"/>
                  </a:cubicBezTo>
                  <a:moveTo>
                    <a:pt x="177070" y="158877"/>
                  </a:moveTo>
                  <a:cubicBezTo>
                    <a:pt x="170264" y="158006"/>
                    <a:pt x="163583" y="156344"/>
                    <a:pt x="157163" y="153924"/>
                  </a:cubicBezTo>
                  <a:cubicBezTo>
                    <a:pt x="151946" y="151926"/>
                    <a:pt x="147089" y="149096"/>
                    <a:pt x="142780" y="145542"/>
                  </a:cubicBezTo>
                  <a:cubicBezTo>
                    <a:pt x="139343" y="142679"/>
                    <a:pt x="136661" y="139015"/>
                    <a:pt x="134969" y="134874"/>
                  </a:cubicBezTo>
                  <a:cubicBezTo>
                    <a:pt x="131352" y="125438"/>
                    <a:pt x="134950" y="114763"/>
                    <a:pt x="143542" y="109442"/>
                  </a:cubicBezTo>
                  <a:cubicBezTo>
                    <a:pt x="149827" y="105232"/>
                    <a:pt x="156997" y="102527"/>
                    <a:pt x="164497" y="101536"/>
                  </a:cubicBezTo>
                  <a:lnTo>
                    <a:pt x="164497" y="101536"/>
                  </a:lnTo>
                  <a:cubicBezTo>
                    <a:pt x="158912" y="98756"/>
                    <a:pt x="153928" y="94904"/>
                    <a:pt x="149828" y="90202"/>
                  </a:cubicBezTo>
                  <a:cubicBezTo>
                    <a:pt x="146975" y="86460"/>
                    <a:pt x="145960" y="81631"/>
                    <a:pt x="147066" y="77057"/>
                  </a:cubicBezTo>
                  <a:cubicBezTo>
                    <a:pt x="149209" y="69009"/>
                    <a:pt x="155496" y="62722"/>
                    <a:pt x="163544" y="60579"/>
                  </a:cubicBezTo>
                  <a:cubicBezTo>
                    <a:pt x="174425" y="56775"/>
                    <a:pt x="186100" y="55824"/>
                    <a:pt x="197453" y="57817"/>
                  </a:cubicBezTo>
                  <a:cubicBezTo>
                    <a:pt x="208795" y="58812"/>
                    <a:pt x="219671" y="62788"/>
                    <a:pt x="228981" y="69342"/>
                  </a:cubicBezTo>
                  <a:cubicBezTo>
                    <a:pt x="235448" y="73369"/>
                    <a:pt x="238895" y="80861"/>
                    <a:pt x="237744" y="88392"/>
                  </a:cubicBezTo>
                  <a:cubicBezTo>
                    <a:pt x="236448" y="93330"/>
                    <a:pt x="233401" y="97630"/>
                    <a:pt x="229171" y="100489"/>
                  </a:cubicBezTo>
                  <a:cubicBezTo>
                    <a:pt x="223519" y="104510"/>
                    <a:pt x="216988" y="107123"/>
                    <a:pt x="210121" y="108109"/>
                  </a:cubicBezTo>
                  <a:lnTo>
                    <a:pt x="210121" y="108109"/>
                  </a:lnTo>
                  <a:cubicBezTo>
                    <a:pt x="217148" y="111123"/>
                    <a:pt x="223448" y="115605"/>
                    <a:pt x="228600" y="121253"/>
                  </a:cubicBezTo>
                  <a:cubicBezTo>
                    <a:pt x="232342" y="125489"/>
                    <a:pt x="233798" y="131277"/>
                    <a:pt x="232505" y="136779"/>
                  </a:cubicBezTo>
                  <a:cubicBezTo>
                    <a:pt x="230117" y="145866"/>
                    <a:pt x="223199" y="153072"/>
                    <a:pt x="214217" y="155829"/>
                  </a:cubicBezTo>
                  <a:cubicBezTo>
                    <a:pt x="202521" y="160230"/>
                    <a:pt x="189866" y="161446"/>
                    <a:pt x="177546" y="159353"/>
                  </a:cubicBezTo>
                  <a:moveTo>
                    <a:pt x="366903" y="99346"/>
                  </a:moveTo>
                  <a:cubicBezTo>
                    <a:pt x="367085" y="93755"/>
                    <a:pt x="366146" y="88185"/>
                    <a:pt x="364141" y="82963"/>
                  </a:cubicBezTo>
                  <a:cubicBezTo>
                    <a:pt x="362492" y="79139"/>
                    <a:pt x="359823" y="75844"/>
                    <a:pt x="356425" y="73438"/>
                  </a:cubicBezTo>
                  <a:cubicBezTo>
                    <a:pt x="353785" y="71474"/>
                    <a:pt x="350818" y="69990"/>
                    <a:pt x="347663" y="69056"/>
                  </a:cubicBezTo>
                  <a:cubicBezTo>
                    <a:pt x="344547" y="68285"/>
                    <a:pt x="341347" y="67901"/>
                    <a:pt x="338138" y="67913"/>
                  </a:cubicBezTo>
                  <a:cubicBezTo>
                    <a:pt x="331305" y="67577"/>
                    <a:pt x="324569" y="69632"/>
                    <a:pt x="319088" y="73723"/>
                  </a:cubicBezTo>
                  <a:cubicBezTo>
                    <a:pt x="314139" y="77878"/>
                    <a:pt x="311453" y="84133"/>
                    <a:pt x="311848" y="90583"/>
                  </a:cubicBezTo>
                  <a:cubicBezTo>
                    <a:pt x="311682" y="94154"/>
                    <a:pt x="312471" y="97705"/>
                    <a:pt x="314134" y="100870"/>
                  </a:cubicBezTo>
                  <a:cubicBezTo>
                    <a:pt x="316052" y="103836"/>
                    <a:pt x="318756" y="106210"/>
                    <a:pt x="321945" y="107728"/>
                  </a:cubicBezTo>
                  <a:cubicBezTo>
                    <a:pt x="324585" y="109142"/>
                    <a:pt x="327455" y="110078"/>
                    <a:pt x="330422" y="110490"/>
                  </a:cubicBezTo>
                  <a:cubicBezTo>
                    <a:pt x="333798" y="110965"/>
                    <a:pt x="337205" y="111188"/>
                    <a:pt x="340614" y="111157"/>
                  </a:cubicBezTo>
                  <a:cubicBezTo>
                    <a:pt x="345190" y="111119"/>
                    <a:pt x="349751" y="110641"/>
                    <a:pt x="354235" y="109728"/>
                  </a:cubicBezTo>
                  <a:cubicBezTo>
                    <a:pt x="358618" y="108894"/>
                    <a:pt x="362898" y="107584"/>
                    <a:pt x="366998" y="105823"/>
                  </a:cubicBezTo>
                  <a:cubicBezTo>
                    <a:pt x="367066" y="104935"/>
                    <a:pt x="367066" y="104044"/>
                    <a:pt x="366998" y="103156"/>
                  </a:cubicBezTo>
                  <a:cubicBezTo>
                    <a:pt x="366998" y="102108"/>
                    <a:pt x="366998" y="100870"/>
                    <a:pt x="366998" y="99536"/>
                  </a:cubicBezTo>
                  <a:moveTo>
                    <a:pt x="290798" y="91059"/>
                  </a:moveTo>
                  <a:cubicBezTo>
                    <a:pt x="290736" y="86200"/>
                    <a:pt x="292022" y="81420"/>
                    <a:pt x="294513" y="77248"/>
                  </a:cubicBezTo>
                  <a:cubicBezTo>
                    <a:pt x="297100" y="72836"/>
                    <a:pt x="300609" y="69035"/>
                    <a:pt x="304800" y="66104"/>
                  </a:cubicBezTo>
                  <a:cubicBezTo>
                    <a:pt x="309339" y="62971"/>
                    <a:pt x="314404" y="60681"/>
                    <a:pt x="319754" y="59341"/>
                  </a:cubicBezTo>
                  <a:cubicBezTo>
                    <a:pt x="325638" y="57658"/>
                    <a:pt x="331732" y="56824"/>
                    <a:pt x="337852" y="56864"/>
                  </a:cubicBezTo>
                  <a:cubicBezTo>
                    <a:pt x="344055" y="56789"/>
                    <a:pt x="350239" y="57558"/>
                    <a:pt x="356235" y="59150"/>
                  </a:cubicBezTo>
                  <a:cubicBezTo>
                    <a:pt x="361370" y="60502"/>
                    <a:pt x="366235" y="62725"/>
                    <a:pt x="370618" y="65723"/>
                  </a:cubicBezTo>
                  <a:cubicBezTo>
                    <a:pt x="375674" y="69357"/>
                    <a:pt x="379736" y="74205"/>
                    <a:pt x="382429" y="79820"/>
                  </a:cubicBezTo>
                  <a:cubicBezTo>
                    <a:pt x="385431" y="86856"/>
                    <a:pt x="386861" y="94462"/>
                    <a:pt x="386620" y="102108"/>
                  </a:cubicBezTo>
                  <a:cubicBezTo>
                    <a:pt x="386636" y="110005"/>
                    <a:pt x="385249" y="117842"/>
                    <a:pt x="382524" y="125254"/>
                  </a:cubicBezTo>
                  <a:cubicBezTo>
                    <a:pt x="380014" y="132203"/>
                    <a:pt x="375865" y="138444"/>
                    <a:pt x="370427" y="143447"/>
                  </a:cubicBezTo>
                  <a:cubicBezTo>
                    <a:pt x="364454" y="148683"/>
                    <a:pt x="357490" y="152667"/>
                    <a:pt x="349949" y="155162"/>
                  </a:cubicBezTo>
                  <a:cubicBezTo>
                    <a:pt x="340371" y="158008"/>
                    <a:pt x="330411" y="159357"/>
                    <a:pt x="320421" y="159163"/>
                  </a:cubicBezTo>
                  <a:lnTo>
                    <a:pt x="312039" y="159163"/>
                  </a:lnTo>
                  <a:cubicBezTo>
                    <a:pt x="309086" y="159163"/>
                    <a:pt x="306229" y="158496"/>
                    <a:pt x="303657" y="158020"/>
                  </a:cubicBezTo>
                  <a:lnTo>
                    <a:pt x="303657" y="145352"/>
                  </a:lnTo>
                  <a:lnTo>
                    <a:pt x="304800" y="145352"/>
                  </a:lnTo>
                  <a:cubicBezTo>
                    <a:pt x="307289" y="146264"/>
                    <a:pt x="309880" y="146871"/>
                    <a:pt x="312515" y="147161"/>
                  </a:cubicBezTo>
                  <a:cubicBezTo>
                    <a:pt x="316042" y="147732"/>
                    <a:pt x="319610" y="148019"/>
                    <a:pt x="323183" y="148019"/>
                  </a:cubicBezTo>
                  <a:cubicBezTo>
                    <a:pt x="334033" y="148665"/>
                    <a:pt x="344790" y="145683"/>
                    <a:pt x="353759" y="139541"/>
                  </a:cubicBezTo>
                  <a:cubicBezTo>
                    <a:pt x="361239" y="133592"/>
                    <a:pt x="365787" y="124704"/>
                    <a:pt x="366236" y="115157"/>
                  </a:cubicBezTo>
                  <a:cubicBezTo>
                    <a:pt x="361398" y="117379"/>
                    <a:pt x="356359" y="119133"/>
                    <a:pt x="351187" y="120396"/>
                  </a:cubicBezTo>
                  <a:cubicBezTo>
                    <a:pt x="346053" y="121497"/>
                    <a:pt x="340816" y="122040"/>
                    <a:pt x="335566" y="122015"/>
                  </a:cubicBezTo>
                  <a:cubicBezTo>
                    <a:pt x="330558" y="122055"/>
                    <a:pt x="325555" y="121672"/>
                    <a:pt x="320611" y="120872"/>
                  </a:cubicBezTo>
                  <a:cubicBezTo>
                    <a:pt x="315909" y="119948"/>
                    <a:pt x="311357" y="118378"/>
                    <a:pt x="307086" y="116205"/>
                  </a:cubicBezTo>
                  <a:cubicBezTo>
                    <a:pt x="302262" y="113918"/>
                    <a:pt x="298123" y="110403"/>
                    <a:pt x="295084" y="106013"/>
                  </a:cubicBezTo>
                  <a:cubicBezTo>
                    <a:pt x="292247" y="101554"/>
                    <a:pt x="290820" y="96342"/>
                    <a:pt x="290989" y="91059"/>
                  </a:cubicBezTo>
                  <a:moveTo>
                    <a:pt x="504825" y="6477"/>
                  </a:moveTo>
                  <a:lnTo>
                    <a:pt x="501206" y="107918"/>
                  </a:lnTo>
                  <a:lnTo>
                    <a:pt x="485680" y="117443"/>
                  </a:lnTo>
                  <a:lnTo>
                    <a:pt x="487013" y="21527"/>
                  </a:lnTo>
                  <a:lnTo>
                    <a:pt x="427768" y="50102"/>
                  </a:lnTo>
                  <a:lnTo>
                    <a:pt x="422624" y="38672"/>
                  </a:lnTo>
                  <a:lnTo>
                    <a:pt x="49711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B8368BFB-805E-498D-8920-E803D4CC8FEA}"/>
                </a:ext>
              </a:extLst>
            </p:cNvPr>
            <p:cNvSpPr/>
            <p:nvPr/>
          </p:nvSpPr>
          <p:spPr>
            <a:xfrm>
              <a:off x="6355095" y="2926650"/>
              <a:ext cx="52265" cy="60995"/>
            </a:xfrm>
            <a:custGeom>
              <a:avLst/>
              <a:gdLst>
                <a:gd name="connsiteX0" fmla="*/ 6938 w 52265"/>
                <a:gd name="connsiteY0" fmla="*/ 58008 h 60995"/>
                <a:gd name="connsiteX1" fmla="*/ 4080 w 52265"/>
                <a:gd name="connsiteY1" fmla="*/ 38958 h 60995"/>
                <a:gd name="connsiteX2" fmla="*/ 365 w 52265"/>
                <a:gd name="connsiteY2" fmla="*/ 11431 h 60995"/>
                <a:gd name="connsiteX3" fmla="*/ 41894 w 52265"/>
                <a:gd name="connsiteY3" fmla="*/ 9526 h 60995"/>
                <a:gd name="connsiteX4" fmla="*/ 47990 w 52265"/>
                <a:gd name="connsiteY4" fmla="*/ 20194 h 60995"/>
                <a:gd name="connsiteX5" fmla="*/ 43895 w 52265"/>
                <a:gd name="connsiteY5" fmla="*/ 54865 h 60995"/>
                <a:gd name="connsiteX6" fmla="*/ 6938 w 52265"/>
                <a:gd name="connsiteY6" fmla="*/ 58008 h 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" h="60995">
                  <a:moveTo>
                    <a:pt x="6938" y="58008"/>
                  </a:moveTo>
                  <a:cubicBezTo>
                    <a:pt x="-4969" y="52293"/>
                    <a:pt x="3413" y="50198"/>
                    <a:pt x="4080" y="38958"/>
                  </a:cubicBezTo>
                  <a:cubicBezTo>
                    <a:pt x="4652" y="29433"/>
                    <a:pt x="-1540" y="18289"/>
                    <a:pt x="365" y="11431"/>
                  </a:cubicBezTo>
                  <a:cubicBezTo>
                    <a:pt x="5604" y="-6857"/>
                    <a:pt x="28940" y="96"/>
                    <a:pt x="41894" y="9526"/>
                  </a:cubicBezTo>
                  <a:cubicBezTo>
                    <a:pt x="44744" y="12548"/>
                    <a:pt x="46833" y="16205"/>
                    <a:pt x="47990" y="20194"/>
                  </a:cubicBezTo>
                  <a:cubicBezTo>
                    <a:pt x="52181" y="31338"/>
                    <a:pt x="56563" y="46959"/>
                    <a:pt x="43895" y="54865"/>
                  </a:cubicBezTo>
                  <a:cubicBezTo>
                    <a:pt x="32778" y="61735"/>
                    <a:pt x="19055" y="62902"/>
                    <a:pt x="6938" y="5800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44B57D2F-65A3-4A12-82CF-1C95432D0FA0}"/>
                </a:ext>
              </a:extLst>
            </p:cNvPr>
            <p:cNvSpPr/>
            <p:nvPr/>
          </p:nvSpPr>
          <p:spPr>
            <a:xfrm>
              <a:off x="6185550" y="2735329"/>
              <a:ext cx="232505" cy="197410"/>
            </a:xfrm>
            <a:custGeom>
              <a:avLst/>
              <a:gdLst>
                <a:gd name="connsiteX0" fmla="*/ 39037 w 232505"/>
                <a:gd name="connsiteY0" fmla="*/ 195417 h 197410"/>
                <a:gd name="connsiteX1" fmla="*/ 37989 w 232505"/>
                <a:gd name="connsiteY1" fmla="*/ 194560 h 197410"/>
                <a:gd name="connsiteX2" fmla="*/ 39227 w 232505"/>
                <a:gd name="connsiteY2" fmla="*/ 190559 h 197410"/>
                <a:gd name="connsiteX3" fmla="*/ 83137 w 232505"/>
                <a:gd name="connsiteY3" fmla="*/ 175224 h 197410"/>
                <a:gd name="connsiteX4" fmla="*/ 111712 w 232505"/>
                <a:gd name="connsiteY4" fmla="*/ 151030 h 197410"/>
                <a:gd name="connsiteX5" fmla="*/ 32083 w 232505"/>
                <a:gd name="connsiteY5" fmla="*/ 160555 h 197410"/>
                <a:gd name="connsiteX6" fmla="*/ 7223 w 232505"/>
                <a:gd name="connsiteY6" fmla="*/ 140839 h 197410"/>
                <a:gd name="connsiteX7" fmla="*/ 7223 w 232505"/>
                <a:gd name="connsiteY7" fmla="*/ 139410 h 197410"/>
                <a:gd name="connsiteX8" fmla="*/ 13510 w 232505"/>
                <a:gd name="connsiteY8" fmla="*/ 114645 h 197410"/>
                <a:gd name="connsiteX9" fmla="*/ 107236 w 232505"/>
                <a:gd name="connsiteY9" fmla="*/ 114645 h 197410"/>
                <a:gd name="connsiteX10" fmla="*/ 135811 w 232505"/>
                <a:gd name="connsiteY10" fmla="*/ 107977 h 197410"/>
                <a:gd name="connsiteX11" fmla="*/ 164386 w 232505"/>
                <a:gd name="connsiteY11" fmla="*/ 9394 h 197410"/>
                <a:gd name="connsiteX12" fmla="*/ 200485 w 232505"/>
                <a:gd name="connsiteY12" fmla="*/ 22633 h 197410"/>
                <a:gd name="connsiteX13" fmla="*/ 205629 w 232505"/>
                <a:gd name="connsiteY13" fmla="*/ 32825 h 197410"/>
                <a:gd name="connsiteX14" fmla="*/ 207058 w 232505"/>
                <a:gd name="connsiteY14" fmla="*/ 32825 h 197410"/>
                <a:gd name="connsiteX15" fmla="*/ 199723 w 232505"/>
                <a:gd name="connsiteY15" fmla="*/ 55590 h 197410"/>
                <a:gd name="connsiteX16" fmla="*/ 178483 w 232505"/>
                <a:gd name="connsiteY16" fmla="*/ 105025 h 197410"/>
                <a:gd name="connsiteX17" fmla="*/ 231251 w 232505"/>
                <a:gd name="connsiteY17" fmla="*/ 98643 h 197410"/>
                <a:gd name="connsiteX18" fmla="*/ 220236 w 232505"/>
                <a:gd name="connsiteY18" fmla="*/ 123229 h 197410"/>
                <a:gd name="connsiteX19" fmla="*/ 220012 w 232505"/>
                <a:gd name="connsiteY19" fmla="*/ 123313 h 197410"/>
                <a:gd name="connsiteX20" fmla="*/ 167338 w 232505"/>
                <a:gd name="connsiteY20" fmla="*/ 132838 h 197410"/>
                <a:gd name="connsiteX21" fmla="*/ 132096 w 232505"/>
                <a:gd name="connsiteY21" fmla="*/ 178939 h 197410"/>
                <a:gd name="connsiteX22" fmla="*/ 116856 w 232505"/>
                <a:gd name="connsiteY22" fmla="*/ 187130 h 197410"/>
                <a:gd name="connsiteX23" fmla="*/ 80185 w 232505"/>
                <a:gd name="connsiteY23" fmla="*/ 196655 h 197410"/>
                <a:gd name="connsiteX24" fmla="*/ 38941 w 232505"/>
                <a:gd name="connsiteY24" fmla="*/ 195607 h 19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2505" h="197410">
                  <a:moveTo>
                    <a:pt x="39037" y="195417"/>
                  </a:moveTo>
                  <a:lnTo>
                    <a:pt x="37989" y="194560"/>
                  </a:lnTo>
                  <a:cubicBezTo>
                    <a:pt x="38331" y="193205"/>
                    <a:pt x="38744" y="191870"/>
                    <a:pt x="39227" y="190559"/>
                  </a:cubicBezTo>
                  <a:cubicBezTo>
                    <a:pt x="54149" y="186304"/>
                    <a:pt x="68811" y="181184"/>
                    <a:pt x="83137" y="175224"/>
                  </a:cubicBezTo>
                  <a:cubicBezTo>
                    <a:pt x="95188" y="170731"/>
                    <a:pt x="105294" y="162175"/>
                    <a:pt x="111712" y="151030"/>
                  </a:cubicBezTo>
                  <a:cubicBezTo>
                    <a:pt x="85328" y="153031"/>
                    <a:pt x="57801" y="165223"/>
                    <a:pt x="32083" y="160555"/>
                  </a:cubicBezTo>
                  <a:cubicBezTo>
                    <a:pt x="23127" y="154875"/>
                    <a:pt x="14794" y="148266"/>
                    <a:pt x="7223" y="140839"/>
                  </a:cubicBezTo>
                  <a:cubicBezTo>
                    <a:pt x="7263" y="140363"/>
                    <a:pt x="7263" y="139885"/>
                    <a:pt x="7223" y="139410"/>
                  </a:cubicBezTo>
                  <a:cubicBezTo>
                    <a:pt x="-4016" y="127408"/>
                    <a:pt x="-2302" y="115883"/>
                    <a:pt x="13510" y="114645"/>
                  </a:cubicBezTo>
                  <a:cubicBezTo>
                    <a:pt x="37513" y="126551"/>
                    <a:pt x="80947" y="117788"/>
                    <a:pt x="107236" y="114645"/>
                  </a:cubicBezTo>
                  <a:cubicBezTo>
                    <a:pt x="117042" y="113870"/>
                    <a:pt x="126675" y="111622"/>
                    <a:pt x="135811" y="107977"/>
                  </a:cubicBezTo>
                  <a:cubicBezTo>
                    <a:pt x="149622" y="75688"/>
                    <a:pt x="154194" y="41302"/>
                    <a:pt x="164386" y="9394"/>
                  </a:cubicBezTo>
                  <a:cubicBezTo>
                    <a:pt x="178387" y="-11847"/>
                    <a:pt x="188960" y="7489"/>
                    <a:pt x="200485" y="22633"/>
                  </a:cubicBezTo>
                  <a:cubicBezTo>
                    <a:pt x="200485" y="24824"/>
                    <a:pt x="203819" y="27777"/>
                    <a:pt x="205629" y="32825"/>
                  </a:cubicBezTo>
                  <a:lnTo>
                    <a:pt x="207058" y="32825"/>
                  </a:lnTo>
                  <a:cubicBezTo>
                    <a:pt x="210772" y="43969"/>
                    <a:pt x="211439" y="48827"/>
                    <a:pt x="199723" y="55590"/>
                  </a:cubicBezTo>
                  <a:cubicBezTo>
                    <a:pt x="189211" y="70372"/>
                    <a:pt x="181970" y="87224"/>
                    <a:pt x="178483" y="105025"/>
                  </a:cubicBezTo>
                  <a:cubicBezTo>
                    <a:pt x="196580" y="106834"/>
                    <a:pt x="210868" y="94071"/>
                    <a:pt x="231251" y="98643"/>
                  </a:cubicBezTo>
                  <a:cubicBezTo>
                    <a:pt x="234999" y="108474"/>
                    <a:pt x="230067" y="119481"/>
                    <a:pt x="220236" y="123229"/>
                  </a:cubicBezTo>
                  <a:cubicBezTo>
                    <a:pt x="220161" y="123257"/>
                    <a:pt x="220087" y="123285"/>
                    <a:pt x="220012" y="123313"/>
                  </a:cubicBezTo>
                  <a:cubicBezTo>
                    <a:pt x="203533" y="126742"/>
                    <a:pt x="185912" y="129218"/>
                    <a:pt x="167338" y="132838"/>
                  </a:cubicBezTo>
                  <a:cubicBezTo>
                    <a:pt x="159272" y="150698"/>
                    <a:pt x="147215" y="166469"/>
                    <a:pt x="132096" y="178939"/>
                  </a:cubicBezTo>
                  <a:cubicBezTo>
                    <a:pt x="127244" y="182074"/>
                    <a:pt x="122148" y="184813"/>
                    <a:pt x="116856" y="187130"/>
                  </a:cubicBezTo>
                  <a:cubicBezTo>
                    <a:pt x="105085" y="191847"/>
                    <a:pt x="92763" y="195048"/>
                    <a:pt x="80185" y="196655"/>
                  </a:cubicBezTo>
                  <a:cubicBezTo>
                    <a:pt x="66444" y="197937"/>
                    <a:pt x="52600" y="197585"/>
                    <a:pt x="38941" y="19560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B7690DE-9C90-4959-9F27-072046E87DEF}"/>
                </a:ext>
              </a:extLst>
            </p:cNvPr>
            <p:cNvSpPr/>
            <p:nvPr/>
          </p:nvSpPr>
          <p:spPr>
            <a:xfrm>
              <a:off x="5781769" y="2858958"/>
              <a:ext cx="88644" cy="188754"/>
            </a:xfrm>
            <a:custGeom>
              <a:avLst/>
              <a:gdLst>
                <a:gd name="connsiteX0" fmla="*/ 42005 w 88644"/>
                <a:gd name="connsiteY0" fmla="*/ 188755 h 188754"/>
                <a:gd name="connsiteX1" fmla="*/ 0 w 88644"/>
                <a:gd name="connsiteY1" fmla="*/ 170753 h 188754"/>
                <a:gd name="connsiteX2" fmla="*/ 0 w 88644"/>
                <a:gd name="connsiteY2" fmla="*/ 159608 h 188754"/>
                <a:gd name="connsiteX3" fmla="*/ 57150 w 88644"/>
                <a:gd name="connsiteY3" fmla="*/ 58453 h 188754"/>
                <a:gd name="connsiteX4" fmla="*/ 69533 w 88644"/>
                <a:gd name="connsiteY4" fmla="*/ 10828 h 188754"/>
                <a:gd name="connsiteX5" fmla="*/ 70771 w 88644"/>
                <a:gd name="connsiteY5" fmla="*/ 9685 h 188754"/>
                <a:gd name="connsiteX6" fmla="*/ 70199 w 88644"/>
                <a:gd name="connsiteY6" fmla="*/ 8447 h 188754"/>
                <a:gd name="connsiteX7" fmla="*/ 87916 w 88644"/>
                <a:gd name="connsiteY7" fmla="*/ 3970 h 188754"/>
                <a:gd name="connsiteX8" fmla="*/ 79058 w 88644"/>
                <a:gd name="connsiteY8" fmla="*/ 35117 h 188754"/>
                <a:gd name="connsiteX9" fmla="*/ 76867 w 88644"/>
                <a:gd name="connsiteY9" fmla="*/ 85980 h 188754"/>
                <a:gd name="connsiteX10" fmla="*/ 72390 w 88644"/>
                <a:gd name="connsiteY10" fmla="*/ 108078 h 188754"/>
                <a:gd name="connsiteX11" fmla="*/ 61817 w 88644"/>
                <a:gd name="connsiteY11" fmla="*/ 148464 h 188754"/>
                <a:gd name="connsiteX12" fmla="*/ 48387 w 88644"/>
                <a:gd name="connsiteY12" fmla="*/ 185231 h 188754"/>
                <a:gd name="connsiteX13" fmla="*/ 41720 w 88644"/>
                <a:gd name="connsiteY13" fmla="*/ 188755 h 18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644" h="188754">
                  <a:moveTo>
                    <a:pt x="42005" y="188755"/>
                  </a:moveTo>
                  <a:cubicBezTo>
                    <a:pt x="26798" y="186090"/>
                    <a:pt x="12418" y="179927"/>
                    <a:pt x="0" y="170753"/>
                  </a:cubicBezTo>
                  <a:cubicBezTo>
                    <a:pt x="0" y="167038"/>
                    <a:pt x="0" y="163228"/>
                    <a:pt x="0" y="159608"/>
                  </a:cubicBezTo>
                  <a:cubicBezTo>
                    <a:pt x="21369" y="127254"/>
                    <a:pt x="40465" y="93454"/>
                    <a:pt x="57150" y="58453"/>
                  </a:cubicBezTo>
                  <a:cubicBezTo>
                    <a:pt x="60293" y="43022"/>
                    <a:pt x="65627" y="26068"/>
                    <a:pt x="69533" y="10828"/>
                  </a:cubicBezTo>
                  <a:cubicBezTo>
                    <a:pt x="69826" y="10335"/>
                    <a:pt x="70256" y="9938"/>
                    <a:pt x="70771" y="9685"/>
                  </a:cubicBezTo>
                  <a:cubicBezTo>
                    <a:pt x="70521" y="9302"/>
                    <a:pt x="70328" y="8885"/>
                    <a:pt x="70199" y="8447"/>
                  </a:cubicBezTo>
                  <a:cubicBezTo>
                    <a:pt x="75343" y="-221"/>
                    <a:pt x="77819" y="-3079"/>
                    <a:pt x="87916" y="3970"/>
                  </a:cubicBezTo>
                  <a:cubicBezTo>
                    <a:pt x="91535" y="11780"/>
                    <a:pt x="80582" y="25973"/>
                    <a:pt x="79058" y="35117"/>
                  </a:cubicBezTo>
                  <a:cubicBezTo>
                    <a:pt x="79058" y="51595"/>
                    <a:pt x="78391" y="68645"/>
                    <a:pt x="76867" y="85980"/>
                  </a:cubicBezTo>
                  <a:cubicBezTo>
                    <a:pt x="74725" y="93200"/>
                    <a:pt x="73227" y="100594"/>
                    <a:pt x="72390" y="108078"/>
                  </a:cubicBezTo>
                  <a:cubicBezTo>
                    <a:pt x="66349" y="120752"/>
                    <a:pt x="62762" y="134456"/>
                    <a:pt x="61817" y="148464"/>
                  </a:cubicBezTo>
                  <a:cubicBezTo>
                    <a:pt x="54769" y="157418"/>
                    <a:pt x="57245" y="175229"/>
                    <a:pt x="48387" y="185231"/>
                  </a:cubicBezTo>
                  <a:cubicBezTo>
                    <a:pt x="46086" y="186251"/>
                    <a:pt x="43858" y="187428"/>
                    <a:pt x="41720" y="18875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24A8D598-4633-447D-A70C-9173B8FEAEE3}"/>
                </a:ext>
              </a:extLst>
            </p:cNvPr>
            <p:cNvSpPr/>
            <p:nvPr/>
          </p:nvSpPr>
          <p:spPr>
            <a:xfrm>
              <a:off x="5912357" y="2811438"/>
              <a:ext cx="67770" cy="68694"/>
            </a:xfrm>
            <a:custGeom>
              <a:avLst/>
              <a:gdLst>
                <a:gd name="connsiteX0" fmla="*/ 43053 w 67770"/>
                <a:gd name="connsiteY0" fmla="*/ 66635 h 68694"/>
                <a:gd name="connsiteX1" fmla="*/ 1333 w 67770"/>
                <a:gd name="connsiteY1" fmla="*/ 57110 h 68694"/>
                <a:gd name="connsiteX2" fmla="*/ 0 w 67770"/>
                <a:gd name="connsiteY2" fmla="*/ 45108 h 68694"/>
                <a:gd name="connsiteX3" fmla="*/ 6096 w 67770"/>
                <a:gd name="connsiteY3" fmla="*/ 39488 h 68694"/>
                <a:gd name="connsiteX4" fmla="*/ 24098 w 67770"/>
                <a:gd name="connsiteY4" fmla="*/ 31202 h 68694"/>
                <a:gd name="connsiteX5" fmla="*/ 64770 w 67770"/>
                <a:gd name="connsiteY5" fmla="*/ 436 h 68694"/>
                <a:gd name="connsiteX6" fmla="*/ 43053 w 67770"/>
                <a:gd name="connsiteY6" fmla="*/ 67111 h 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70" h="68694">
                  <a:moveTo>
                    <a:pt x="43053" y="66635"/>
                  </a:moveTo>
                  <a:cubicBezTo>
                    <a:pt x="24765" y="72921"/>
                    <a:pt x="15145" y="63396"/>
                    <a:pt x="1333" y="57110"/>
                  </a:cubicBezTo>
                  <a:cubicBezTo>
                    <a:pt x="-857" y="52538"/>
                    <a:pt x="1333" y="48537"/>
                    <a:pt x="0" y="45108"/>
                  </a:cubicBezTo>
                  <a:cubicBezTo>
                    <a:pt x="2507" y="43826"/>
                    <a:pt x="4615" y="41883"/>
                    <a:pt x="6096" y="39488"/>
                  </a:cubicBezTo>
                  <a:cubicBezTo>
                    <a:pt x="13240" y="35583"/>
                    <a:pt x="15621" y="34821"/>
                    <a:pt x="24098" y="31202"/>
                  </a:cubicBezTo>
                  <a:cubicBezTo>
                    <a:pt x="33623" y="24725"/>
                    <a:pt x="52673" y="-3850"/>
                    <a:pt x="64770" y="436"/>
                  </a:cubicBezTo>
                  <a:cubicBezTo>
                    <a:pt x="74295" y="21677"/>
                    <a:pt x="59531" y="53109"/>
                    <a:pt x="43053" y="6711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0867360F-FB0A-4DEC-8386-57E644F1F91E}"/>
                </a:ext>
              </a:extLst>
            </p:cNvPr>
            <p:cNvSpPr/>
            <p:nvPr/>
          </p:nvSpPr>
          <p:spPr>
            <a:xfrm>
              <a:off x="5778480" y="2838093"/>
              <a:ext cx="52934" cy="60078"/>
            </a:xfrm>
            <a:custGeom>
              <a:avLst/>
              <a:gdLst>
                <a:gd name="connsiteX0" fmla="*/ 25482 w 52934"/>
                <a:gd name="connsiteY0" fmla="*/ 59792 h 60078"/>
                <a:gd name="connsiteX1" fmla="*/ 50 w 52934"/>
                <a:gd name="connsiteY1" fmla="*/ 20740 h 60078"/>
                <a:gd name="connsiteX2" fmla="*/ 31388 w 52934"/>
                <a:gd name="connsiteY2" fmla="*/ 1690 h 60078"/>
                <a:gd name="connsiteX3" fmla="*/ 51771 w 52934"/>
                <a:gd name="connsiteY3" fmla="*/ 34265 h 60078"/>
                <a:gd name="connsiteX4" fmla="*/ 25482 w 52934"/>
                <a:gd name="connsiteY4" fmla="*/ 60078 h 6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4" h="60078">
                  <a:moveTo>
                    <a:pt x="25482" y="59792"/>
                  </a:moveTo>
                  <a:cubicBezTo>
                    <a:pt x="15957" y="56459"/>
                    <a:pt x="4051" y="29312"/>
                    <a:pt x="50" y="20740"/>
                  </a:cubicBezTo>
                  <a:cubicBezTo>
                    <a:pt x="-997" y="3214"/>
                    <a:pt x="14433" y="-3454"/>
                    <a:pt x="31388" y="1690"/>
                  </a:cubicBezTo>
                  <a:cubicBezTo>
                    <a:pt x="47009" y="11215"/>
                    <a:pt x="56343" y="14168"/>
                    <a:pt x="51771" y="34265"/>
                  </a:cubicBezTo>
                  <a:cubicBezTo>
                    <a:pt x="46534" y="45847"/>
                    <a:pt x="37158" y="55054"/>
                    <a:pt x="25482" y="600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ED911963-0E79-4875-8EF4-534D6106F379}"/>
                </a:ext>
              </a:extLst>
            </p:cNvPr>
            <p:cNvSpPr/>
            <p:nvPr/>
          </p:nvSpPr>
          <p:spPr>
            <a:xfrm>
              <a:off x="5884061" y="2735633"/>
              <a:ext cx="85390" cy="96434"/>
            </a:xfrm>
            <a:custGeom>
              <a:avLst/>
              <a:gdLst>
                <a:gd name="connsiteX0" fmla="*/ 47631 w 85390"/>
                <a:gd name="connsiteY0" fmla="*/ 96434 h 96434"/>
                <a:gd name="connsiteX1" fmla="*/ 41916 w 85390"/>
                <a:gd name="connsiteY1" fmla="*/ 63097 h 96434"/>
                <a:gd name="connsiteX2" fmla="*/ 29534 w 85390"/>
                <a:gd name="connsiteY2" fmla="*/ 70907 h 96434"/>
                <a:gd name="connsiteX3" fmla="*/ 6 w 85390"/>
                <a:gd name="connsiteY3" fmla="*/ 49571 h 96434"/>
                <a:gd name="connsiteX4" fmla="*/ 14389 w 85390"/>
                <a:gd name="connsiteY4" fmla="*/ 35189 h 96434"/>
                <a:gd name="connsiteX5" fmla="*/ 44107 w 85390"/>
                <a:gd name="connsiteY5" fmla="*/ 5566 h 96434"/>
                <a:gd name="connsiteX6" fmla="*/ 85350 w 85390"/>
                <a:gd name="connsiteY6" fmla="*/ 20520 h 96434"/>
                <a:gd name="connsiteX7" fmla="*/ 77826 w 85390"/>
                <a:gd name="connsiteY7" fmla="*/ 61478 h 96434"/>
                <a:gd name="connsiteX8" fmla="*/ 55061 w 85390"/>
                <a:gd name="connsiteY8" fmla="*/ 91862 h 96434"/>
                <a:gd name="connsiteX9" fmla="*/ 47631 w 85390"/>
                <a:gd name="connsiteY9" fmla="*/ 96434 h 9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390" h="96434">
                  <a:moveTo>
                    <a:pt x="47631" y="96434"/>
                  </a:moveTo>
                  <a:cubicBezTo>
                    <a:pt x="42392" y="88814"/>
                    <a:pt x="46965" y="66145"/>
                    <a:pt x="41916" y="63097"/>
                  </a:cubicBezTo>
                  <a:cubicBezTo>
                    <a:pt x="37932" y="65921"/>
                    <a:pt x="33799" y="68528"/>
                    <a:pt x="29534" y="70907"/>
                  </a:cubicBezTo>
                  <a:cubicBezTo>
                    <a:pt x="16675" y="69955"/>
                    <a:pt x="-375" y="61382"/>
                    <a:pt x="6" y="49571"/>
                  </a:cubicBezTo>
                  <a:cubicBezTo>
                    <a:pt x="4483" y="37379"/>
                    <a:pt x="2292" y="40904"/>
                    <a:pt x="14389" y="35189"/>
                  </a:cubicBezTo>
                  <a:cubicBezTo>
                    <a:pt x="23914" y="25664"/>
                    <a:pt x="34106" y="15472"/>
                    <a:pt x="44107" y="5566"/>
                  </a:cubicBezTo>
                  <a:cubicBezTo>
                    <a:pt x="63157" y="-6055"/>
                    <a:pt x="76397" y="1280"/>
                    <a:pt x="85350" y="20520"/>
                  </a:cubicBezTo>
                  <a:cubicBezTo>
                    <a:pt x="85749" y="34550"/>
                    <a:pt x="83185" y="48506"/>
                    <a:pt x="77826" y="61478"/>
                  </a:cubicBezTo>
                  <a:cubicBezTo>
                    <a:pt x="69444" y="71479"/>
                    <a:pt x="62300" y="81671"/>
                    <a:pt x="55061" y="91862"/>
                  </a:cubicBezTo>
                  <a:cubicBezTo>
                    <a:pt x="52394" y="93386"/>
                    <a:pt x="50013" y="94910"/>
                    <a:pt x="47631" y="9643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B8A775AF-9CC0-4FA0-9F0B-4D3D9DF9F093}"/>
                </a:ext>
              </a:extLst>
            </p:cNvPr>
            <p:cNvSpPr/>
            <p:nvPr/>
          </p:nvSpPr>
          <p:spPr>
            <a:xfrm>
              <a:off x="5776041" y="2756534"/>
              <a:ext cx="55266" cy="61817"/>
            </a:xfrm>
            <a:custGeom>
              <a:avLst/>
              <a:gdLst>
                <a:gd name="connsiteX0" fmla="*/ 22968 w 55266"/>
                <a:gd name="connsiteY0" fmla="*/ 61817 h 61817"/>
                <a:gd name="connsiteX1" fmla="*/ 19063 w 55266"/>
                <a:gd name="connsiteY1" fmla="*/ 52292 h 61817"/>
                <a:gd name="connsiteX2" fmla="*/ 4013 w 55266"/>
                <a:gd name="connsiteY2" fmla="*/ 31718 h 61817"/>
                <a:gd name="connsiteX3" fmla="*/ 5442 w 55266"/>
                <a:gd name="connsiteY3" fmla="*/ 0 h 61817"/>
                <a:gd name="connsiteX4" fmla="*/ 55258 w 55266"/>
                <a:gd name="connsiteY4" fmla="*/ 25813 h 61817"/>
                <a:gd name="connsiteX5" fmla="*/ 22968 w 55266"/>
                <a:gd name="connsiteY5" fmla="*/ 61722 h 6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66" h="61817">
                  <a:moveTo>
                    <a:pt x="22968" y="61817"/>
                  </a:moveTo>
                  <a:cubicBezTo>
                    <a:pt x="17348" y="59817"/>
                    <a:pt x="18301" y="57055"/>
                    <a:pt x="19063" y="52292"/>
                  </a:cubicBezTo>
                  <a:cubicBezTo>
                    <a:pt x="15253" y="44196"/>
                    <a:pt x="7633" y="39434"/>
                    <a:pt x="4013" y="31718"/>
                  </a:cubicBezTo>
                  <a:cubicBezTo>
                    <a:pt x="965" y="16002"/>
                    <a:pt x="-3892" y="11716"/>
                    <a:pt x="5442" y="0"/>
                  </a:cubicBezTo>
                  <a:cubicBezTo>
                    <a:pt x="16491" y="0"/>
                    <a:pt x="55925" y="4286"/>
                    <a:pt x="55258" y="25813"/>
                  </a:cubicBezTo>
                  <a:cubicBezTo>
                    <a:pt x="49116" y="41247"/>
                    <a:pt x="37665" y="53981"/>
                    <a:pt x="22968" y="617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1858347-E3BA-461E-9066-E28A5AC1E193}"/>
                </a:ext>
              </a:extLst>
            </p:cNvPr>
            <p:cNvSpPr/>
            <p:nvPr/>
          </p:nvSpPr>
          <p:spPr>
            <a:xfrm>
              <a:off x="5465444" y="2986944"/>
              <a:ext cx="221332" cy="378560"/>
            </a:xfrm>
            <a:custGeom>
              <a:avLst/>
              <a:gdLst>
                <a:gd name="connsiteX0" fmla="*/ 131540 w 221332"/>
                <a:gd name="connsiteY0" fmla="*/ 373189 h 378560"/>
                <a:gd name="connsiteX1" fmla="*/ 78867 w 221332"/>
                <a:gd name="connsiteY1" fmla="*/ 352616 h 378560"/>
                <a:gd name="connsiteX2" fmla="*/ 76105 w 221332"/>
                <a:gd name="connsiteY2" fmla="*/ 343091 h 378560"/>
                <a:gd name="connsiteX3" fmla="*/ 74867 w 221332"/>
                <a:gd name="connsiteY3" fmla="*/ 342043 h 378560"/>
                <a:gd name="connsiteX4" fmla="*/ 49054 w 221332"/>
                <a:gd name="connsiteY4" fmla="*/ 267557 h 378560"/>
                <a:gd name="connsiteX5" fmla="*/ 43339 w 221332"/>
                <a:gd name="connsiteY5" fmla="*/ 245650 h 378560"/>
                <a:gd name="connsiteX6" fmla="*/ 60008 w 221332"/>
                <a:gd name="connsiteY6" fmla="*/ 255175 h 378560"/>
                <a:gd name="connsiteX7" fmla="*/ 66485 w 221332"/>
                <a:gd name="connsiteY7" fmla="*/ 244412 h 378560"/>
                <a:gd name="connsiteX8" fmla="*/ 63627 w 221332"/>
                <a:gd name="connsiteY8" fmla="*/ 190310 h 378560"/>
                <a:gd name="connsiteX9" fmla="*/ 50768 w 221332"/>
                <a:gd name="connsiteY9" fmla="*/ 178784 h 378560"/>
                <a:gd name="connsiteX10" fmla="*/ 26575 w 221332"/>
                <a:gd name="connsiteY10" fmla="*/ 200692 h 378560"/>
                <a:gd name="connsiteX11" fmla="*/ 24384 w 221332"/>
                <a:gd name="connsiteY11" fmla="*/ 157734 h 378560"/>
                <a:gd name="connsiteX12" fmla="*/ 0 w 221332"/>
                <a:gd name="connsiteY12" fmla="*/ 132493 h 378560"/>
                <a:gd name="connsiteX13" fmla="*/ 35814 w 221332"/>
                <a:gd name="connsiteY13" fmla="*/ 120777 h 378560"/>
                <a:gd name="connsiteX14" fmla="*/ 57341 w 221332"/>
                <a:gd name="connsiteY14" fmla="*/ 134112 h 378560"/>
                <a:gd name="connsiteX15" fmla="*/ 68199 w 221332"/>
                <a:gd name="connsiteY15" fmla="*/ 145351 h 378560"/>
                <a:gd name="connsiteX16" fmla="*/ 70866 w 221332"/>
                <a:gd name="connsiteY16" fmla="*/ 142018 h 378560"/>
                <a:gd name="connsiteX17" fmla="*/ 71533 w 221332"/>
                <a:gd name="connsiteY17" fmla="*/ 99536 h 378560"/>
                <a:gd name="connsiteX18" fmla="*/ 40958 w 221332"/>
                <a:gd name="connsiteY18" fmla="*/ 60865 h 378560"/>
                <a:gd name="connsiteX19" fmla="*/ 72295 w 221332"/>
                <a:gd name="connsiteY19" fmla="*/ 33147 h 378560"/>
                <a:gd name="connsiteX20" fmla="*/ 76771 w 221332"/>
                <a:gd name="connsiteY20" fmla="*/ 8287 h 378560"/>
                <a:gd name="connsiteX21" fmla="*/ 81248 w 221332"/>
                <a:gd name="connsiteY21" fmla="*/ 0 h 378560"/>
                <a:gd name="connsiteX22" fmla="*/ 96012 w 221332"/>
                <a:gd name="connsiteY22" fmla="*/ 5429 h 378560"/>
                <a:gd name="connsiteX23" fmla="*/ 106013 w 221332"/>
                <a:gd name="connsiteY23" fmla="*/ 69628 h 378560"/>
                <a:gd name="connsiteX24" fmla="*/ 100775 w 221332"/>
                <a:gd name="connsiteY24" fmla="*/ 47434 h 378560"/>
                <a:gd name="connsiteX25" fmla="*/ 132017 w 221332"/>
                <a:gd name="connsiteY25" fmla="*/ 17526 h 378560"/>
                <a:gd name="connsiteX26" fmla="*/ 149257 w 221332"/>
                <a:gd name="connsiteY26" fmla="*/ 41910 h 378560"/>
                <a:gd name="connsiteX27" fmla="*/ 151924 w 221332"/>
                <a:gd name="connsiteY27" fmla="*/ 48292 h 378560"/>
                <a:gd name="connsiteX28" fmla="*/ 207264 w 221332"/>
                <a:gd name="connsiteY28" fmla="*/ 86868 h 378560"/>
                <a:gd name="connsiteX29" fmla="*/ 218218 w 221332"/>
                <a:gd name="connsiteY29" fmla="*/ 113443 h 378560"/>
                <a:gd name="connsiteX30" fmla="*/ 219266 w 221332"/>
                <a:gd name="connsiteY30" fmla="*/ 114109 h 378560"/>
                <a:gd name="connsiteX31" fmla="*/ 218599 w 221332"/>
                <a:gd name="connsiteY31" fmla="*/ 115252 h 378560"/>
                <a:gd name="connsiteX32" fmla="*/ 212217 w 221332"/>
                <a:gd name="connsiteY32" fmla="*/ 140494 h 378560"/>
                <a:gd name="connsiteX33" fmla="*/ 134017 w 221332"/>
                <a:gd name="connsiteY33" fmla="*/ 86011 h 378560"/>
                <a:gd name="connsiteX34" fmla="*/ 134017 w 221332"/>
                <a:gd name="connsiteY34" fmla="*/ 87725 h 378560"/>
                <a:gd name="connsiteX35" fmla="*/ 161163 w 221332"/>
                <a:gd name="connsiteY35" fmla="*/ 144113 h 378560"/>
                <a:gd name="connsiteX36" fmla="*/ 132588 w 221332"/>
                <a:gd name="connsiteY36" fmla="*/ 156115 h 378560"/>
                <a:gd name="connsiteX37" fmla="*/ 131064 w 221332"/>
                <a:gd name="connsiteY37" fmla="*/ 147542 h 378560"/>
                <a:gd name="connsiteX38" fmla="*/ 89154 w 221332"/>
                <a:gd name="connsiteY38" fmla="*/ 112967 h 378560"/>
                <a:gd name="connsiteX39" fmla="*/ 96488 w 221332"/>
                <a:gd name="connsiteY39" fmla="*/ 159449 h 378560"/>
                <a:gd name="connsiteX40" fmla="*/ 97822 w 221332"/>
                <a:gd name="connsiteY40" fmla="*/ 178499 h 378560"/>
                <a:gd name="connsiteX41" fmla="*/ 122396 w 221332"/>
                <a:gd name="connsiteY41" fmla="*/ 207074 h 378560"/>
                <a:gd name="connsiteX42" fmla="*/ 131921 w 221332"/>
                <a:gd name="connsiteY42" fmla="*/ 223742 h 378560"/>
                <a:gd name="connsiteX43" fmla="*/ 131255 w 221332"/>
                <a:gd name="connsiteY43" fmla="*/ 224981 h 378560"/>
                <a:gd name="connsiteX44" fmla="*/ 127730 w 221332"/>
                <a:gd name="connsiteY44" fmla="*/ 257366 h 378560"/>
                <a:gd name="connsiteX45" fmla="*/ 123444 w 221332"/>
                <a:gd name="connsiteY45" fmla="*/ 254603 h 378560"/>
                <a:gd name="connsiteX46" fmla="*/ 98679 w 221332"/>
                <a:gd name="connsiteY46" fmla="*/ 221171 h 378560"/>
                <a:gd name="connsiteX47" fmla="*/ 93440 w 221332"/>
                <a:gd name="connsiteY47" fmla="*/ 256985 h 378560"/>
                <a:gd name="connsiteX48" fmla="*/ 77819 w 221332"/>
                <a:gd name="connsiteY48" fmla="*/ 269081 h 378560"/>
                <a:gd name="connsiteX49" fmla="*/ 76581 w 221332"/>
                <a:gd name="connsiteY49" fmla="*/ 268414 h 378560"/>
                <a:gd name="connsiteX50" fmla="*/ 69056 w 221332"/>
                <a:gd name="connsiteY50" fmla="*/ 272701 h 378560"/>
                <a:gd name="connsiteX51" fmla="*/ 82772 w 221332"/>
                <a:gd name="connsiteY51" fmla="*/ 289941 h 378560"/>
                <a:gd name="connsiteX52" fmla="*/ 132683 w 221332"/>
                <a:gd name="connsiteY52" fmla="*/ 360712 h 378560"/>
                <a:gd name="connsiteX53" fmla="*/ 131731 w 221332"/>
                <a:gd name="connsiteY53" fmla="*/ 373475 h 3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332" h="378560">
                  <a:moveTo>
                    <a:pt x="131540" y="373189"/>
                  </a:moveTo>
                  <a:cubicBezTo>
                    <a:pt x="114491" y="384905"/>
                    <a:pt x="73438" y="377190"/>
                    <a:pt x="78867" y="352616"/>
                  </a:cubicBezTo>
                  <a:cubicBezTo>
                    <a:pt x="76479" y="350063"/>
                    <a:pt x="75453" y="346524"/>
                    <a:pt x="76105" y="343091"/>
                  </a:cubicBezTo>
                  <a:lnTo>
                    <a:pt x="74867" y="342043"/>
                  </a:lnTo>
                  <a:cubicBezTo>
                    <a:pt x="70485" y="316325"/>
                    <a:pt x="56579" y="291846"/>
                    <a:pt x="49054" y="267557"/>
                  </a:cubicBezTo>
                  <a:cubicBezTo>
                    <a:pt x="45053" y="259937"/>
                    <a:pt x="40291" y="254032"/>
                    <a:pt x="43339" y="245650"/>
                  </a:cubicBezTo>
                  <a:cubicBezTo>
                    <a:pt x="48959" y="244221"/>
                    <a:pt x="55245" y="250412"/>
                    <a:pt x="60008" y="255175"/>
                  </a:cubicBezTo>
                  <a:cubicBezTo>
                    <a:pt x="62484" y="254603"/>
                    <a:pt x="65342" y="248412"/>
                    <a:pt x="66485" y="244412"/>
                  </a:cubicBezTo>
                  <a:cubicBezTo>
                    <a:pt x="64675" y="227362"/>
                    <a:pt x="66485" y="207740"/>
                    <a:pt x="63627" y="190310"/>
                  </a:cubicBezTo>
                  <a:cubicBezTo>
                    <a:pt x="59246" y="186595"/>
                    <a:pt x="54959" y="182690"/>
                    <a:pt x="50768" y="178784"/>
                  </a:cubicBezTo>
                  <a:cubicBezTo>
                    <a:pt x="47435" y="187547"/>
                    <a:pt x="36290" y="216027"/>
                    <a:pt x="26575" y="200692"/>
                  </a:cubicBezTo>
                  <a:cubicBezTo>
                    <a:pt x="30470" y="186508"/>
                    <a:pt x="29702" y="171448"/>
                    <a:pt x="24384" y="157734"/>
                  </a:cubicBezTo>
                  <a:cubicBezTo>
                    <a:pt x="16193" y="148685"/>
                    <a:pt x="3810" y="142018"/>
                    <a:pt x="0" y="132493"/>
                  </a:cubicBezTo>
                  <a:cubicBezTo>
                    <a:pt x="1715" y="118396"/>
                    <a:pt x="23241" y="115157"/>
                    <a:pt x="35814" y="120777"/>
                  </a:cubicBezTo>
                  <a:cubicBezTo>
                    <a:pt x="45911" y="121634"/>
                    <a:pt x="45815" y="102489"/>
                    <a:pt x="57341" y="134112"/>
                  </a:cubicBezTo>
                  <a:cubicBezTo>
                    <a:pt x="57341" y="139255"/>
                    <a:pt x="62484" y="142494"/>
                    <a:pt x="68199" y="145351"/>
                  </a:cubicBezTo>
                  <a:lnTo>
                    <a:pt x="70866" y="142018"/>
                  </a:lnTo>
                  <a:cubicBezTo>
                    <a:pt x="70866" y="128588"/>
                    <a:pt x="70866" y="113919"/>
                    <a:pt x="71533" y="99536"/>
                  </a:cubicBezTo>
                  <a:cubicBezTo>
                    <a:pt x="59186" y="88507"/>
                    <a:pt x="48841" y="75423"/>
                    <a:pt x="40958" y="60865"/>
                  </a:cubicBezTo>
                  <a:cubicBezTo>
                    <a:pt x="40958" y="46006"/>
                    <a:pt x="57722" y="37528"/>
                    <a:pt x="72295" y="33147"/>
                  </a:cubicBezTo>
                  <a:cubicBezTo>
                    <a:pt x="76344" y="25530"/>
                    <a:pt x="77910" y="16838"/>
                    <a:pt x="76771" y="8287"/>
                  </a:cubicBezTo>
                  <a:cubicBezTo>
                    <a:pt x="77547" y="5193"/>
                    <a:pt x="79086" y="2344"/>
                    <a:pt x="81248" y="0"/>
                  </a:cubicBezTo>
                  <a:cubicBezTo>
                    <a:pt x="86530" y="613"/>
                    <a:pt x="91591" y="2474"/>
                    <a:pt x="96012" y="5429"/>
                  </a:cubicBezTo>
                  <a:cubicBezTo>
                    <a:pt x="107537" y="20288"/>
                    <a:pt x="82868" y="65818"/>
                    <a:pt x="106013" y="69628"/>
                  </a:cubicBezTo>
                  <a:cubicBezTo>
                    <a:pt x="110681" y="61913"/>
                    <a:pt x="104299" y="53721"/>
                    <a:pt x="100775" y="47434"/>
                  </a:cubicBezTo>
                  <a:cubicBezTo>
                    <a:pt x="102108" y="36004"/>
                    <a:pt x="119825" y="21812"/>
                    <a:pt x="132017" y="17526"/>
                  </a:cubicBezTo>
                  <a:cubicBezTo>
                    <a:pt x="150305" y="15907"/>
                    <a:pt x="149162" y="26194"/>
                    <a:pt x="149257" y="41910"/>
                  </a:cubicBezTo>
                  <a:cubicBezTo>
                    <a:pt x="150114" y="44101"/>
                    <a:pt x="150971" y="46292"/>
                    <a:pt x="151924" y="48292"/>
                  </a:cubicBezTo>
                  <a:cubicBezTo>
                    <a:pt x="175070" y="65151"/>
                    <a:pt x="175070" y="65151"/>
                    <a:pt x="207264" y="86868"/>
                  </a:cubicBezTo>
                  <a:cubicBezTo>
                    <a:pt x="212804" y="94824"/>
                    <a:pt x="216542" y="103893"/>
                    <a:pt x="218218" y="113443"/>
                  </a:cubicBezTo>
                  <a:cubicBezTo>
                    <a:pt x="218600" y="113608"/>
                    <a:pt x="218954" y="113833"/>
                    <a:pt x="219266" y="114109"/>
                  </a:cubicBezTo>
                  <a:lnTo>
                    <a:pt x="218599" y="115252"/>
                  </a:lnTo>
                  <a:cubicBezTo>
                    <a:pt x="222885" y="124777"/>
                    <a:pt x="223076" y="139160"/>
                    <a:pt x="212217" y="140494"/>
                  </a:cubicBezTo>
                  <a:cubicBezTo>
                    <a:pt x="185928" y="122587"/>
                    <a:pt x="159639" y="102394"/>
                    <a:pt x="134017" y="86011"/>
                  </a:cubicBezTo>
                  <a:cubicBezTo>
                    <a:pt x="133901" y="86576"/>
                    <a:pt x="133901" y="87160"/>
                    <a:pt x="134017" y="87725"/>
                  </a:cubicBezTo>
                  <a:cubicBezTo>
                    <a:pt x="148432" y="103431"/>
                    <a:pt x="157877" y="123050"/>
                    <a:pt x="161163" y="144113"/>
                  </a:cubicBezTo>
                  <a:cubicBezTo>
                    <a:pt x="155457" y="154126"/>
                    <a:pt x="143732" y="159051"/>
                    <a:pt x="132588" y="156115"/>
                  </a:cubicBezTo>
                  <a:cubicBezTo>
                    <a:pt x="130683" y="153257"/>
                    <a:pt x="131445" y="150876"/>
                    <a:pt x="131064" y="147542"/>
                  </a:cubicBezTo>
                  <a:cubicBezTo>
                    <a:pt x="123254" y="133826"/>
                    <a:pt x="100584" y="120777"/>
                    <a:pt x="89154" y="112967"/>
                  </a:cubicBezTo>
                  <a:cubicBezTo>
                    <a:pt x="84677" y="121920"/>
                    <a:pt x="93726" y="148590"/>
                    <a:pt x="96488" y="159449"/>
                  </a:cubicBezTo>
                  <a:cubicBezTo>
                    <a:pt x="96965" y="165830"/>
                    <a:pt x="97346" y="172402"/>
                    <a:pt x="97822" y="178499"/>
                  </a:cubicBezTo>
                  <a:cubicBezTo>
                    <a:pt x="105632" y="188024"/>
                    <a:pt x="113729" y="196977"/>
                    <a:pt x="122396" y="207074"/>
                  </a:cubicBezTo>
                  <a:cubicBezTo>
                    <a:pt x="125540" y="212598"/>
                    <a:pt x="128778" y="218123"/>
                    <a:pt x="131921" y="223742"/>
                  </a:cubicBezTo>
                  <a:cubicBezTo>
                    <a:pt x="131645" y="224124"/>
                    <a:pt x="131421" y="224540"/>
                    <a:pt x="131255" y="224981"/>
                  </a:cubicBezTo>
                  <a:cubicBezTo>
                    <a:pt x="134969" y="233172"/>
                    <a:pt x="143447" y="257270"/>
                    <a:pt x="127730" y="257366"/>
                  </a:cubicBezTo>
                  <a:lnTo>
                    <a:pt x="123444" y="254603"/>
                  </a:lnTo>
                  <a:cubicBezTo>
                    <a:pt x="118330" y="241443"/>
                    <a:pt x="109778" y="229897"/>
                    <a:pt x="98679" y="221171"/>
                  </a:cubicBezTo>
                  <a:cubicBezTo>
                    <a:pt x="95060" y="233553"/>
                    <a:pt x="99727" y="246507"/>
                    <a:pt x="93440" y="256985"/>
                  </a:cubicBezTo>
                  <a:cubicBezTo>
                    <a:pt x="88793" y="261692"/>
                    <a:pt x="83540" y="265760"/>
                    <a:pt x="77819" y="269081"/>
                  </a:cubicBezTo>
                  <a:lnTo>
                    <a:pt x="76581" y="268414"/>
                  </a:lnTo>
                  <a:cubicBezTo>
                    <a:pt x="73438" y="269843"/>
                    <a:pt x="69437" y="270796"/>
                    <a:pt x="69056" y="272701"/>
                  </a:cubicBezTo>
                  <a:cubicBezTo>
                    <a:pt x="73533" y="278416"/>
                    <a:pt x="78105" y="284226"/>
                    <a:pt x="82772" y="289941"/>
                  </a:cubicBezTo>
                  <a:cubicBezTo>
                    <a:pt x="97302" y="314949"/>
                    <a:pt x="114004" y="338630"/>
                    <a:pt x="132683" y="360712"/>
                  </a:cubicBezTo>
                  <a:cubicBezTo>
                    <a:pt x="133967" y="364936"/>
                    <a:pt x="133628" y="369488"/>
                    <a:pt x="131731" y="37347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39FAEE16-635A-4100-AACF-3AFDD604F9F4}"/>
                </a:ext>
              </a:extLst>
            </p:cNvPr>
            <p:cNvSpPr/>
            <p:nvPr/>
          </p:nvSpPr>
          <p:spPr>
            <a:xfrm>
              <a:off x="5432202" y="3204495"/>
              <a:ext cx="57421" cy="49815"/>
            </a:xfrm>
            <a:custGeom>
              <a:avLst/>
              <a:gdLst>
                <a:gd name="connsiteX0" fmla="*/ 53245 w 57421"/>
                <a:gd name="connsiteY0" fmla="*/ 49816 h 49815"/>
                <a:gd name="connsiteX1" fmla="*/ 38100 w 57421"/>
                <a:gd name="connsiteY1" fmla="*/ 38195 h 49815"/>
                <a:gd name="connsiteX2" fmla="*/ 0 w 57421"/>
                <a:gd name="connsiteY2" fmla="*/ 11144 h 49815"/>
                <a:gd name="connsiteX3" fmla="*/ 2667 w 57421"/>
                <a:gd name="connsiteY3" fmla="*/ 6191 h 49815"/>
                <a:gd name="connsiteX4" fmla="*/ 41815 w 57421"/>
                <a:gd name="connsiteY4" fmla="*/ 0 h 49815"/>
                <a:gd name="connsiteX5" fmla="*/ 53150 w 57421"/>
                <a:gd name="connsiteY5" fmla="*/ 49816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21" h="49815">
                  <a:moveTo>
                    <a:pt x="53245" y="49816"/>
                  </a:moveTo>
                  <a:cubicBezTo>
                    <a:pt x="46577" y="49816"/>
                    <a:pt x="43720" y="41910"/>
                    <a:pt x="38100" y="38195"/>
                  </a:cubicBezTo>
                  <a:cubicBezTo>
                    <a:pt x="19812" y="32957"/>
                    <a:pt x="6096" y="29242"/>
                    <a:pt x="0" y="11144"/>
                  </a:cubicBezTo>
                  <a:cubicBezTo>
                    <a:pt x="795" y="9444"/>
                    <a:pt x="1685" y="7791"/>
                    <a:pt x="2667" y="6191"/>
                  </a:cubicBezTo>
                  <a:cubicBezTo>
                    <a:pt x="15419" y="2555"/>
                    <a:pt x="28563" y="477"/>
                    <a:pt x="41815" y="0"/>
                  </a:cubicBezTo>
                  <a:cubicBezTo>
                    <a:pt x="64580" y="5048"/>
                    <a:pt x="56769" y="33528"/>
                    <a:pt x="53150" y="4981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BDD1C77-C34E-412E-AFA9-7DED5C883F52}"/>
                </a:ext>
              </a:extLst>
            </p:cNvPr>
            <p:cNvSpPr/>
            <p:nvPr/>
          </p:nvSpPr>
          <p:spPr>
            <a:xfrm>
              <a:off x="5385934" y="3153252"/>
              <a:ext cx="59221" cy="49542"/>
            </a:xfrm>
            <a:custGeom>
              <a:avLst/>
              <a:gdLst>
                <a:gd name="connsiteX0" fmla="*/ 51792 w 59221"/>
                <a:gd name="connsiteY0" fmla="*/ 47338 h 49542"/>
                <a:gd name="connsiteX1" fmla="*/ 45315 w 59221"/>
                <a:gd name="connsiteY1" fmla="*/ 49338 h 49542"/>
                <a:gd name="connsiteX2" fmla="*/ 37695 w 59221"/>
                <a:gd name="connsiteY2" fmla="*/ 39813 h 49542"/>
                <a:gd name="connsiteX3" fmla="*/ 452 w 59221"/>
                <a:gd name="connsiteY3" fmla="*/ 4285 h 49542"/>
                <a:gd name="connsiteX4" fmla="*/ 15787 w 59221"/>
                <a:gd name="connsiteY4" fmla="*/ 4856 h 49542"/>
                <a:gd name="connsiteX5" fmla="*/ 59221 w 59221"/>
                <a:gd name="connsiteY5" fmla="*/ 18191 h 49542"/>
                <a:gd name="connsiteX6" fmla="*/ 51792 w 59221"/>
                <a:gd name="connsiteY6" fmla="*/ 47623 h 4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221" h="49542">
                  <a:moveTo>
                    <a:pt x="51792" y="47338"/>
                  </a:moveTo>
                  <a:cubicBezTo>
                    <a:pt x="47887" y="50195"/>
                    <a:pt x="47125" y="49528"/>
                    <a:pt x="45315" y="49338"/>
                  </a:cubicBezTo>
                  <a:cubicBezTo>
                    <a:pt x="42838" y="45052"/>
                    <a:pt x="41981" y="41908"/>
                    <a:pt x="37695" y="39813"/>
                  </a:cubicBezTo>
                  <a:cubicBezTo>
                    <a:pt x="17597" y="39622"/>
                    <a:pt x="-3358" y="24573"/>
                    <a:pt x="452" y="4285"/>
                  </a:cubicBezTo>
                  <a:cubicBezTo>
                    <a:pt x="4072" y="94"/>
                    <a:pt x="8072" y="2570"/>
                    <a:pt x="15787" y="4856"/>
                  </a:cubicBezTo>
                  <a:cubicBezTo>
                    <a:pt x="32742" y="1522"/>
                    <a:pt x="58174" y="-9146"/>
                    <a:pt x="59221" y="18191"/>
                  </a:cubicBezTo>
                  <a:cubicBezTo>
                    <a:pt x="57412" y="27716"/>
                    <a:pt x="54364" y="38194"/>
                    <a:pt x="51792" y="476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BDEC7AC9-7E82-4BE2-A63B-0F582A86693E}"/>
                </a:ext>
              </a:extLst>
            </p:cNvPr>
            <p:cNvSpPr/>
            <p:nvPr/>
          </p:nvSpPr>
          <p:spPr>
            <a:xfrm>
              <a:off x="5708141" y="3207962"/>
              <a:ext cx="771620" cy="637850"/>
            </a:xfrm>
            <a:custGeom>
              <a:avLst/>
              <a:gdLst>
                <a:gd name="connsiteX0" fmla="*/ 771620 w 771620"/>
                <a:gd name="connsiteY0" fmla="*/ 18535 h 637850"/>
                <a:gd name="connsiteX1" fmla="*/ 571595 w 771620"/>
                <a:gd name="connsiteY1" fmla="*/ 18535 h 637850"/>
                <a:gd name="connsiteX2" fmla="*/ 461296 w 771620"/>
                <a:gd name="connsiteY2" fmla="*/ 127501 h 637850"/>
                <a:gd name="connsiteX3" fmla="*/ 427577 w 771620"/>
                <a:gd name="connsiteY3" fmla="*/ 51301 h 637850"/>
                <a:gd name="connsiteX4" fmla="*/ 484156 w 771620"/>
                <a:gd name="connsiteY4" fmla="*/ 30441 h 637850"/>
                <a:gd name="connsiteX5" fmla="*/ 334328 w 771620"/>
                <a:gd name="connsiteY5" fmla="*/ 29203 h 637850"/>
                <a:gd name="connsiteX6" fmla="*/ 310229 w 771620"/>
                <a:gd name="connsiteY6" fmla="*/ 127120 h 637850"/>
                <a:gd name="connsiteX7" fmla="*/ 202787 w 771620"/>
                <a:gd name="connsiteY7" fmla="*/ 18535 h 637850"/>
                <a:gd name="connsiteX8" fmla="*/ 0 w 771620"/>
                <a:gd name="connsiteY8" fmla="*/ 18535 h 637850"/>
                <a:gd name="connsiteX9" fmla="*/ 144780 w 771620"/>
                <a:gd name="connsiteY9" fmla="*/ 77971 h 637850"/>
                <a:gd name="connsiteX10" fmla="*/ 157067 w 771620"/>
                <a:gd name="connsiteY10" fmla="*/ 110071 h 637850"/>
                <a:gd name="connsiteX11" fmla="*/ 54769 w 771620"/>
                <a:gd name="connsiteY11" fmla="*/ 110547 h 637850"/>
                <a:gd name="connsiteX12" fmla="*/ 184690 w 771620"/>
                <a:gd name="connsiteY12" fmla="*/ 166268 h 637850"/>
                <a:gd name="connsiteX13" fmla="*/ 202121 w 771620"/>
                <a:gd name="connsiteY13" fmla="*/ 204368 h 637850"/>
                <a:gd name="connsiteX14" fmla="*/ 121730 w 771620"/>
                <a:gd name="connsiteY14" fmla="*/ 207321 h 637850"/>
                <a:gd name="connsiteX15" fmla="*/ 226504 w 771620"/>
                <a:gd name="connsiteY15" fmla="*/ 260375 h 637850"/>
                <a:gd name="connsiteX16" fmla="*/ 239935 w 771620"/>
                <a:gd name="connsiteY16" fmla="*/ 294475 h 637850"/>
                <a:gd name="connsiteX17" fmla="*/ 175927 w 771620"/>
                <a:gd name="connsiteY17" fmla="*/ 294475 h 637850"/>
                <a:gd name="connsiteX18" fmla="*/ 262604 w 771620"/>
                <a:gd name="connsiteY18" fmla="*/ 347910 h 637850"/>
                <a:gd name="connsiteX19" fmla="*/ 276225 w 771620"/>
                <a:gd name="connsiteY19" fmla="*/ 384962 h 637850"/>
                <a:gd name="connsiteX20" fmla="*/ 231553 w 771620"/>
                <a:gd name="connsiteY20" fmla="*/ 384962 h 637850"/>
                <a:gd name="connsiteX21" fmla="*/ 300323 w 771620"/>
                <a:gd name="connsiteY21" fmla="*/ 433825 h 637850"/>
                <a:gd name="connsiteX22" fmla="*/ 299752 w 771620"/>
                <a:gd name="connsiteY22" fmla="*/ 498214 h 637850"/>
                <a:gd name="connsiteX23" fmla="*/ 385477 w 771620"/>
                <a:gd name="connsiteY23" fmla="*/ 637851 h 637850"/>
                <a:gd name="connsiteX24" fmla="*/ 471202 w 771620"/>
                <a:gd name="connsiteY24" fmla="*/ 498214 h 637850"/>
                <a:gd name="connsiteX25" fmla="*/ 470630 w 771620"/>
                <a:gd name="connsiteY25" fmla="*/ 433825 h 637850"/>
                <a:gd name="connsiteX26" fmla="*/ 539306 w 771620"/>
                <a:gd name="connsiteY26" fmla="*/ 384962 h 637850"/>
                <a:gd name="connsiteX27" fmla="*/ 495681 w 771620"/>
                <a:gd name="connsiteY27" fmla="*/ 384962 h 637850"/>
                <a:gd name="connsiteX28" fmla="*/ 509302 w 771620"/>
                <a:gd name="connsiteY28" fmla="*/ 347815 h 637850"/>
                <a:gd name="connsiteX29" fmla="*/ 595884 w 771620"/>
                <a:gd name="connsiteY29" fmla="*/ 294475 h 637850"/>
                <a:gd name="connsiteX30" fmla="*/ 531876 w 771620"/>
                <a:gd name="connsiteY30" fmla="*/ 294475 h 637850"/>
                <a:gd name="connsiteX31" fmla="*/ 545021 w 771620"/>
                <a:gd name="connsiteY31" fmla="*/ 260566 h 637850"/>
                <a:gd name="connsiteX32" fmla="*/ 649796 w 771620"/>
                <a:gd name="connsiteY32" fmla="*/ 207511 h 637850"/>
                <a:gd name="connsiteX33" fmla="*/ 569405 w 771620"/>
                <a:gd name="connsiteY33" fmla="*/ 204654 h 637850"/>
                <a:gd name="connsiteX34" fmla="*/ 586835 w 771620"/>
                <a:gd name="connsiteY34" fmla="*/ 166554 h 637850"/>
                <a:gd name="connsiteX35" fmla="*/ 716852 w 771620"/>
                <a:gd name="connsiteY35" fmla="*/ 110737 h 637850"/>
                <a:gd name="connsiteX36" fmla="*/ 614553 w 771620"/>
                <a:gd name="connsiteY36" fmla="*/ 110737 h 637850"/>
                <a:gd name="connsiteX37" fmla="*/ 626745 w 771620"/>
                <a:gd name="connsiteY37" fmla="*/ 78543 h 637850"/>
                <a:gd name="connsiteX38" fmla="*/ 771620 w 771620"/>
                <a:gd name="connsiteY38" fmla="*/ 19202 h 63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71620" h="637850">
                  <a:moveTo>
                    <a:pt x="771620" y="18535"/>
                  </a:moveTo>
                  <a:lnTo>
                    <a:pt x="571595" y="18535"/>
                  </a:lnTo>
                  <a:cubicBezTo>
                    <a:pt x="513302" y="18535"/>
                    <a:pt x="483394" y="75685"/>
                    <a:pt x="461296" y="127501"/>
                  </a:cubicBezTo>
                  <a:lnTo>
                    <a:pt x="427577" y="51301"/>
                  </a:lnTo>
                  <a:lnTo>
                    <a:pt x="484156" y="30441"/>
                  </a:lnTo>
                  <a:cubicBezTo>
                    <a:pt x="451104" y="-896"/>
                    <a:pt x="347948" y="-17945"/>
                    <a:pt x="334328" y="29203"/>
                  </a:cubicBezTo>
                  <a:lnTo>
                    <a:pt x="310229" y="127120"/>
                  </a:lnTo>
                  <a:cubicBezTo>
                    <a:pt x="291179" y="83020"/>
                    <a:pt x="263843" y="18535"/>
                    <a:pt x="202787" y="18535"/>
                  </a:cubicBezTo>
                  <a:lnTo>
                    <a:pt x="0" y="18535"/>
                  </a:lnTo>
                  <a:cubicBezTo>
                    <a:pt x="26384" y="65208"/>
                    <a:pt x="51530" y="81972"/>
                    <a:pt x="144780" y="77971"/>
                  </a:cubicBezTo>
                  <a:lnTo>
                    <a:pt x="157067" y="110071"/>
                  </a:lnTo>
                  <a:lnTo>
                    <a:pt x="54769" y="110547"/>
                  </a:lnTo>
                  <a:cubicBezTo>
                    <a:pt x="84963" y="166268"/>
                    <a:pt x="102394" y="168554"/>
                    <a:pt x="184690" y="166268"/>
                  </a:cubicBezTo>
                  <a:lnTo>
                    <a:pt x="202121" y="204368"/>
                  </a:lnTo>
                  <a:lnTo>
                    <a:pt x="121730" y="207321"/>
                  </a:lnTo>
                  <a:cubicBezTo>
                    <a:pt x="139065" y="246659"/>
                    <a:pt x="157163" y="263518"/>
                    <a:pt x="226504" y="260375"/>
                  </a:cubicBezTo>
                  <a:lnTo>
                    <a:pt x="239935" y="294475"/>
                  </a:lnTo>
                  <a:lnTo>
                    <a:pt x="175927" y="294475"/>
                  </a:lnTo>
                  <a:cubicBezTo>
                    <a:pt x="200025" y="334194"/>
                    <a:pt x="211836" y="352291"/>
                    <a:pt x="262604" y="347910"/>
                  </a:cubicBezTo>
                  <a:lnTo>
                    <a:pt x="276225" y="384962"/>
                  </a:lnTo>
                  <a:lnTo>
                    <a:pt x="231553" y="384962"/>
                  </a:lnTo>
                  <a:cubicBezTo>
                    <a:pt x="250603" y="427825"/>
                    <a:pt x="273082" y="429539"/>
                    <a:pt x="300323" y="433825"/>
                  </a:cubicBezTo>
                  <a:cubicBezTo>
                    <a:pt x="324803" y="437635"/>
                    <a:pt x="328232" y="483546"/>
                    <a:pt x="299752" y="498214"/>
                  </a:cubicBezTo>
                  <a:lnTo>
                    <a:pt x="385477" y="637851"/>
                  </a:lnTo>
                  <a:lnTo>
                    <a:pt x="471202" y="498214"/>
                  </a:lnTo>
                  <a:cubicBezTo>
                    <a:pt x="442627" y="483451"/>
                    <a:pt x="446151" y="437635"/>
                    <a:pt x="470630" y="433825"/>
                  </a:cubicBezTo>
                  <a:cubicBezTo>
                    <a:pt x="497872" y="429539"/>
                    <a:pt x="520160" y="427825"/>
                    <a:pt x="539306" y="384962"/>
                  </a:cubicBezTo>
                  <a:lnTo>
                    <a:pt x="495681" y="384962"/>
                  </a:lnTo>
                  <a:lnTo>
                    <a:pt x="509302" y="347815"/>
                  </a:lnTo>
                  <a:cubicBezTo>
                    <a:pt x="559975" y="352291"/>
                    <a:pt x="571786" y="334099"/>
                    <a:pt x="595884" y="294475"/>
                  </a:cubicBezTo>
                  <a:lnTo>
                    <a:pt x="531876" y="294475"/>
                  </a:lnTo>
                  <a:lnTo>
                    <a:pt x="545021" y="260566"/>
                  </a:lnTo>
                  <a:cubicBezTo>
                    <a:pt x="614077" y="263804"/>
                    <a:pt x="632270" y="246850"/>
                    <a:pt x="649796" y="207511"/>
                  </a:cubicBezTo>
                  <a:lnTo>
                    <a:pt x="569405" y="204654"/>
                  </a:lnTo>
                  <a:lnTo>
                    <a:pt x="586835" y="166554"/>
                  </a:lnTo>
                  <a:cubicBezTo>
                    <a:pt x="669131" y="168840"/>
                    <a:pt x="686562" y="166554"/>
                    <a:pt x="716852" y="110737"/>
                  </a:cubicBezTo>
                  <a:lnTo>
                    <a:pt x="614553" y="110737"/>
                  </a:lnTo>
                  <a:lnTo>
                    <a:pt x="626745" y="78543"/>
                  </a:lnTo>
                  <a:cubicBezTo>
                    <a:pt x="719995" y="82543"/>
                    <a:pt x="745141" y="65779"/>
                    <a:pt x="771620" y="1920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67AB3C58-E0AE-4FB1-91D6-1AE044F083BE}"/>
                </a:ext>
              </a:extLst>
            </p:cNvPr>
            <p:cNvSpPr/>
            <p:nvPr/>
          </p:nvSpPr>
          <p:spPr>
            <a:xfrm>
              <a:off x="6492105" y="3056572"/>
              <a:ext cx="301314" cy="198119"/>
            </a:xfrm>
            <a:custGeom>
              <a:avLst/>
              <a:gdLst>
                <a:gd name="connsiteX0" fmla="*/ 291981 w 301314"/>
                <a:gd name="connsiteY0" fmla="*/ 74295 h 198119"/>
                <a:gd name="connsiteX1" fmla="*/ 292743 w 301314"/>
                <a:gd name="connsiteY1" fmla="*/ 72485 h 198119"/>
                <a:gd name="connsiteX2" fmla="*/ 294838 w 301314"/>
                <a:gd name="connsiteY2" fmla="*/ 61150 h 198119"/>
                <a:gd name="connsiteX3" fmla="*/ 285789 w 301314"/>
                <a:gd name="connsiteY3" fmla="*/ 57245 h 198119"/>
                <a:gd name="connsiteX4" fmla="*/ 281217 w 301314"/>
                <a:gd name="connsiteY4" fmla="*/ 56388 h 198119"/>
                <a:gd name="connsiteX5" fmla="*/ 278455 w 301314"/>
                <a:gd name="connsiteY5" fmla="*/ 56388 h 198119"/>
                <a:gd name="connsiteX6" fmla="*/ 277502 w 301314"/>
                <a:gd name="connsiteY6" fmla="*/ 54388 h 198119"/>
                <a:gd name="connsiteX7" fmla="*/ 274359 w 301314"/>
                <a:gd name="connsiteY7" fmla="*/ 51435 h 198119"/>
                <a:gd name="connsiteX8" fmla="*/ 270454 w 301314"/>
                <a:gd name="connsiteY8" fmla="*/ 50101 h 198119"/>
                <a:gd name="connsiteX9" fmla="*/ 269597 w 301314"/>
                <a:gd name="connsiteY9" fmla="*/ 50101 h 198119"/>
                <a:gd name="connsiteX10" fmla="*/ 274550 w 301314"/>
                <a:gd name="connsiteY10" fmla="*/ 46291 h 198119"/>
                <a:gd name="connsiteX11" fmla="*/ 286551 w 301314"/>
                <a:gd name="connsiteY11" fmla="*/ 40957 h 198119"/>
                <a:gd name="connsiteX12" fmla="*/ 287027 w 301314"/>
                <a:gd name="connsiteY12" fmla="*/ 39815 h 198119"/>
                <a:gd name="connsiteX13" fmla="*/ 288932 w 301314"/>
                <a:gd name="connsiteY13" fmla="*/ 40481 h 198119"/>
                <a:gd name="connsiteX14" fmla="*/ 301315 w 301314"/>
                <a:gd name="connsiteY14" fmla="*/ 16097 h 198119"/>
                <a:gd name="connsiteX15" fmla="*/ 290076 w 301314"/>
                <a:gd name="connsiteY15" fmla="*/ 11811 h 198119"/>
                <a:gd name="connsiteX16" fmla="*/ 266930 w 301314"/>
                <a:gd name="connsiteY16" fmla="*/ 16954 h 198119"/>
                <a:gd name="connsiteX17" fmla="*/ 251404 w 301314"/>
                <a:gd name="connsiteY17" fmla="*/ 21241 h 198119"/>
                <a:gd name="connsiteX18" fmla="*/ 249594 w 301314"/>
                <a:gd name="connsiteY18" fmla="*/ 20383 h 198119"/>
                <a:gd name="connsiteX19" fmla="*/ 209589 w 301314"/>
                <a:gd name="connsiteY19" fmla="*/ 0 h 198119"/>
                <a:gd name="connsiteX20" fmla="*/ 205303 w 301314"/>
                <a:gd name="connsiteY20" fmla="*/ 5334 h 198119"/>
                <a:gd name="connsiteX21" fmla="*/ 206065 w 301314"/>
                <a:gd name="connsiteY21" fmla="*/ 17621 h 198119"/>
                <a:gd name="connsiteX22" fmla="*/ 208541 w 301314"/>
                <a:gd name="connsiteY22" fmla="*/ 19621 h 198119"/>
                <a:gd name="connsiteX23" fmla="*/ 208541 w 301314"/>
                <a:gd name="connsiteY23" fmla="*/ 19621 h 198119"/>
                <a:gd name="connsiteX24" fmla="*/ 208541 w 301314"/>
                <a:gd name="connsiteY24" fmla="*/ 19621 h 198119"/>
                <a:gd name="connsiteX25" fmla="*/ 202255 w 301314"/>
                <a:gd name="connsiteY25" fmla="*/ 23050 h 198119"/>
                <a:gd name="connsiteX26" fmla="*/ 200636 w 301314"/>
                <a:gd name="connsiteY26" fmla="*/ 24003 h 198119"/>
                <a:gd name="connsiteX27" fmla="*/ 200636 w 301314"/>
                <a:gd name="connsiteY27" fmla="*/ 24003 h 198119"/>
                <a:gd name="connsiteX28" fmla="*/ 199207 w 301314"/>
                <a:gd name="connsiteY28" fmla="*/ 24765 h 198119"/>
                <a:gd name="connsiteX29" fmla="*/ 200731 w 301314"/>
                <a:gd name="connsiteY29" fmla="*/ 28384 h 198119"/>
                <a:gd name="connsiteX30" fmla="*/ 200731 w 301314"/>
                <a:gd name="connsiteY30" fmla="*/ 31147 h 198119"/>
                <a:gd name="connsiteX31" fmla="*/ 198064 w 301314"/>
                <a:gd name="connsiteY31" fmla="*/ 37052 h 198119"/>
                <a:gd name="connsiteX32" fmla="*/ 197302 w 301314"/>
                <a:gd name="connsiteY32" fmla="*/ 40100 h 198119"/>
                <a:gd name="connsiteX33" fmla="*/ 197302 w 301314"/>
                <a:gd name="connsiteY33" fmla="*/ 40100 h 198119"/>
                <a:gd name="connsiteX34" fmla="*/ 197302 w 301314"/>
                <a:gd name="connsiteY34" fmla="*/ 40100 h 198119"/>
                <a:gd name="connsiteX35" fmla="*/ 193397 w 301314"/>
                <a:gd name="connsiteY35" fmla="*/ 36957 h 198119"/>
                <a:gd name="connsiteX36" fmla="*/ 183872 w 301314"/>
                <a:gd name="connsiteY36" fmla="*/ 29051 h 198119"/>
                <a:gd name="connsiteX37" fmla="*/ 180728 w 301314"/>
                <a:gd name="connsiteY37" fmla="*/ 29051 h 198119"/>
                <a:gd name="connsiteX38" fmla="*/ 174442 w 301314"/>
                <a:gd name="connsiteY38" fmla="*/ 31432 h 198119"/>
                <a:gd name="connsiteX39" fmla="*/ 174442 w 301314"/>
                <a:gd name="connsiteY39" fmla="*/ 37909 h 198119"/>
                <a:gd name="connsiteX40" fmla="*/ 174442 w 301314"/>
                <a:gd name="connsiteY40" fmla="*/ 39338 h 198119"/>
                <a:gd name="connsiteX41" fmla="*/ 158440 w 301314"/>
                <a:gd name="connsiteY41" fmla="*/ 49816 h 198119"/>
                <a:gd name="connsiteX42" fmla="*/ 152344 w 301314"/>
                <a:gd name="connsiteY42" fmla="*/ 49816 h 198119"/>
                <a:gd name="connsiteX43" fmla="*/ 148058 w 301314"/>
                <a:gd name="connsiteY43" fmla="*/ 50768 h 198119"/>
                <a:gd name="connsiteX44" fmla="*/ 160059 w 301314"/>
                <a:gd name="connsiteY44" fmla="*/ 60769 h 198119"/>
                <a:gd name="connsiteX45" fmla="*/ 171299 w 301314"/>
                <a:gd name="connsiteY45" fmla="*/ 62865 h 198119"/>
                <a:gd name="connsiteX46" fmla="*/ 173680 w 301314"/>
                <a:gd name="connsiteY46" fmla="*/ 62865 h 198119"/>
                <a:gd name="connsiteX47" fmla="*/ 178633 w 301314"/>
                <a:gd name="connsiteY47" fmla="*/ 64389 h 198119"/>
                <a:gd name="connsiteX48" fmla="*/ 184919 w 301314"/>
                <a:gd name="connsiteY48" fmla="*/ 66865 h 198119"/>
                <a:gd name="connsiteX49" fmla="*/ 187206 w 301314"/>
                <a:gd name="connsiteY49" fmla="*/ 67532 h 198119"/>
                <a:gd name="connsiteX50" fmla="*/ 188253 w 301314"/>
                <a:gd name="connsiteY50" fmla="*/ 68008 h 198119"/>
                <a:gd name="connsiteX51" fmla="*/ 180538 w 301314"/>
                <a:gd name="connsiteY51" fmla="*/ 71818 h 198119"/>
                <a:gd name="connsiteX52" fmla="*/ 172727 w 301314"/>
                <a:gd name="connsiteY52" fmla="*/ 77343 h 198119"/>
                <a:gd name="connsiteX53" fmla="*/ 169203 w 301314"/>
                <a:gd name="connsiteY53" fmla="*/ 83915 h 198119"/>
                <a:gd name="connsiteX54" fmla="*/ 169203 w 301314"/>
                <a:gd name="connsiteY54" fmla="*/ 85630 h 198119"/>
                <a:gd name="connsiteX55" fmla="*/ 166060 w 301314"/>
                <a:gd name="connsiteY55" fmla="*/ 84868 h 198119"/>
                <a:gd name="connsiteX56" fmla="*/ 148820 w 301314"/>
                <a:gd name="connsiteY56" fmla="*/ 80581 h 198119"/>
                <a:gd name="connsiteX57" fmla="*/ 139961 w 301314"/>
                <a:gd name="connsiteY57" fmla="*/ 78200 h 198119"/>
                <a:gd name="connsiteX58" fmla="*/ 86526 w 301314"/>
                <a:gd name="connsiteY58" fmla="*/ 65818 h 198119"/>
                <a:gd name="connsiteX59" fmla="*/ 73763 w 301314"/>
                <a:gd name="connsiteY59" fmla="*/ 62674 h 198119"/>
                <a:gd name="connsiteX60" fmla="*/ 65095 w 301314"/>
                <a:gd name="connsiteY60" fmla="*/ 61627 h 198119"/>
                <a:gd name="connsiteX61" fmla="*/ 65095 w 301314"/>
                <a:gd name="connsiteY61" fmla="*/ 64103 h 198119"/>
                <a:gd name="connsiteX62" fmla="*/ 74620 w 301314"/>
                <a:gd name="connsiteY62" fmla="*/ 70675 h 198119"/>
                <a:gd name="connsiteX63" fmla="*/ 75287 w 301314"/>
                <a:gd name="connsiteY63" fmla="*/ 72104 h 198119"/>
                <a:gd name="connsiteX64" fmla="*/ 91384 w 301314"/>
                <a:gd name="connsiteY64" fmla="*/ 91154 h 198119"/>
                <a:gd name="connsiteX65" fmla="*/ 112053 w 301314"/>
                <a:gd name="connsiteY65" fmla="*/ 93916 h 198119"/>
                <a:gd name="connsiteX66" fmla="*/ 177204 w 301314"/>
                <a:gd name="connsiteY66" fmla="*/ 112966 h 198119"/>
                <a:gd name="connsiteX67" fmla="*/ 181967 w 301314"/>
                <a:gd name="connsiteY67" fmla="*/ 115443 h 198119"/>
                <a:gd name="connsiteX68" fmla="*/ 183395 w 301314"/>
                <a:gd name="connsiteY68" fmla="*/ 115443 h 198119"/>
                <a:gd name="connsiteX69" fmla="*/ 176537 w 301314"/>
                <a:gd name="connsiteY69" fmla="*/ 118872 h 198119"/>
                <a:gd name="connsiteX70" fmla="*/ 171108 w 301314"/>
                <a:gd name="connsiteY70" fmla="*/ 122587 h 198119"/>
                <a:gd name="connsiteX71" fmla="*/ 169013 w 301314"/>
                <a:gd name="connsiteY71" fmla="*/ 122587 h 198119"/>
                <a:gd name="connsiteX72" fmla="*/ 139009 w 301314"/>
                <a:gd name="connsiteY72" fmla="*/ 115157 h 198119"/>
                <a:gd name="connsiteX73" fmla="*/ 123007 w 301314"/>
                <a:gd name="connsiteY73" fmla="*/ 108490 h 198119"/>
                <a:gd name="connsiteX74" fmla="*/ 109767 w 301314"/>
                <a:gd name="connsiteY74" fmla="*/ 113633 h 198119"/>
                <a:gd name="connsiteX75" fmla="*/ 108815 w 301314"/>
                <a:gd name="connsiteY75" fmla="*/ 114109 h 198119"/>
                <a:gd name="connsiteX76" fmla="*/ 108815 w 301314"/>
                <a:gd name="connsiteY76" fmla="*/ 114109 h 198119"/>
                <a:gd name="connsiteX77" fmla="*/ 108148 w 301314"/>
                <a:gd name="connsiteY77" fmla="*/ 114109 h 198119"/>
                <a:gd name="connsiteX78" fmla="*/ 105957 w 301314"/>
                <a:gd name="connsiteY78" fmla="*/ 113157 h 198119"/>
                <a:gd name="connsiteX79" fmla="*/ 96432 w 301314"/>
                <a:gd name="connsiteY79" fmla="*/ 111347 h 198119"/>
                <a:gd name="connsiteX80" fmla="*/ 77382 w 301314"/>
                <a:gd name="connsiteY80" fmla="*/ 104870 h 198119"/>
                <a:gd name="connsiteX81" fmla="*/ 21566 w 301314"/>
                <a:gd name="connsiteY81" fmla="*/ 81915 h 198119"/>
                <a:gd name="connsiteX82" fmla="*/ 10802 w 301314"/>
                <a:gd name="connsiteY82" fmla="*/ 71056 h 198119"/>
                <a:gd name="connsiteX83" fmla="*/ 8898 w 301314"/>
                <a:gd name="connsiteY83" fmla="*/ 69342 h 198119"/>
                <a:gd name="connsiteX84" fmla="*/ 8898 w 301314"/>
                <a:gd name="connsiteY84" fmla="*/ 69342 h 198119"/>
                <a:gd name="connsiteX85" fmla="*/ 7278 w 301314"/>
                <a:gd name="connsiteY85" fmla="*/ 67342 h 198119"/>
                <a:gd name="connsiteX86" fmla="*/ 706 w 301314"/>
                <a:gd name="connsiteY86" fmla="*/ 73152 h 198119"/>
                <a:gd name="connsiteX87" fmla="*/ 15756 w 301314"/>
                <a:gd name="connsiteY87" fmla="*/ 117348 h 198119"/>
                <a:gd name="connsiteX88" fmla="*/ 35472 w 301314"/>
                <a:gd name="connsiteY88" fmla="*/ 122587 h 198119"/>
                <a:gd name="connsiteX89" fmla="*/ 70524 w 301314"/>
                <a:gd name="connsiteY89" fmla="*/ 136493 h 198119"/>
                <a:gd name="connsiteX90" fmla="*/ 73572 w 301314"/>
                <a:gd name="connsiteY90" fmla="*/ 137255 h 198119"/>
                <a:gd name="connsiteX91" fmla="*/ 73572 w 301314"/>
                <a:gd name="connsiteY91" fmla="*/ 137255 h 198119"/>
                <a:gd name="connsiteX92" fmla="*/ 70619 w 301314"/>
                <a:gd name="connsiteY92" fmla="*/ 141161 h 198119"/>
                <a:gd name="connsiteX93" fmla="*/ 57570 w 301314"/>
                <a:gd name="connsiteY93" fmla="*/ 154686 h 198119"/>
                <a:gd name="connsiteX94" fmla="*/ 55284 w 301314"/>
                <a:gd name="connsiteY94" fmla="*/ 156591 h 198119"/>
                <a:gd name="connsiteX95" fmla="*/ 51379 w 301314"/>
                <a:gd name="connsiteY95" fmla="*/ 160306 h 198119"/>
                <a:gd name="connsiteX96" fmla="*/ 49188 w 301314"/>
                <a:gd name="connsiteY96" fmla="*/ 160306 h 198119"/>
                <a:gd name="connsiteX97" fmla="*/ 44140 w 301314"/>
                <a:gd name="connsiteY97" fmla="*/ 160306 h 198119"/>
                <a:gd name="connsiteX98" fmla="*/ 21947 w 301314"/>
                <a:gd name="connsiteY98" fmla="*/ 152591 h 198119"/>
                <a:gd name="connsiteX99" fmla="*/ 14803 w 301314"/>
                <a:gd name="connsiteY99" fmla="*/ 149638 h 198119"/>
                <a:gd name="connsiteX100" fmla="*/ 13565 w 301314"/>
                <a:gd name="connsiteY100" fmla="*/ 151828 h 198119"/>
                <a:gd name="connsiteX101" fmla="*/ 50712 w 301314"/>
                <a:gd name="connsiteY101" fmla="*/ 194310 h 198119"/>
                <a:gd name="connsiteX102" fmla="*/ 52046 w 301314"/>
                <a:gd name="connsiteY102" fmla="*/ 196501 h 198119"/>
                <a:gd name="connsiteX103" fmla="*/ 58047 w 301314"/>
                <a:gd name="connsiteY103" fmla="*/ 198120 h 198119"/>
                <a:gd name="connsiteX104" fmla="*/ 58046 w 301314"/>
                <a:gd name="connsiteY104" fmla="*/ 198120 h 198119"/>
                <a:gd name="connsiteX105" fmla="*/ 91289 w 301314"/>
                <a:gd name="connsiteY105" fmla="*/ 170307 h 198119"/>
                <a:gd name="connsiteX106" fmla="*/ 97194 w 301314"/>
                <a:gd name="connsiteY106" fmla="*/ 163259 h 198119"/>
                <a:gd name="connsiteX107" fmla="*/ 99480 w 301314"/>
                <a:gd name="connsiteY107" fmla="*/ 161544 h 198119"/>
                <a:gd name="connsiteX108" fmla="*/ 108434 w 301314"/>
                <a:gd name="connsiteY108" fmla="*/ 154495 h 198119"/>
                <a:gd name="connsiteX109" fmla="*/ 110624 w 301314"/>
                <a:gd name="connsiteY109" fmla="*/ 155067 h 198119"/>
                <a:gd name="connsiteX110" fmla="*/ 129674 w 301314"/>
                <a:gd name="connsiteY110" fmla="*/ 163830 h 198119"/>
                <a:gd name="connsiteX111" fmla="*/ 142914 w 301314"/>
                <a:gd name="connsiteY111" fmla="*/ 146399 h 198119"/>
                <a:gd name="connsiteX112" fmla="*/ 140152 w 301314"/>
                <a:gd name="connsiteY112" fmla="*/ 143827 h 198119"/>
                <a:gd name="connsiteX113" fmla="*/ 127579 w 301314"/>
                <a:gd name="connsiteY113" fmla="*/ 132493 h 198119"/>
                <a:gd name="connsiteX114" fmla="*/ 125483 w 301314"/>
                <a:gd name="connsiteY114" fmla="*/ 132016 h 198119"/>
                <a:gd name="connsiteX115" fmla="*/ 126817 w 301314"/>
                <a:gd name="connsiteY115" fmla="*/ 128492 h 198119"/>
                <a:gd name="connsiteX116" fmla="*/ 133580 w 301314"/>
                <a:gd name="connsiteY116" fmla="*/ 119539 h 198119"/>
                <a:gd name="connsiteX117" fmla="*/ 133580 w 301314"/>
                <a:gd name="connsiteY117" fmla="*/ 118110 h 198119"/>
                <a:gd name="connsiteX118" fmla="*/ 136437 w 301314"/>
                <a:gd name="connsiteY118" fmla="*/ 118872 h 198119"/>
                <a:gd name="connsiteX119" fmla="*/ 173490 w 301314"/>
                <a:gd name="connsiteY119" fmla="*/ 129254 h 198119"/>
                <a:gd name="connsiteX120" fmla="*/ 185396 w 301314"/>
                <a:gd name="connsiteY120" fmla="*/ 133160 h 198119"/>
                <a:gd name="connsiteX121" fmla="*/ 188253 w 301314"/>
                <a:gd name="connsiteY121" fmla="*/ 135350 h 198119"/>
                <a:gd name="connsiteX122" fmla="*/ 207303 w 301314"/>
                <a:gd name="connsiteY122" fmla="*/ 144113 h 198119"/>
                <a:gd name="connsiteX123" fmla="*/ 211590 w 301314"/>
                <a:gd name="connsiteY123" fmla="*/ 143351 h 198119"/>
                <a:gd name="connsiteX124" fmla="*/ 225972 w 301314"/>
                <a:gd name="connsiteY124" fmla="*/ 124968 h 198119"/>
                <a:gd name="connsiteX125" fmla="*/ 225972 w 301314"/>
                <a:gd name="connsiteY125" fmla="*/ 124968 h 198119"/>
                <a:gd name="connsiteX126" fmla="*/ 225972 w 301314"/>
                <a:gd name="connsiteY126" fmla="*/ 124968 h 198119"/>
                <a:gd name="connsiteX127" fmla="*/ 222257 w 301314"/>
                <a:gd name="connsiteY127" fmla="*/ 120587 h 198119"/>
                <a:gd name="connsiteX128" fmla="*/ 224353 w 301314"/>
                <a:gd name="connsiteY128" fmla="*/ 118015 h 198119"/>
                <a:gd name="connsiteX129" fmla="*/ 227877 w 301314"/>
                <a:gd name="connsiteY129" fmla="*/ 115348 h 198119"/>
                <a:gd name="connsiteX130" fmla="*/ 285789 w 301314"/>
                <a:gd name="connsiteY130" fmla="*/ 95345 h 198119"/>
                <a:gd name="connsiteX131" fmla="*/ 293028 w 301314"/>
                <a:gd name="connsiteY131" fmla="*/ 79629 h 198119"/>
                <a:gd name="connsiteX132" fmla="*/ 290457 w 301314"/>
                <a:gd name="connsiteY132" fmla="*/ 74009 h 198119"/>
                <a:gd name="connsiteX133" fmla="*/ 212352 w 301314"/>
                <a:gd name="connsiteY133" fmla="*/ 85915 h 198119"/>
                <a:gd name="connsiteX134" fmla="*/ 215590 w 301314"/>
                <a:gd name="connsiteY134" fmla="*/ 82963 h 198119"/>
                <a:gd name="connsiteX135" fmla="*/ 222543 w 301314"/>
                <a:gd name="connsiteY135" fmla="*/ 74771 h 198119"/>
                <a:gd name="connsiteX136" fmla="*/ 219400 w 301314"/>
                <a:gd name="connsiteY136" fmla="*/ 71533 h 198119"/>
                <a:gd name="connsiteX137" fmla="*/ 218352 w 301314"/>
                <a:gd name="connsiteY137" fmla="*/ 71533 h 198119"/>
                <a:gd name="connsiteX138" fmla="*/ 216161 w 301314"/>
                <a:gd name="connsiteY138" fmla="*/ 71533 h 198119"/>
                <a:gd name="connsiteX139" fmla="*/ 209208 w 301314"/>
                <a:gd name="connsiteY139" fmla="*/ 68389 h 198119"/>
                <a:gd name="connsiteX140" fmla="*/ 207684 w 301314"/>
                <a:gd name="connsiteY140" fmla="*/ 67151 h 198119"/>
                <a:gd name="connsiteX141" fmla="*/ 207684 w 301314"/>
                <a:gd name="connsiteY141" fmla="*/ 65722 h 198119"/>
                <a:gd name="connsiteX142" fmla="*/ 208923 w 301314"/>
                <a:gd name="connsiteY142" fmla="*/ 61722 h 198119"/>
                <a:gd name="connsiteX143" fmla="*/ 208256 w 301314"/>
                <a:gd name="connsiteY143" fmla="*/ 61722 h 198119"/>
                <a:gd name="connsiteX144" fmla="*/ 212637 w 301314"/>
                <a:gd name="connsiteY144" fmla="*/ 60293 h 198119"/>
                <a:gd name="connsiteX145" fmla="*/ 229782 w 301314"/>
                <a:gd name="connsiteY145" fmla="*/ 54007 h 198119"/>
                <a:gd name="connsiteX146" fmla="*/ 230925 w 301314"/>
                <a:gd name="connsiteY146" fmla="*/ 52102 h 198119"/>
                <a:gd name="connsiteX147" fmla="*/ 233783 w 301314"/>
                <a:gd name="connsiteY147" fmla="*/ 54483 h 198119"/>
                <a:gd name="connsiteX148" fmla="*/ 248737 w 301314"/>
                <a:gd name="connsiteY148" fmla="*/ 78391 h 198119"/>
                <a:gd name="connsiteX149" fmla="*/ 247308 w 301314"/>
                <a:gd name="connsiteY149" fmla="*/ 80105 h 198119"/>
                <a:gd name="connsiteX150" fmla="*/ 218733 w 301314"/>
                <a:gd name="connsiteY150" fmla="*/ 91535 h 198119"/>
                <a:gd name="connsiteX151" fmla="*/ 215971 w 301314"/>
                <a:gd name="connsiteY151" fmla="*/ 92202 h 198119"/>
                <a:gd name="connsiteX152" fmla="*/ 214542 w 301314"/>
                <a:gd name="connsiteY152" fmla="*/ 87820 h 198119"/>
                <a:gd name="connsiteX153" fmla="*/ 212637 w 301314"/>
                <a:gd name="connsiteY153" fmla="*/ 86582 h 19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01314" h="198119">
                  <a:moveTo>
                    <a:pt x="291981" y="74295"/>
                  </a:moveTo>
                  <a:lnTo>
                    <a:pt x="292743" y="72485"/>
                  </a:lnTo>
                  <a:cubicBezTo>
                    <a:pt x="295695" y="65341"/>
                    <a:pt x="295505" y="62389"/>
                    <a:pt x="294838" y="61150"/>
                  </a:cubicBezTo>
                  <a:cubicBezTo>
                    <a:pt x="294171" y="59912"/>
                    <a:pt x="290742" y="58579"/>
                    <a:pt x="285789" y="57245"/>
                  </a:cubicBezTo>
                  <a:lnTo>
                    <a:pt x="281217" y="56388"/>
                  </a:lnTo>
                  <a:lnTo>
                    <a:pt x="278455" y="56388"/>
                  </a:lnTo>
                  <a:lnTo>
                    <a:pt x="277502" y="54388"/>
                  </a:lnTo>
                  <a:cubicBezTo>
                    <a:pt x="276570" y="53288"/>
                    <a:pt x="275515" y="52297"/>
                    <a:pt x="274359" y="51435"/>
                  </a:cubicBezTo>
                  <a:lnTo>
                    <a:pt x="270454" y="50101"/>
                  </a:lnTo>
                  <a:lnTo>
                    <a:pt x="269597" y="50101"/>
                  </a:lnTo>
                  <a:lnTo>
                    <a:pt x="274550" y="46291"/>
                  </a:lnTo>
                  <a:cubicBezTo>
                    <a:pt x="278211" y="43832"/>
                    <a:pt x="282272" y="42027"/>
                    <a:pt x="286551" y="40957"/>
                  </a:cubicBezTo>
                  <a:lnTo>
                    <a:pt x="287027" y="39815"/>
                  </a:lnTo>
                  <a:lnTo>
                    <a:pt x="288932" y="40481"/>
                  </a:lnTo>
                  <a:cubicBezTo>
                    <a:pt x="296157" y="34338"/>
                    <a:pt x="300617" y="25555"/>
                    <a:pt x="301315" y="16097"/>
                  </a:cubicBezTo>
                  <a:cubicBezTo>
                    <a:pt x="298529" y="12867"/>
                    <a:pt x="294305" y="11256"/>
                    <a:pt x="290076" y="11811"/>
                  </a:cubicBezTo>
                  <a:cubicBezTo>
                    <a:pt x="282173" y="12534"/>
                    <a:pt x="274395" y="14262"/>
                    <a:pt x="266930" y="16954"/>
                  </a:cubicBezTo>
                  <a:cubicBezTo>
                    <a:pt x="261846" y="18696"/>
                    <a:pt x="256661" y="20128"/>
                    <a:pt x="251404" y="21241"/>
                  </a:cubicBezTo>
                  <a:lnTo>
                    <a:pt x="249594" y="20383"/>
                  </a:lnTo>
                  <a:cubicBezTo>
                    <a:pt x="236831" y="14288"/>
                    <a:pt x="236354" y="14002"/>
                    <a:pt x="209589" y="0"/>
                  </a:cubicBezTo>
                  <a:cubicBezTo>
                    <a:pt x="207645" y="1294"/>
                    <a:pt x="206148" y="3157"/>
                    <a:pt x="205303" y="5334"/>
                  </a:cubicBezTo>
                  <a:cubicBezTo>
                    <a:pt x="203703" y="9337"/>
                    <a:pt x="203982" y="13847"/>
                    <a:pt x="206065" y="17621"/>
                  </a:cubicBezTo>
                  <a:lnTo>
                    <a:pt x="208541" y="19621"/>
                  </a:lnTo>
                  <a:lnTo>
                    <a:pt x="208541" y="19621"/>
                  </a:lnTo>
                  <a:lnTo>
                    <a:pt x="208541" y="19621"/>
                  </a:lnTo>
                  <a:lnTo>
                    <a:pt x="202255" y="23050"/>
                  </a:lnTo>
                  <a:cubicBezTo>
                    <a:pt x="200826" y="23813"/>
                    <a:pt x="200445" y="24003"/>
                    <a:pt x="200636" y="24003"/>
                  </a:cubicBezTo>
                  <a:lnTo>
                    <a:pt x="200636" y="24003"/>
                  </a:lnTo>
                  <a:lnTo>
                    <a:pt x="199207" y="24765"/>
                  </a:lnTo>
                  <a:cubicBezTo>
                    <a:pt x="199569" y="26028"/>
                    <a:pt x="200080" y="27243"/>
                    <a:pt x="200731" y="28384"/>
                  </a:cubicBezTo>
                  <a:lnTo>
                    <a:pt x="200731" y="31147"/>
                  </a:lnTo>
                  <a:cubicBezTo>
                    <a:pt x="200739" y="33409"/>
                    <a:pt x="199766" y="35563"/>
                    <a:pt x="198064" y="37052"/>
                  </a:cubicBezTo>
                  <a:lnTo>
                    <a:pt x="197302" y="40100"/>
                  </a:lnTo>
                  <a:lnTo>
                    <a:pt x="197302" y="40100"/>
                  </a:lnTo>
                  <a:lnTo>
                    <a:pt x="197302" y="40100"/>
                  </a:lnTo>
                  <a:lnTo>
                    <a:pt x="193397" y="36957"/>
                  </a:lnTo>
                  <a:cubicBezTo>
                    <a:pt x="190081" y="34497"/>
                    <a:pt x="186901" y="31858"/>
                    <a:pt x="183872" y="29051"/>
                  </a:cubicBezTo>
                  <a:cubicBezTo>
                    <a:pt x="182826" y="28949"/>
                    <a:pt x="181774" y="28949"/>
                    <a:pt x="180728" y="29051"/>
                  </a:cubicBezTo>
                  <a:cubicBezTo>
                    <a:pt x="178385" y="28883"/>
                    <a:pt x="176086" y="29754"/>
                    <a:pt x="174442" y="31432"/>
                  </a:cubicBezTo>
                  <a:cubicBezTo>
                    <a:pt x="173299" y="33052"/>
                    <a:pt x="173490" y="35052"/>
                    <a:pt x="174442" y="37909"/>
                  </a:cubicBezTo>
                  <a:lnTo>
                    <a:pt x="174442" y="39338"/>
                  </a:lnTo>
                  <a:cubicBezTo>
                    <a:pt x="173585" y="43148"/>
                    <a:pt x="170346" y="49720"/>
                    <a:pt x="158440" y="49816"/>
                  </a:cubicBezTo>
                  <a:lnTo>
                    <a:pt x="152344" y="49816"/>
                  </a:lnTo>
                  <a:cubicBezTo>
                    <a:pt x="150861" y="49795"/>
                    <a:pt x="149393" y="50121"/>
                    <a:pt x="148058" y="50768"/>
                  </a:cubicBezTo>
                  <a:cubicBezTo>
                    <a:pt x="148058" y="58865"/>
                    <a:pt x="151582" y="59436"/>
                    <a:pt x="160059" y="60769"/>
                  </a:cubicBezTo>
                  <a:cubicBezTo>
                    <a:pt x="163298" y="60769"/>
                    <a:pt x="166727" y="61817"/>
                    <a:pt x="171299" y="62865"/>
                  </a:cubicBezTo>
                  <a:cubicBezTo>
                    <a:pt x="172086" y="62720"/>
                    <a:pt x="172893" y="62720"/>
                    <a:pt x="173680" y="62865"/>
                  </a:cubicBezTo>
                  <a:cubicBezTo>
                    <a:pt x="175422" y="63006"/>
                    <a:pt x="177113" y="63526"/>
                    <a:pt x="178633" y="64389"/>
                  </a:cubicBezTo>
                  <a:lnTo>
                    <a:pt x="184919" y="66865"/>
                  </a:lnTo>
                  <a:lnTo>
                    <a:pt x="187206" y="67532"/>
                  </a:lnTo>
                  <a:lnTo>
                    <a:pt x="188253" y="68008"/>
                  </a:lnTo>
                  <a:lnTo>
                    <a:pt x="180538" y="71818"/>
                  </a:lnTo>
                  <a:cubicBezTo>
                    <a:pt x="177565" y="73073"/>
                    <a:pt x="174900" y="74958"/>
                    <a:pt x="172727" y="77343"/>
                  </a:cubicBezTo>
                  <a:cubicBezTo>
                    <a:pt x="172049" y="79766"/>
                    <a:pt x="170846" y="82010"/>
                    <a:pt x="169203" y="83915"/>
                  </a:cubicBezTo>
                  <a:lnTo>
                    <a:pt x="169203" y="85630"/>
                  </a:lnTo>
                  <a:lnTo>
                    <a:pt x="166060" y="84868"/>
                  </a:lnTo>
                  <a:lnTo>
                    <a:pt x="148820" y="80581"/>
                  </a:lnTo>
                  <a:lnTo>
                    <a:pt x="139961" y="78200"/>
                  </a:lnTo>
                  <a:cubicBezTo>
                    <a:pt x="124340" y="74104"/>
                    <a:pt x="104814" y="68675"/>
                    <a:pt x="86526" y="65818"/>
                  </a:cubicBezTo>
                  <a:cubicBezTo>
                    <a:pt x="82361" y="64434"/>
                    <a:pt x="78094" y="63383"/>
                    <a:pt x="73763" y="62674"/>
                  </a:cubicBezTo>
                  <a:lnTo>
                    <a:pt x="65095" y="61627"/>
                  </a:lnTo>
                  <a:lnTo>
                    <a:pt x="65095" y="64103"/>
                  </a:lnTo>
                  <a:cubicBezTo>
                    <a:pt x="68147" y="66468"/>
                    <a:pt x="71326" y="68662"/>
                    <a:pt x="74620" y="70675"/>
                  </a:cubicBezTo>
                  <a:lnTo>
                    <a:pt x="75287" y="72104"/>
                  </a:lnTo>
                  <a:cubicBezTo>
                    <a:pt x="78143" y="80209"/>
                    <a:pt x="83870" y="86986"/>
                    <a:pt x="91384" y="91154"/>
                  </a:cubicBezTo>
                  <a:cubicBezTo>
                    <a:pt x="97670" y="92297"/>
                    <a:pt x="104243" y="93059"/>
                    <a:pt x="112053" y="93916"/>
                  </a:cubicBezTo>
                  <a:cubicBezTo>
                    <a:pt x="134913" y="96583"/>
                    <a:pt x="158535" y="99250"/>
                    <a:pt x="177204" y="112966"/>
                  </a:cubicBezTo>
                  <a:lnTo>
                    <a:pt x="181967" y="115443"/>
                  </a:lnTo>
                  <a:lnTo>
                    <a:pt x="183395" y="115443"/>
                  </a:lnTo>
                  <a:lnTo>
                    <a:pt x="176537" y="118872"/>
                  </a:lnTo>
                  <a:cubicBezTo>
                    <a:pt x="174607" y="119924"/>
                    <a:pt x="172788" y="121169"/>
                    <a:pt x="171108" y="122587"/>
                  </a:cubicBezTo>
                  <a:lnTo>
                    <a:pt x="169013" y="122587"/>
                  </a:lnTo>
                  <a:cubicBezTo>
                    <a:pt x="158859" y="120771"/>
                    <a:pt x="148837" y="118289"/>
                    <a:pt x="139009" y="115157"/>
                  </a:cubicBezTo>
                  <a:cubicBezTo>
                    <a:pt x="134447" y="111409"/>
                    <a:pt x="128881" y="109089"/>
                    <a:pt x="123007" y="108490"/>
                  </a:cubicBezTo>
                  <a:cubicBezTo>
                    <a:pt x="118231" y="109063"/>
                    <a:pt x="113677" y="110832"/>
                    <a:pt x="109767" y="113633"/>
                  </a:cubicBezTo>
                  <a:lnTo>
                    <a:pt x="108815" y="114109"/>
                  </a:lnTo>
                  <a:lnTo>
                    <a:pt x="108815" y="114109"/>
                  </a:lnTo>
                  <a:lnTo>
                    <a:pt x="108148" y="114109"/>
                  </a:lnTo>
                  <a:lnTo>
                    <a:pt x="105957" y="113157"/>
                  </a:lnTo>
                  <a:cubicBezTo>
                    <a:pt x="102879" y="112126"/>
                    <a:pt x="99675" y="111517"/>
                    <a:pt x="96432" y="111347"/>
                  </a:cubicBezTo>
                  <a:cubicBezTo>
                    <a:pt x="90336" y="109156"/>
                    <a:pt x="84050" y="107156"/>
                    <a:pt x="77382" y="104870"/>
                  </a:cubicBezTo>
                  <a:cubicBezTo>
                    <a:pt x="57844" y="99719"/>
                    <a:pt x="39075" y="92000"/>
                    <a:pt x="21566" y="81915"/>
                  </a:cubicBezTo>
                  <a:cubicBezTo>
                    <a:pt x="17690" y="78593"/>
                    <a:pt x="14090" y="74962"/>
                    <a:pt x="10802" y="71056"/>
                  </a:cubicBezTo>
                  <a:cubicBezTo>
                    <a:pt x="9945" y="70009"/>
                    <a:pt x="9374" y="69342"/>
                    <a:pt x="8898" y="69342"/>
                  </a:cubicBezTo>
                  <a:lnTo>
                    <a:pt x="8898" y="69342"/>
                  </a:lnTo>
                  <a:lnTo>
                    <a:pt x="7278" y="67342"/>
                  </a:lnTo>
                  <a:cubicBezTo>
                    <a:pt x="4727" y="68828"/>
                    <a:pt x="2494" y="70802"/>
                    <a:pt x="706" y="73152"/>
                  </a:cubicBezTo>
                  <a:cubicBezTo>
                    <a:pt x="-2723" y="83915"/>
                    <a:pt x="6993" y="109728"/>
                    <a:pt x="15756" y="117348"/>
                  </a:cubicBezTo>
                  <a:cubicBezTo>
                    <a:pt x="22118" y="119806"/>
                    <a:pt x="28729" y="121563"/>
                    <a:pt x="35472" y="122587"/>
                  </a:cubicBezTo>
                  <a:cubicBezTo>
                    <a:pt x="48198" y="123971"/>
                    <a:pt x="60311" y="128777"/>
                    <a:pt x="70524" y="136493"/>
                  </a:cubicBezTo>
                  <a:lnTo>
                    <a:pt x="73572" y="137255"/>
                  </a:lnTo>
                  <a:lnTo>
                    <a:pt x="73572" y="137255"/>
                  </a:lnTo>
                  <a:lnTo>
                    <a:pt x="70619" y="141161"/>
                  </a:lnTo>
                  <a:cubicBezTo>
                    <a:pt x="66694" y="146060"/>
                    <a:pt x="62326" y="150587"/>
                    <a:pt x="57570" y="154686"/>
                  </a:cubicBezTo>
                  <a:lnTo>
                    <a:pt x="55284" y="156591"/>
                  </a:lnTo>
                  <a:cubicBezTo>
                    <a:pt x="53848" y="157680"/>
                    <a:pt x="52538" y="158926"/>
                    <a:pt x="51379" y="160306"/>
                  </a:cubicBezTo>
                  <a:lnTo>
                    <a:pt x="49188" y="160306"/>
                  </a:lnTo>
                  <a:cubicBezTo>
                    <a:pt x="47507" y="160417"/>
                    <a:pt x="45821" y="160417"/>
                    <a:pt x="44140" y="160306"/>
                  </a:cubicBezTo>
                  <a:cubicBezTo>
                    <a:pt x="36195" y="159720"/>
                    <a:pt x="28542" y="157060"/>
                    <a:pt x="21947" y="152591"/>
                  </a:cubicBezTo>
                  <a:cubicBezTo>
                    <a:pt x="19717" y="151273"/>
                    <a:pt x="17312" y="150279"/>
                    <a:pt x="14803" y="149638"/>
                  </a:cubicBezTo>
                  <a:lnTo>
                    <a:pt x="13565" y="151828"/>
                  </a:lnTo>
                  <a:cubicBezTo>
                    <a:pt x="23346" y="168068"/>
                    <a:pt x="35922" y="182450"/>
                    <a:pt x="50712" y="194310"/>
                  </a:cubicBezTo>
                  <a:lnTo>
                    <a:pt x="52046" y="196501"/>
                  </a:lnTo>
                  <a:cubicBezTo>
                    <a:pt x="53874" y="197546"/>
                    <a:pt x="55941" y="198103"/>
                    <a:pt x="58047" y="198120"/>
                  </a:cubicBezTo>
                  <a:lnTo>
                    <a:pt x="58046" y="198120"/>
                  </a:lnTo>
                  <a:cubicBezTo>
                    <a:pt x="69572" y="198120"/>
                    <a:pt x="82049" y="182023"/>
                    <a:pt x="91289" y="170307"/>
                  </a:cubicBezTo>
                  <a:cubicBezTo>
                    <a:pt x="93289" y="167830"/>
                    <a:pt x="95099" y="165449"/>
                    <a:pt x="97194" y="163259"/>
                  </a:cubicBezTo>
                  <a:lnTo>
                    <a:pt x="99480" y="161544"/>
                  </a:lnTo>
                  <a:cubicBezTo>
                    <a:pt x="108148" y="155162"/>
                    <a:pt x="109005" y="154591"/>
                    <a:pt x="108434" y="154495"/>
                  </a:cubicBezTo>
                  <a:lnTo>
                    <a:pt x="110624" y="155067"/>
                  </a:lnTo>
                  <a:cubicBezTo>
                    <a:pt x="117340" y="157116"/>
                    <a:pt x="123748" y="160064"/>
                    <a:pt x="129674" y="163830"/>
                  </a:cubicBezTo>
                  <a:cubicBezTo>
                    <a:pt x="137173" y="161185"/>
                    <a:pt x="142378" y="154332"/>
                    <a:pt x="142914" y="146399"/>
                  </a:cubicBezTo>
                  <a:lnTo>
                    <a:pt x="140152" y="143827"/>
                  </a:lnTo>
                  <a:cubicBezTo>
                    <a:pt x="135961" y="140017"/>
                    <a:pt x="131865" y="136208"/>
                    <a:pt x="127579" y="132493"/>
                  </a:cubicBezTo>
                  <a:lnTo>
                    <a:pt x="125483" y="132016"/>
                  </a:lnTo>
                  <a:lnTo>
                    <a:pt x="126817" y="128492"/>
                  </a:lnTo>
                  <a:cubicBezTo>
                    <a:pt x="128457" y="125090"/>
                    <a:pt x="130756" y="122047"/>
                    <a:pt x="133580" y="119539"/>
                  </a:cubicBezTo>
                  <a:lnTo>
                    <a:pt x="133580" y="118110"/>
                  </a:lnTo>
                  <a:lnTo>
                    <a:pt x="136437" y="118872"/>
                  </a:lnTo>
                  <a:cubicBezTo>
                    <a:pt x="148820" y="121634"/>
                    <a:pt x="159869" y="125063"/>
                    <a:pt x="173490" y="129254"/>
                  </a:cubicBezTo>
                  <a:lnTo>
                    <a:pt x="185396" y="133160"/>
                  </a:lnTo>
                  <a:lnTo>
                    <a:pt x="188253" y="135350"/>
                  </a:lnTo>
                  <a:cubicBezTo>
                    <a:pt x="193426" y="140346"/>
                    <a:pt x="200143" y="143436"/>
                    <a:pt x="207303" y="144113"/>
                  </a:cubicBezTo>
                  <a:cubicBezTo>
                    <a:pt x="208767" y="144125"/>
                    <a:pt x="210220" y="143867"/>
                    <a:pt x="211590" y="143351"/>
                  </a:cubicBezTo>
                  <a:cubicBezTo>
                    <a:pt x="217313" y="138011"/>
                    <a:pt x="222166" y="131808"/>
                    <a:pt x="225972" y="124968"/>
                  </a:cubicBezTo>
                  <a:lnTo>
                    <a:pt x="225972" y="124968"/>
                  </a:lnTo>
                  <a:lnTo>
                    <a:pt x="225972" y="124968"/>
                  </a:lnTo>
                  <a:cubicBezTo>
                    <a:pt x="223686" y="121634"/>
                    <a:pt x="222639" y="120587"/>
                    <a:pt x="222257" y="120587"/>
                  </a:cubicBezTo>
                  <a:lnTo>
                    <a:pt x="224353" y="118015"/>
                  </a:lnTo>
                  <a:cubicBezTo>
                    <a:pt x="225338" y="116899"/>
                    <a:pt x="226536" y="115993"/>
                    <a:pt x="227877" y="115348"/>
                  </a:cubicBezTo>
                  <a:cubicBezTo>
                    <a:pt x="247975" y="108966"/>
                    <a:pt x="269787" y="101060"/>
                    <a:pt x="285789" y="95345"/>
                  </a:cubicBezTo>
                  <a:cubicBezTo>
                    <a:pt x="295314" y="89249"/>
                    <a:pt x="296457" y="88678"/>
                    <a:pt x="293028" y="79629"/>
                  </a:cubicBezTo>
                  <a:cubicBezTo>
                    <a:pt x="292269" y="77712"/>
                    <a:pt x="291411" y="75837"/>
                    <a:pt x="290457" y="74009"/>
                  </a:cubicBezTo>
                  <a:moveTo>
                    <a:pt x="212352" y="85915"/>
                  </a:moveTo>
                  <a:lnTo>
                    <a:pt x="215590" y="82963"/>
                  </a:lnTo>
                  <a:cubicBezTo>
                    <a:pt x="220067" y="78772"/>
                    <a:pt x="222067" y="76771"/>
                    <a:pt x="222543" y="74771"/>
                  </a:cubicBezTo>
                  <a:cubicBezTo>
                    <a:pt x="221811" y="73425"/>
                    <a:pt x="220724" y="72305"/>
                    <a:pt x="219400" y="71533"/>
                  </a:cubicBezTo>
                  <a:lnTo>
                    <a:pt x="218352" y="71533"/>
                  </a:lnTo>
                  <a:lnTo>
                    <a:pt x="216161" y="71533"/>
                  </a:lnTo>
                  <a:cubicBezTo>
                    <a:pt x="213485" y="71602"/>
                    <a:pt x="210924" y="70444"/>
                    <a:pt x="209208" y="68389"/>
                  </a:cubicBezTo>
                  <a:lnTo>
                    <a:pt x="207684" y="67151"/>
                  </a:lnTo>
                  <a:lnTo>
                    <a:pt x="207684" y="65722"/>
                  </a:lnTo>
                  <a:lnTo>
                    <a:pt x="208923" y="61722"/>
                  </a:lnTo>
                  <a:lnTo>
                    <a:pt x="208256" y="61722"/>
                  </a:lnTo>
                  <a:lnTo>
                    <a:pt x="212637" y="60293"/>
                  </a:lnTo>
                  <a:cubicBezTo>
                    <a:pt x="218565" y="58831"/>
                    <a:pt x="224314" y="56723"/>
                    <a:pt x="229782" y="54007"/>
                  </a:cubicBezTo>
                  <a:lnTo>
                    <a:pt x="230925" y="52102"/>
                  </a:lnTo>
                  <a:lnTo>
                    <a:pt x="233783" y="54483"/>
                  </a:lnTo>
                  <a:cubicBezTo>
                    <a:pt x="241333" y="60527"/>
                    <a:pt x="246606" y="68957"/>
                    <a:pt x="248737" y="78391"/>
                  </a:cubicBezTo>
                  <a:lnTo>
                    <a:pt x="247308" y="80105"/>
                  </a:lnTo>
                  <a:cubicBezTo>
                    <a:pt x="239958" y="87977"/>
                    <a:pt x="229484" y="92166"/>
                    <a:pt x="218733" y="91535"/>
                  </a:cubicBezTo>
                  <a:lnTo>
                    <a:pt x="215971" y="92202"/>
                  </a:lnTo>
                  <a:lnTo>
                    <a:pt x="214542" y="87820"/>
                  </a:lnTo>
                  <a:lnTo>
                    <a:pt x="212637" y="8658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3DFEB934-4FBE-49E8-B851-57792A8554DB}"/>
                </a:ext>
              </a:extLst>
            </p:cNvPr>
            <p:cNvSpPr/>
            <p:nvPr/>
          </p:nvSpPr>
          <p:spPr>
            <a:xfrm>
              <a:off x="6607685" y="3022758"/>
              <a:ext cx="46663" cy="85248"/>
            </a:xfrm>
            <a:custGeom>
              <a:avLst/>
              <a:gdLst>
                <a:gd name="connsiteX0" fmla="*/ 12951 w 46663"/>
                <a:gd name="connsiteY0" fmla="*/ 84773 h 85248"/>
                <a:gd name="connsiteX1" fmla="*/ 473 w 46663"/>
                <a:gd name="connsiteY1" fmla="*/ 80677 h 85248"/>
                <a:gd name="connsiteX2" fmla="*/ 9998 w 46663"/>
                <a:gd name="connsiteY2" fmla="*/ 53340 h 85248"/>
                <a:gd name="connsiteX3" fmla="*/ 14189 w 46663"/>
                <a:gd name="connsiteY3" fmla="*/ 47054 h 85248"/>
                <a:gd name="connsiteX4" fmla="*/ 15046 w 46663"/>
                <a:gd name="connsiteY4" fmla="*/ 44863 h 85248"/>
                <a:gd name="connsiteX5" fmla="*/ 16761 w 46663"/>
                <a:gd name="connsiteY5" fmla="*/ 41624 h 85248"/>
                <a:gd name="connsiteX6" fmla="*/ 22761 w 46663"/>
                <a:gd name="connsiteY6" fmla="*/ 29051 h 85248"/>
                <a:gd name="connsiteX7" fmla="*/ 24666 w 46663"/>
                <a:gd name="connsiteY7" fmla="*/ 22479 h 85248"/>
                <a:gd name="connsiteX8" fmla="*/ 36477 w 46663"/>
                <a:gd name="connsiteY8" fmla="*/ 0 h 85248"/>
                <a:gd name="connsiteX9" fmla="*/ 44859 w 46663"/>
                <a:gd name="connsiteY9" fmla="*/ 3239 h 85248"/>
                <a:gd name="connsiteX10" fmla="*/ 44859 w 46663"/>
                <a:gd name="connsiteY10" fmla="*/ 12764 h 85248"/>
                <a:gd name="connsiteX11" fmla="*/ 44098 w 46663"/>
                <a:gd name="connsiteY11" fmla="*/ 14478 h 85248"/>
                <a:gd name="connsiteX12" fmla="*/ 45336 w 46663"/>
                <a:gd name="connsiteY12" fmla="*/ 20383 h 85248"/>
                <a:gd name="connsiteX13" fmla="*/ 46288 w 46663"/>
                <a:gd name="connsiteY13" fmla="*/ 42291 h 85248"/>
                <a:gd name="connsiteX14" fmla="*/ 46288 w 46663"/>
                <a:gd name="connsiteY14" fmla="*/ 45053 h 85248"/>
                <a:gd name="connsiteX15" fmla="*/ 44383 w 46663"/>
                <a:gd name="connsiteY15" fmla="*/ 52388 h 85248"/>
                <a:gd name="connsiteX16" fmla="*/ 31810 w 46663"/>
                <a:gd name="connsiteY16" fmla="*/ 77248 h 85248"/>
                <a:gd name="connsiteX17" fmla="*/ 29143 w 46663"/>
                <a:gd name="connsiteY17" fmla="*/ 79629 h 85248"/>
                <a:gd name="connsiteX18" fmla="*/ 27429 w 46663"/>
                <a:gd name="connsiteY18" fmla="*/ 80677 h 85248"/>
                <a:gd name="connsiteX19" fmla="*/ 13522 w 46663"/>
                <a:gd name="connsiteY19" fmla="*/ 85249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63" h="85248">
                  <a:moveTo>
                    <a:pt x="12951" y="84773"/>
                  </a:moveTo>
                  <a:cubicBezTo>
                    <a:pt x="8459" y="84786"/>
                    <a:pt x="4083" y="83350"/>
                    <a:pt x="473" y="80677"/>
                  </a:cubicBezTo>
                  <a:cubicBezTo>
                    <a:pt x="-1908" y="71152"/>
                    <a:pt x="5235" y="60865"/>
                    <a:pt x="9998" y="53340"/>
                  </a:cubicBezTo>
                  <a:cubicBezTo>
                    <a:pt x="11505" y="51320"/>
                    <a:pt x="12904" y="49221"/>
                    <a:pt x="14189" y="47054"/>
                  </a:cubicBezTo>
                  <a:lnTo>
                    <a:pt x="15046" y="44863"/>
                  </a:lnTo>
                  <a:lnTo>
                    <a:pt x="16761" y="41624"/>
                  </a:lnTo>
                  <a:cubicBezTo>
                    <a:pt x="18856" y="37529"/>
                    <a:pt x="20856" y="33528"/>
                    <a:pt x="22761" y="29051"/>
                  </a:cubicBezTo>
                  <a:cubicBezTo>
                    <a:pt x="23523" y="26765"/>
                    <a:pt x="24095" y="24575"/>
                    <a:pt x="24666" y="22479"/>
                  </a:cubicBezTo>
                  <a:cubicBezTo>
                    <a:pt x="27810" y="10001"/>
                    <a:pt x="30191" y="2191"/>
                    <a:pt x="36477" y="0"/>
                  </a:cubicBezTo>
                  <a:cubicBezTo>
                    <a:pt x="41335" y="762"/>
                    <a:pt x="43716" y="1429"/>
                    <a:pt x="44859" y="3239"/>
                  </a:cubicBezTo>
                  <a:cubicBezTo>
                    <a:pt x="46002" y="5048"/>
                    <a:pt x="45621" y="7620"/>
                    <a:pt x="44859" y="12764"/>
                  </a:cubicBezTo>
                  <a:lnTo>
                    <a:pt x="44098" y="14478"/>
                  </a:lnTo>
                  <a:cubicBezTo>
                    <a:pt x="44740" y="16391"/>
                    <a:pt x="45155" y="18373"/>
                    <a:pt x="45336" y="20383"/>
                  </a:cubicBezTo>
                  <a:cubicBezTo>
                    <a:pt x="46689" y="27604"/>
                    <a:pt x="47010" y="34980"/>
                    <a:pt x="46288" y="42291"/>
                  </a:cubicBezTo>
                  <a:lnTo>
                    <a:pt x="46288" y="45053"/>
                  </a:lnTo>
                  <a:cubicBezTo>
                    <a:pt x="45891" y="47554"/>
                    <a:pt x="45253" y="50010"/>
                    <a:pt x="44383" y="52388"/>
                  </a:cubicBezTo>
                  <a:cubicBezTo>
                    <a:pt x="42307" y="61585"/>
                    <a:pt x="37988" y="70125"/>
                    <a:pt x="31810" y="77248"/>
                  </a:cubicBezTo>
                  <a:lnTo>
                    <a:pt x="29143" y="79629"/>
                  </a:lnTo>
                  <a:lnTo>
                    <a:pt x="27429" y="80677"/>
                  </a:lnTo>
                  <a:cubicBezTo>
                    <a:pt x="23315" y="83477"/>
                    <a:pt x="18495" y="85062"/>
                    <a:pt x="13522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07CC2325-846A-4E8F-A94A-5F8D09740E6B}"/>
                </a:ext>
              </a:extLst>
            </p:cNvPr>
            <p:cNvSpPr/>
            <p:nvPr/>
          </p:nvSpPr>
          <p:spPr>
            <a:xfrm>
              <a:off x="6607765" y="3022948"/>
              <a:ext cx="45682" cy="84201"/>
            </a:xfrm>
            <a:custGeom>
              <a:avLst/>
              <a:gdLst>
                <a:gd name="connsiteX0" fmla="*/ 12871 w 45682"/>
                <a:gd name="connsiteY0" fmla="*/ 84201 h 84201"/>
                <a:gd name="connsiteX1" fmla="*/ 12871 w 45682"/>
                <a:gd name="connsiteY1" fmla="*/ 84201 h 84201"/>
                <a:gd name="connsiteX2" fmla="*/ 26492 w 45682"/>
                <a:gd name="connsiteY2" fmla="*/ 79629 h 84201"/>
                <a:gd name="connsiteX3" fmla="*/ 28206 w 45682"/>
                <a:gd name="connsiteY3" fmla="*/ 78677 h 84201"/>
                <a:gd name="connsiteX4" fmla="*/ 30873 w 45682"/>
                <a:gd name="connsiteY4" fmla="*/ 76295 h 84201"/>
                <a:gd name="connsiteX5" fmla="*/ 43256 w 45682"/>
                <a:gd name="connsiteY5" fmla="*/ 51721 h 84201"/>
                <a:gd name="connsiteX6" fmla="*/ 45256 w 45682"/>
                <a:gd name="connsiteY6" fmla="*/ 44387 h 84201"/>
                <a:gd name="connsiteX7" fmla="*/ 45256 w 45682"/>
                <a:gd name="connsiteY7" fmla="*/ 41624 h 84201"/>
                <a:gd name="connsiteX8" fmla="*/ 44303 w 45682"/>
                <a:gd name="connsiteY8" fmla="*/ 19717 h 84201"/>
                <a:gd name="connsiteX9" fmla="*/ 43446 w 45682"/>
                <a:gd name="connsiteY9" fmla="*/ 13526 h 84201"/>
                <a:gd name="connsiteX10" fmla="*/ 43446 w 45682"/>
                <a:gd name="connsiteY10" fmla="*/ 13526 h 84201"/>
                <a:gd name="connsiteX11" fmla="*/ 44303 w 45682"/>
                <a:gd name="connsiteY11" fmla="*/ 11906 h 84201"/>
                <a:gd name="connsiteX12" fmla="*/ 44303 w 45682"/>
                <a:gd name="connsiteY12" fmla="*/ 3143 h 84201"/>
                <a:gd name="connsiteX13" fmla="*/ 36302 w 45682"/>
                <a:gd name="connsiteY13" fmla="*/ 0 h 84201"/>
                <a:gd name="connsiteX14" fmla="*/ 25063 w 45682"/>
                <a:gd name="connsiteY14" fmla="*/ 21431 h 84201"/>
                <a:gd name="connsiteX15" fmla="*/ 22967 w 45682"/>
                <a:gd name="connsiteY15" fmla="*/ 28956 h 84201"/>
                <a:gd name="connsiteX16" fmla="*/ 16871 w 45682"/>
                <a:gd name="connsiteY16" fmla="*/ 41529 h 84201"/>
                <a:gd name="connsiteX17" fmla="*/ 15062 w 45682"/>
                <a:gd name="connsiteY17" fmla="*/ 44768 h 84201"/>
                <a:gd name="connsiteX18" fmla="*/ 14300 w 45682"/>
                <a:gd name="connsiteY18" fmla="*/ 47054 h 84201"/>
                <a:gd name="connsiteX19" fmla="*/ 10109 w 45682"/>
                <a:gd name="connsiteY19" fmla="*/ 53340 h 84201"/>
                <a:gd name="connsiteX20" fmla="*/ 584 w 45682"/>
                <a:gd name="connsiteY20" fmla="*/ 80010 h 84201"/>
                <a:gd name="connsiteX21" fmla="*/ 12776 w 45682"/>
                <a:gd name="connsiteY21" fmla="*/ 84106 h 8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682" h="84201">
                  <a:moveTo>
                    <a:pt x="12871" y="84201"/>
                  </a:moveTo>
                  <a:lnTo>
                    <a:pt x="12871" y="84201"/>
                  </a:lnTo>
                  <a:cubicBezTo>
                    <a:pt x="17740" y="83933"/>
                    <a:pt x="22446" y="82353"/>
                    <a:pt x="26492" y="79629"/>
                  </a:cubicBezTo>
                  <a:lnTo>
                    <a:pt x="28206" y="78677"/>
                  </a:lnTo>
                  <a:lnTo>
                    <a:pt x="30873" y="76295"/>
                  </a:lnTo>
                  <a:cubicBezTo>
                    <a:pt x="36921" y="69222"/>
                    <a:pt x="41170" y="60791"/>
                    <a:pt x="43256" y="51721"/>
                  </a:cubicBezTo>
                  <a:cubicBezTo>
                    <a:pt x="44091" y="49325"/>
                    <a:pt x="44759" y="46875"/>
                    <a:pt x="45256" y="44387"/>
                  </a:cubicBezTo>
                  <a:lnTo>
                    <a:pt x="45256" y="41624"/>
                  </a:lnTo>
                  <a:cubicBezTo>
                    <a:pt x="46053" y="34316"/>
                    <a:pt x="45731" y="26929"/>
                    <a:pt x="44303" y="19717"/>
                  </a:cubicBezTo>
                  <a:lnTo>
                    <a:pt x="43446" y="13526"/>
                  </a:lnTo>
                  <a:lnTo>
                    <a:pt x="43446" y="13526"/>
                  </a:lnTo>
                  <a:lnTo>
                    <a:pt x="44303" y="11906"/>
                  </a:lnTo>
                  <a:cubicBezTo>
                    <a:pt x="45161" y="7430"/>
                    <a:pt x="45637" y="4858"/>
                    <a:pt x="44303" y="3143"/>
                  </a:cubicBezTo>
                  <a:cubicBezTo>
                    <a:pt x="42970" y="1429"/>
                    <a:pt x="40874" y="857"/>
                    <a:pt x="36302" y="0"/>
                  </a:cubicBezTo>
                  <a:cubicBezTo>
                    <a:pt x="30302" y="2286"/>
                    <a:pt x="28016" y="9525"/>
                    <a:pt x="25063" y="21431"/>
                  </a:cubicBezTo>
                  <a:lnTo>
                    <a:pt x="22967" y="28956"/>
                  </a:lnTo>
                  <a:cubicBezTo>
                    <a:pt x="20967" y="33528"/>
                    <a:pt x="18967" y="37433"/>
                    <a:pt x="16871" y="41529"/>
                  </a:cubicBezTo>
                  <a:lnTo>
                    <a:pt x="15062" y="44768"/>
                  </a:lnTo>
                  <a:lnTo>
                    <a:pt x="14300" y="47054"/>
                  </a:lnTo>
                  <a:cubicBezTo>
                    <a:pt x="13252" y="48768"/>
                    <a:pt x="11823" y="50768"/>
                    <a:pt x="10109" y="53340"/>
                  </a:cubicBezTo>
                  <a:cubicBezTo>
                    <a:pt x="4965" y="60770"/>
                    <a:pt x="-2083" y="70866"/>
                    <a:pt x="584" y="80010"/>
                  </a:cubicBezTo>
                  <a:cubicBezTo>
                    <a:pt x="4099" y="82655"/>
                    <a:pt x="8376" y="84092"/>
                    <a:pt x="12776" y="8410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42FD8CF5-3F13-4A4A-8ACA-97E9A843BCF5}"/>
                </a:ext>
              </a:extLst>
            </p:cNvPr>
            <p:cNvSpPr/>
            <p:nvPr/>
          </p:nvSpPr>
          <p:spPr>
            <a:xfrm>
              <a:off x="6565754" y="3057333"/>
              <a:ext cx="30141" cy="38862"/>
            </a:xfrm>
            <a:custGeom>
              <a:avLst/>
              <a:gdLst>
                <a:gd name="connsiteX0" fmla="*/ 11258 w 30141"/>
                <a:gd name="connsiteY0" fmla="*/ 38862 h 38862"/>
                <a:gd name="connsiteX1" fmla="*/ 1161 w 30141"/>
                <a:gd name="connsiteY1" fmla="*/ 34385 h 38862"/>
                <a:gd name="connsiteX2" fmla="*/ 21449 w 30141"/>
                <a:gd name="connsiteY2" fmla="*/ 0 h 38862"/>
                <a:gd name="connsiteX3" fmla="*/ 28974 w 30141"/>
                <a:gd name="connsiteY3" fmla="*/ 6763 h 38862"/>
                <a:gd name="connsiteX4" fmla="*/ 24497 w 30141"/>
                <a:gd name="connsiteY4" fmla="*/ 31623 h 38862"/>
                <a:gd name="connsiteX5" fmla="*/ 11353 w 30141"/>
                <a:gd name="connsiteY5" fmla="*/ 38862 h 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41" h="38862">
                  <a:moveTo>
                    <a:pt x="11258" y="38862"/>
                  </a:moveTo>
                  <a:cubicBezTo>
                    <a:pt x="7562" y="38265"/>
                    <a:pt x="4085" y="36723"/>
                    <a:pt x="1161" y="34385"/>
                  </a:cubicBezTo>
                  <a:cubicBezTo>
                    <a:pt x="-5506" y="19145"/>
                    <a:pt x="18592" y="1905"/>
                    <a:pt x="21449" y="0"/>
                  </a:cubicBezTo>
                  <a:cubicBezTo>
                    <a:pt x="25046" y="626"/>
                    <a:pt x="27969" y="3253"/>
                    <a:pt x="28974" y="6763"/>
                  </a:cubicBezTo>
                  <a:cubicBezTo>
                    <a:pt x="31516" y="15290"/>
                    <a:pt x="29855" y="24518"/>
                    <a:pt x="24497" y="31623"/>
                  </a:cubicBezTo>
                  <a:cubicBezTo>
                    <a:pt x="17163" y="36671"/>
                    <a:pt x="14115" y="38767"/>
                    <a:pt x="11353" y="38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15938A86-F496-4619-9102-E5FF64229664}"/>
                </a:ext>
              </a:extLst>
            </p:cNvPr>
            <p:cNvSpPr/>
            <p:nvPr/>
          </p:nvSpPr>
          <p:spPr>
            <a:xfrm>
              <a:off x="6566023" y="3057619"/>
              <a:ext cx="29295" cy="38100"/>
            </a:xfrm>
            <a:custGeom>
              <a:avLst/>
              <a:gdLst>
                <a:gd name="connsiteX0" fmla="*/ 10988 w 29295"/>
                <a:gd name="connsiteY0" fmla="*/ 38100 h 38100"/>
                <a:gd name="connsiteX1" fmla="*/ 10988 w 29295"/>
                <a:gd name="connsiteY1" fmla="*/ 38100 h 38100"/>
                <a:gd name="connsiteX2" fmla="*/ 23752 w 29295"/>
                <a:gd name="connsiteY2" fmla="*/ 31147 h 38100"/>
                <a:gd name="connsiteX3" fmla="*/ 28133 w 29295"/>
                <a:gd name="connsiteY3" fmla="*/ 6668 h 38100"/>
                <a:gd name="connsiteX4" fmla="*/ 21275 w 29295"/>
                <a:gd name="connsiteY4" fmla="*/ 0 h 38100"/>
                <a:gd name="connsiteX5" fmla="*/ 1082 w 29295"/>
                <a:gd name="connsiteY5" fmla="*/ 33814 h 38100"/>
                <a:gd name="connsiteX6" fmla="*/ 10607 w 29295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295" h="38100">
                  <a:moveTo>
                    <a:pt x="10988" y="38100"/>
                  </a:moveTo>
                  <a:lnTo>
                    <a:pt x="10988" y="38100"/>
                  </a:lnTo>
                  <a:cubicBezTo>
                    <a:pt x="13560" y="38100"/>
                    <a:pt x="16703" y="36005"/>
                    <a:pt x="23752" y="31147"/>
                  </a:cubicBezTo>
                  <a:cubicBezTo>
                    <a:pt x="29025" y="24149"/>
                    <a:pt x="30652" y="15060"/>
                    <a:pt x="28133" y="6668"/>
                  </a:cubicBezTo>
                  <a:cubicBezTo>
                    <a:pt x="27210" y="3375"/>
                    <a:pt x="24592" y="830"/>
                    <a:pt x="21275" y="0"/>
                  </a:cubicBezTo>
                  <a:cubicBezTo>
                    <a:pt x="18513" y="2000"/>
                    <a:pt x="-5300" y="19050"/>
                    <a:pt x="1082" y="33814"/>
                  </a:cubicBezTo>
                  <a:cubicBezTo>
                    <a:pt x="3840" y="36031"/>
                    <a:pt x="7119" y="37506"/>
                    <a:pt x="10607" y="381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A5F2D065-1877-40CE-9FA7-109B76196B27}"/>
              </a:ext>
            </a:extLst>
          </p:cNvPr>
          <p:cNvCxnSpPr>
            <a:cxnSpLocks/>
          </p:cNvCxnSpPr>
          <p:nvPr userDrawn="1"/>
        </p:nvCxnSpPr>
        <p:spPr>
          <a:xfrm flipH="1">
            <a:off x="9486413" y="3501607"/>
            <a:ext cx="1584195" cy="1280073"/>
          </a:xfrm>
          <a:prstGeom prst="line">
            <a:avLst/>
          </a:prstGeom>
          <a:ln>
            <a:gradFill>
              <a:gsLst>
                <a:gs pos="52300">
                  <a:schemeClr val="bg1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占位符 98">
            <a:extLst>
              <a:ext uri="{FF2B5EF4-FFF2-40B4-BE49-F238E27FC236}">
                <a16:creationId xmlns:a16="http://schemas.microsoft.com/office/drawing/2014/main" id="{FCA11313-7A28-429F-893A-38AC00B40B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62723" y="4827914"/>
            <a:ext cx="2091799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答辩人：单击输入</a:t>
            </a:r>
          </a:p>
        </p:txBody>
      </p:sp>
      <p:sp>
        <p:nvSpPr>
          <p:cNvPr id="105" name="文本占位符 104">
            <a:extLst>
              <a:ext uri="{FF2B5EF4-FFF2-40B4-BE49-F238E27FC236}">
                <a16:creationId xmlns:a16="http://schemas.microsoft.com/office/drawing/2014/main" id="{B3C4EC5F-F9F2-475A-B6BB-553A985FE9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721" y="2477819"/>
            <a:ext cx="335280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zh-CN" altLang="en-US" sz="2000" dirty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r"/>
            <a:r>
              <a:rPr lang="zh-CN" altLang="en-US" dirty="0"/>
              <a:t>感 谢 倾 听</a:t>
            </a:r>
          </a:p>
        </p:txBody>
      </p:sp>
      <p:sp>
        <p:nvSpPr>
          <p:cNvPr id="106" name="页脚占位符 43">
            <a:extLst>
              <a:ext uri="{FF2B5EF4-FFF2-40B4-BE49-F238E27FC236}">
                <a16:creationId xmlns:a16="http://schemas.microsoft.com/office/drawing/2014/main" id="{8291C6AA-0036-4886-BB6D-F878DEFDE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108" name="文本占位符 4">
            <a:extLst>
              <a:ext uri="{FF2B5EF4-FFF2-40B4-BE49-F238E27FC236}">
                <a16:creationId xmlns:a16="http://schemas.microsoft.com/office/drawing/2014/main" id="{26341495-24ED-4364-B450-5142D56954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6162" y="2684377"/>
            <a:ext cx="6585664" cy="98582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r">
              <a:buNone/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1pPr>
            <a:lvl2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2pPr>
            <a:lvl3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3pPr>
            <a:lvl4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4pPr>
            <a:lvl5pPr>
              <a:defRPr lang="zh-CN" altLang="en-US" sz="4000" kern="1200" dirty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敬 请 各 位 老 师 批 评 指 正</a:t>
            </a:r>
          </a:p>
        </p:txBody>
      </p:sp>
      <p:sp>
        <p:nvSpPr>
          <p:cNvPr id="111" name="文本占位符 98">
            <a:extLst>
              <a:ext uri="{FF2B5EF4-FFF2-40B4-BE49-F238E27FC236}">
                <a16:creationId xmlns:a16="http://schemas.microsoft.com/office/drawing/2014/main" id="{AFC2B692-1000-4A58-B862-67CC74369F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9438" y="5256468"/>
            <a:ext cx="2735084" cy="335067"/>
          </a:xfrm>
          <a:prstGeom prst="rect">
            <a:avLst/>
          </a:prstGeom>
        </p:spPr>
        <p:txBody>
          <a:bodyPr lIns="0" rIns="0" anchor="ctr"/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outerShdw blurRad="38100" dist="12700" dir="5400000" algn="ctr" rotWithShape="0">
                    <a:srgbClr val="002858">
                      <a:lumMod val="50000"/>
                    </a:srgbClr>
                  </a:outerShdw>
                </a:effectLst>
                <a:uLnTx/>
                <a:uFillTx/>
                <a:latin typeface="Arial"/>
                <a:ea typeface="阿里巴巴普惠体 M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Tel:188XXXX1234</a:t>
            </a:r>
            <a:endParaRPr lang="zh-CN" altLang="en-US" dirty="0"/>
          </a:p>
        </p:txBody>
      </p:sp>
      <p:sp>
        <p:nvSpPr>
          <p:cNvPr id="112" name="文本占位符 98">
            <a:extLst>
              <a:ext uri="{FF2B5EF4-FFF2-40B4-BE49-F238E27FC236}">
                <a16:creationId xmlns:a16="http://schemas.microsoft.com/office/drawing/2014/main" id="{0ED61787-90B4-4CF9-B43A-5B1DF9378A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19438" y="5497170"/>
            <a:ext cx="2735084" cy="335067"/>
          </a:xfrm>
          <a:prstGeom prst="rect">
            <a:avLst/>
          </a:prstGeom>
        </p:spPr>
        <p:txBody>
          <a:bodyPr lIns="0" rIns="0" anchor="ctr"/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outerShdw blurRad="38100" dist="12700" dir="5400000" algn="ctr" rotWithShape="0">
                    <a:srgbClr val="002858">
                      <a:lumMod val="50000"/>
                    </a:srgbClr>
                  </a:outerShdw>
                </a:effectLst>
                <a:uLnTx/>
                <a:uFillTx/>
                <a:latin typeface="Arial"/>
                <a:ea typeface="阿里巴巴普惠体 M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Email:ph-awesome@zju.edu.cn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8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无图居中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描述已自动生成">
            <a:extLst>
              <a:ext uri="{FF2B5EF4-FFF2-40B4-BE49-F238E27FC236}">
                <a16:creationId xmlns:a16="http://schemas.microsoft.com/office/drawing/2014/main" id="{90434916-F733-4F69-A9C8-318B4EFE05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32187"/>
            <a:ext cx="12192000" cy="2964773"/>
          </a:xfrm>
          <a:prstGeom prst="rect">
            <a:avLst/>
          </a:prstGeom>
        </p:spPr>
      </p:pic>
      <p:sp useBgFill="1">
        <p:nvSpPr>
          <p:cNvPr id="62" name="等腰三角形 72">
            <a:extLst>
              <a:ext uri="{FF2B5EF4-FFF2-40B4-BE49-F238E27FC236}">
                <a16:creationId xmlns:a16="http://schemas.microsoft.com/office/drawing/2014/main" id="{4A6EABC0-C5E0-4EE1-BB00-4E5DDC1D588C}"/>
              </a:ext>
            </a:extLst>
          </p:cNvPr>
          <p:cNvSpPr/>
          <p:nvPr/>
        </p:nvSpPr>
        <p:spPr>
          <a:xfrm rot="10800000">
            <a:off x="3621304" y="1287502"/>
            <a:ext cx="4949391" cy="4036182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603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 useBgFill="1">
        <p:nvSpPr>
          <p:cNvPr id="63" name="等腰三角形 72">
            <a:extLst>
              <a:ext uri="{FF2B5EF4-FFF2-40B4-BE49-F238E27FC236}">
                <a16:creationId xmlns:a16="http://schemas.microsoft.com/office/drawing/2014/main" id="{A8EC1A02-250E-48A9-968E-0EA9D2ECFE4C}"/>
              </a:ext>
            </a:extLst>
          </p:cNvPr>
          <p:cNvSpPr/>
          <p:nvPr/>
        </p:nvSpPr>
        <p:spPr>
          <a:xfrm rot="10800000">
            <a:off x="3847380" y="1400399"/>
            <a:ext cx="4497241" cy="3667457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381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 useBgFill="1">
        <p:nvSpPr>
          <p:cNvPr id="64" name="等腰三角形 72">
            <a:extLst>
              <a:ext uri="{FF2B5EF4-FFF2-40B4-BE49-F238E27FC236}">
                <a16:creationId xmlns:a16="http://schemas.microsoft.com/office/drawing/2014/main" id="{C85D80BC-A869-4FCB-812E-B1F23FE47017}"/>
              </a:ext>
            </a:extLst>
          </p:cNvPr>
          <p:cNvSpPr/>
          <p:nvPr/>
        </p:nvSpPr>
        <p:spPr>
          <a:xfrm rot="10800000">
            <a:off x="4109056" y="1544481"/>
            <a:ext cx="3973888" cy="324066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222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 useBgFill="1">
        <p:nvSpPr>
          <p:cNvPr id="65" name="等腰三角形 72">
            <a:extLst>
              <a:ext uri="{FF2B5EF4-FFF2-40B4-BE49-F238E27FC236}">
                <a16:creationId xmlns:a16="http://schemas.microsoft.com/office/drawing/2014/main" id="{31A50787-FD64-4B36-8024-95E6158EB5B7}"/>
              </a:ext>
            </a:extLst>
          </p:cNvPr>
          <p:cNvSpPr/>
          <p:nvPr/>
        </p:nvSpPr>
        <p:spPr>
          <a:xfrm rot="10800000">
            <a:off x="4309291" y="1661563"/>
            <a:ext cx="3573419" cy="291409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15875" cap="rnd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8D4A452E-79CC-416F-B1EE-3CBA46C8A877}"/>
              </a:ext>
            </a:extLst>
          </p:cNvPr>
          <p:cNvSpPr/>
          <p:nvPr/>
        </p:nvSpPr>
        <p:spPr>
          <a:xfrm>
            <a:off x="4855517" y="2065576"/>
            <a:ext cx="2480966" cy="2050861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60" name="文本占位符 59">
            <a:extLst>
              <a:ext uri="{FF2B5EF4-FFF2-40B4-BE49-F238E27FC236}">
                <a16:creationId xmlns:a16="http://schemas.microsoft.com/office/drawing/2014/main" id="{538464DC-9FAB-45C5-8BF5-73284C4E143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95760" y="5404086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答辩人：单击输入</a:t>
            </a:r>
          </a:p>
        </p:txBody>
      </p:sp>
      <p:sp>
        <p:nvSpPr>
          <p:cNvPr id="11" name="等腰三角形 72">
            <a:extLst>
              <a:ext uri="{FF2B5EF4-FFF2-40B4-BE49-F238E27FC236}">
                <a16:creationId xmlns:a16="http://schemas.microsoft.com/office/drawing/2014/main" id="{36C25304-CC55-412B-B805-B9B57B65D31C}"/>
              </a:ext>
            </a:extLst>
          </p:cNvPr>
          <p:cNvSpPr/>
          <p:nvPr userDrawn="1"/>
        </p:nvSpPr>
        <p:spPr>
          <a:xfrm rot="9558934">
            <a:off x="4073263" y="6336369"/>
            <a:ext cx="310066" cy="2528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72">
            <a:extLst>
              <a:ext uri="{FF2B5EF4-FFF2-40B4-BE49-F238E27FC236}">
                <a16:creationId xmlns:a16="http://schemas.microsoft.com/office/drawing/2014/main" id="{C4C6B4EE-DB82-49A8-A01A-B90823EE32A1}"/>
              </a:ext>
            </a:extLst>
          </p:cNvPr>
          <p:cNvSpPr/>
          <p:nvPr userDrawn="1"/>
        </p:nvSpPr>
        <p:spPr>
          <a:xfrm rot="18425155">
            <a:off x="10049305" y="3213091"/>
            <a:ext cx="929732" cy="7434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72">
            <a:extLst>
              <a:ext uri="{FF2B5EF4-FFF2-40B4-BE49-F238E27FC236}">
                <a16:creationId xmlns:a16="http://schemas.microsoft.com/office/drawing/2014/main" id="{8A367120-7E45-4483-9ACF-795CF1275812}"/>
              </a:ext>
            </a:extLst>
          </p:cNvPr>
          <p:cNvSpPr/>
          <p:nvPr userDrawn="1"/>
        </p:nvSpPr>
        <p:spPr>
          <a:xfrm rot="3112222">
            <a:off x="10284226" y="5185766"/>
            <a:ext cx="493818" cy="40270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72">
            <a:extLst>
              <a:ext uri="{FF2B5EF4-FFF2-40B4-BE49-F238E27FC236}">
                <a16:creationId xmlns:a16="http://schemas.microsoft.com/office/drawing/2014/main" id="{2D4DFA24-B9B9-467F-B4B8-33B6B7EAF883}"/>
              </a:ext>
            </a:extLst>
          </p:cNvPr>
          <p:cNvSpPr/>
          <p:nvPr userDrawn="1"/>
        </p:nvSpPr>
        <p:spPr>
          <a:xfrm rot="4090990">
            <a:off x="8267104" y="4030753"/>
            <a:ext cx="398226" cy="32474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72">
            <a:extLst>
              <a:ext uri="{FF2B5EF4-FFF2-40B4-BE49-F238E27FC236}">
                <a16:creationId xmlns:a16="http://schemas.microsoft.com/office/drawing/2014/main" id="{C2D503EF-1126-4136-BE2E-8D3D90825B43}"/>
              </a:ext>
            </a:extLst>
          </p:cNvPr>
          <p:cNvSpPr/>
          <p:nvPr userDrawn="1"/>
        </p:nvSpPr>
        <p:spPr>
          <a:xfrm rot="3112222">
            <a:off x="11237534" y="-630240"/>
            <a:ext cx="1695937" cy="13830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2">
            <a:extLst>
              <a:ext uri="{FF2B5EF4-FFF2-40B4-BE49-F238E27FC236}">
                <a16:creationId xmlns:a16="http://schemas.microsoft.com/office/drawing/2014/main" id="{F6C3CC60-523D-4496-8E48-FF83F7EC76DB}"/>
              </a:ext>
            </a:extLst>
          </p:cNvPr>
          <p:cNvSpPr/>
          <p:nvPr userDrawn="1"/>
        </p:nvSpPr>
        <p:spPr>
          <a:xfrm rot="3459153">
            <a:off x="-602176" y="5888022"/>
            <a:ext cx="1409643" cy="114955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72">
            <a:extLst>
              <a:ext uri="{FF2B5EF4-FFF2-40B4-BE49-F238E27FC236}">
                <a16:creationId xmlns:a16="http://schemas.microsoft.com/office/drawing/2014/main" id="{3D4EE8F2-96C5-473E-B296-73D51F902A8C}"/>
              </a:ext>
            </a:extLst>
          </p:cNvPr>
          <p:cNvSpPr/>
          <p:nvPr userDrawn="1"/>
        </p:nvSpPr>
        <p:spPr>
          <a:xfrm rot="2099924">
            <a:off x="1937889" y="3349966"/>
            <a:ext cx="928428" cy="75712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3">
              <a:alpha val="98000"/>
            </a:schemeClr>
          </a:solidFill>
          <a:ln w="15875" cap="rnd">
            <a:noFill/>
            <a:prstDash val="sysDash"/>
            <a:round/>
          </a:ln>
          <a:effectLst>
            <a:softEdge rad="1143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图形 11">
            <a:extLst>
              <a:ext uri="{FF2B5EF4-FFF2-40B4-BE49-F238E27FC236}">
                <a16:creationId xmlns:a16="http://schemas.microsoft.com/office/drawing/2014/main" id="{4D4702D1-5957-46F6-ACBF-F703B667B900}"/>
              </a:ext>
            </a:extLst>
          </p:cNvPr>
          <p:cNvGrpSpPr/>
          <p:nvPr userDrawn="1"/>
        </p:nvGrpSpPr>
        <p:grpSpPr>
          <a:xfrm>
            <a:off x="5388835" y="410327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677DF40-E14F-46FC-9C8F-197D58DD7246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58992ED-0341-4448-BF3D-FAABE3D04593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6E99646-D46D-4F3B-9FD3-7BAB7C92A852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EB6ABEC-C9D8-4732-AE21-63EEAECA5F6B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73A57BD-9737-4561-BCCB-82CC0B2A16F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B1C89E1-F656-4385-89E9-CA689C75028E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065041D-DC30-41A7-A588-59CF844FC7F5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CF6F339-6908-4CA5-B5A1-B4500DFE2A7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24944C9-18B6-4D71-9E7D-F04C803ACDFA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C9FD62-DD6F-4496-9FB6-E73F2401A27B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ACCE9C3-9565-4718-91F7-EABA825AE87B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C1B258C-22B6-451E-B70D-B078E937A89A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9A1CA04-4141-4D52-B6B0-9C6219B3DA55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F2114CB-FCA9-4A46-8131-095E18E98CBB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AED89A4-1C0C-489A-8547-0B548E1D095E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662ACB3-A104-4926-9FE9-648E0940302F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CB1B48F-3C95-4DE9-9D39-84A54C74E3BF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2790015-B6C9-4136-B9EB-6A16B18F1D9B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63C4487-EBC5-4738-9421-F29A0E569B30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A01404E-4A0F-44E6-96D7-1AC59AC5ED58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C8D9AF6-0905-4565-B6DE-17AA9D5C0242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983AAB8-55DA-414D-9FE2-D24D19B2CC6E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4EDCFC2-224C-4381-A8B2-69E5E11CE39F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957E253-D913-4DE7-9F7A-057435042B79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078A4B9-6E85-4A04-84DB-C2B0F9768A85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196D740A-20E0-40CB-9B3C-4D590DEB2C15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2D4BB31-ACC2-4FF5-A293-D39FB0E93EDD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5C0CAAD-8CF4-430F-92B8-F022B74E3121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12E928E-7EB0-479E-BAFD-7AED9B2AD84F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07AFE347-5C25-4614-B9C7-382313E3115F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9" name="等腰三角形 72">
            <a:extLst>
              <a:ext uri="{FF2B5EF4-FFF2-40B4-BE49-F238E27FC236}">
                <a16:creationId xmlns:a16="http://schemas.microsoft.com/office/drawing/2014/main" id="{C365710E-AA2F-4A81-B7CC-3DC811F92FE5}"/>
              </a:ext>
            </a:extLst>
          </p:cNvPr>
          <p:cNvSpPr/>
          <p:nvPr userDrawn="1"/>
        </p:nvSpPr>
        <p:spPr>
          <a:xfrm rot="11535400">
            <a:off x="525791" y="587208"/>
            <a:ext cx="693637" cy="565655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页脚占位符 43">
            <a:extLst>
              <a:ext uri="{FF2B5EF4-FFF2-40B4-BE49-F238E27FC236}">
                <a16:creationId xmlns:a16="http://schemas.microsoft.com/office/drawing/2014/main" id="{78600564-6FEA-4708-BCD1-A22DDDA1132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53" name="等腰三角形 72">
            <a:extLst>
              <a:ext uri="{FF2B5EF4-FFF2-40B4-BE49-F238E27FC236}">
                <a16:creationId xmlns:a16="http://schemas.microsoft.com/office/drawing/2014/main" id="{0571D70C-B837-4022-BA2C-FB1F38AD1237}"/>
              </a:ext>
            </a:extLst>
          </p:cNvPr>
          <p:cNvSpPr/>
          <p:nvPr userDrawn="1"/>
        </p:nvSpPr>
        <p:spPr>
          <a:xfrm rot="5132689">
            <a:off x="9465866" y="529715"/>
            <a:ext cx="648480" cy="51852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72">
            <a:extLst>
              <a:ext uri="{FF2B5EF4-FFF2-40B4-BE49-F238E27FC236}">
                <a16:creationId xmlns:a16="http://schemas.microsoft.com/office/drawing/2014/main" id="{47355671-3C23-4524-8D14-0FF83F27BFCA}"/>
              </a:ext>
            </a:extLst>
          </p:cNvPr>
          <p:cNvSpPr/>
          <p:nvPr userDrawn="1"/>
        </p:nvSpPr>
        <p:spPr>
          <a:xfrm rot="17882466">
            <a:off x="11606803" y="6394825"/>
            <a:ext cx="925949" cy="755103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762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标题 54">
            <a:extLst>
              <a:ext uri="{FF2B5EF4-FFF2-40B4-BE49-F238E27FC236}">
                <a16:creationId xmlns:a16="http://schemas.microsoft.com/office/drawing/2014/main" id="{0F6F3681-91AE-40B2-9012-74309797BDF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57830" y="2441691"/>
            <a:ext cx="9076341" cy="775772"/>
          </a:xfrm>
          <a:prstGeom prst="rect">
            <a:avLst/>
          </a:prstGeom>
          <a:gradFill flip="none" rotWithShape="0">
            <a:gsLst>
              <a:gs pos="0">
                <a:srgbClr val="F9FAFB"/>
              </a:gs>
              <a:gs pos="100000">
                <a:srgbClr val="FCFCFC"/>
              </a:gs>
            </a:gsLst>
            <a:lin ang="5400000" scaled="1"/>
            <a:tileRect l="-44395" t="-340954" r="-44395" b="-466057"/>
          </a:gradFill>
        </p:spPr>
        <p:txBody>
          <a:bodyPr wrap="square" lIns="0" tIns="72000" rIns="0" bIns="72000" rtlCol="0" anchor="ctr">
            <a:spAutoFit/>
          </a:bodyPr>
          <a:lstStyle>
            <a:lvl1pPr algn="ctr">
              <a:lnSpc>
                <a:spcPct val="100000"/>
              </a:lnSpc>
              <a:defRPr lang="zh-CN" altLang="en-US" sz="4000" dirty="0">
                <a:gradFill>
                  <a:gsLst>
                    <a:gs pos="0">
                      <a:schemeClr val="accent1"/>
                    </a:gs>
                    <a:gs pos="82000">
                      <a:schemeClr val="accent3"/>
                    </a:gs>
                  </a:gsLst>
                  <a:lin ang="5400000" scaled="1"/>
                </a:gradFill>
                <a:effectLst>
                  <a:outerShdw blurRad="38100" algn="ctr" rotWithShape="0">
                    <a:schemeClr val="accent3">
                      <a:alpha val="2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4000" dirty="0">
                <a:latin typeface="+mj-ea"/>
              </a:rPr>
              <a:t>敬 请 各 位 老 师 批 评指 正</a:t>
            </a:r>
          </a:p>
        </p:txBody>
      </p:sp>
      <p:sp>
        <p:nvSpPr>
          <p:cNvPr id="58" name="文本占位符 57" hidden="1">
            <a:extLst>
              <a:ext uri="{FF2B5EF4-FFF2-40B4-BE49-F238E27FC236}">
                <a16:creationId xmlns:a16="http://schemas.microsoft.com/office/drawing/2014/main" id="{79772C27-B977-440E-ADEA-314DE622302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453289" y="1728683"/>
            <a:ext cx="328542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0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感 谢 倾 听 </a:t>
            </a:r>
          </a:p>
        </p:txBody>
      </p:sp>
      <p:sp>
        <p:nvSpPr>
          <p:cNvPr id="61" name="文本占位符 59">
            <a:extLst>
              <a:ext uri="{FF2B5EF4-FFF2-40B4-BE49-F238E27FC236}">
                <a16:creationId xmlns:a16="http://schemas.microsoft.com/office/drawing/2014/main" id="{B5957C47-D7EC-4C3E-9569-AA00D943745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93771" y="5798323"/>
            <a:ext cx="5247949" cy="330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40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altLang="zh-CN" dirty="0"/>
              <a:t>Tel:188XXXX1234    </a:t>
            </a:r>
            <a:r>
              <a:rPr lang="en-US" altLang="zh-CN" dirty="0" err="1"/>
              <a:t>Email:ph-awesome@zju.edu.cn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972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居中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雪地里的建筑&#10;&#10;描述已自动生成">
            <a:extLst>
              <a:ext uri="{FF2B5EF4-FFF2-40B4-BE49-F238E27FC236}">
                <a16:creationId xmlns:a16="http://schemas.microsoft.com/office/drawing/2014/main" id="{7BC460A2-BCA5-4688-B994-E1E6D7411D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37" t="513" r="6426" b="1514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D71DE3-D0BB-4678-98BC-8E6A1D8DF8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31">
            <a:extLst>
              <a:ext uri="{FF2B5EF4-FFF2-40B4-BE49-F238E27FC236}">
                <a16:creationId xmlns:a16="http://schemas.microsoft.com/office/drawing/2014/main" id="{AB37B230-F7A3-45F4-A875-0470AE31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alpha val="21000"/>
                </a:schemeClr>
              </a:gs>
              <a:gs pos="77000">
                <a:srgbClr val="0D1E33">
                  <a:lumMod val="50000"/>
                  <a:alpha val="54000"/>
                </a:srgbClr>
              </a:gs>
              <a:gs pos="64000">
                <a:srgbClr val="0D1E33">
                  <a:alpha val="20000"/>
                </a:srgbClr>
              </a:gs>
              <a:gs pos="70000">
                <a:srgbClr val="0D1E33">
                  <a:alpha val="43000"/>
                </a:srgbClr>
              </a:gs>
              <a:gs pos="91000">
                <a:schemeClr val="accent2">
                  <a:lumMod val="50000"/>
                  <a:alpha val="84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95">
            <a:extLst>
              <a:ext uri="{FF2B5EF4-FFF2-40B4-BE49-F238E27FC236}">
                <a16:creationId xmlns:a16="http://schemas.microsoft.com/office/drawing/2014/main" id="{3728E5B2-8EF5-4890-B49E-E0D4C0A343E4}"/>
              </a:ext>
            </a:extLst>
          </p:cNvPr>
          <p:cNvSpPr/>
          <p:nvPr userDrawn="1"/>
        </p:nvSpPr>
        <p:spPr>
          <a:xfrm>
            <a:off x="762000" y="472440"/>
            <a:ext cx="10668000" cy="6236394"/>
          </a:xfrm>
          <a:custGeom>
            <a:avLst/>
            <a:gdLst>
              <a:gd name="connsiteX0" fmla="*/ 0 w 10668000"/>
              <a:gd name="connsiteY0" fmla="*/ 105331 h 6232584"/>
              <a:gd name="connsiteX1" fmla="*/ 105331 w 10668000"/>
              <a:gd name="connsiteY1" fmla="*/ 0 h 6232584"/>
              <a:gd name="connsiteX2" fmla="*/ 10562669 w 10668000"/>
              <a:gd name="connsiteY2" fmla="*/ 0 h 6232584"/>
              <a:gd name="connsiteX3" fmla="*/ 10668000 w 10668000"/>
              <a:gd name="connsiteY3" fmla="*/ 105331 h 6232584"/>
              <a:gd name="connsiteX4" fmla="*/ 10668000 w 10668000"/>
              <a:gd name="connsiteY4" fmla="*/ 6127253 h 6232584"/>
              <a:gd name="connsiteX5" fmla="*/ 10562669 w 10668000"/>
              <a:gd name="connsiteY5" fmla="*/ 6232584 h 6232584"/>
              <a:gd name="connsiteX6" fmla="*/ 105331 w 10668000"/>
              <a:gd name="connsiteY6" fmla="*/ 6232584 h 6232584"/>
              <a:gd name="connsiteX7" fmla="*/ 0 w 10668000"/>
              <a:gd name="connsiteY7" fmla="*/ 6127253 h 6232584"/>
              <a:gd name="connsiteX8" fmla="*/ 0 w 10668000"/>
              <a:gd name="connsiteY8" fmla="*/ 105331 h 6232584"/>
              <a:gd name="connsiteX0" fmla="*/ 762000 w 11430000"/>
              <a:gd name="connsiteY0" fmla="*/ 581581 h 6708834"/>
              <a:gd name="connsiteX1" fmla="*/ 0 w 11430000"/>
              <a:gd name="connsiteY1" fmla="*/ 0 h 6708834"/>
              <a:gd name="connsiteX2" fmla="*/ 867331 w 11430000"/>
              <a:gd name="connsiteY2" fmla="*/ 476250 h 6708834"/>
              <a:gd name="connsiteX3" fmla="*/ 11324669 w 11430000"/>
              <a:gd name="connsiteY3" fmla="*/ 476250 h 6708834"/>
              <a:gd name="connsiteX4" fmla="*/ 11430000 w 11430000"/>
              <a:gd name="connsiteY4" fmla="*/ 581581 h 6708834"/>
              <a:gd name="connsiteX5" fmla="*/ 11430000 w 11430000"/>
              <a:gd name="connsiteY5" fmla="*/ 6603503 h 6708834"/>
              <a:gd name="connsiteX6" fmla="*/ 11324669 w 11430000"/>
              <a:gd name="connsiteY6" fmla="*/ 6708834 h 6708834"/>
              <a:gd name="connsiteX7" fmla="*/ 867331 w 11430000"/>
              <a:gd name="connsiteY7" fmla="*/ 6708834 h 6708834"/>
              <a:gd name="connsiteX8" fmla="*/ 762000 w 11430000"/>
              <a:gd name="connsiteY8" fmla="*/ 6603503 h 6708834"/>
              <a:gd name="connsiteX9" fmla="*/ 762000 w 11430000"/>
              <a:gd name="connsiteY9" fmla="*/ 581581 h 6708834"/>
              <a:gd name="connsiteX0" fmla="*/ 0 w 10668000"/>
              <a:gd name="connsiteY0" fmla="*/ 105331 h 6232584"/>
              <a:gd name="connsiteX1" fmla="*/ 105331 w 10668000"/>
              <a:gd name="connsiteY1" fmla="*/ 0 h 6232584"/>
              <a:gd name="connsiteX2" fmla="*/ 10562669 w 10668000"/>
              <a:gd name="connsiteY2" fmla="*/ 0 h 6232584"/>
              <a:gd name="connsiteX3" fmla="*/ 10668000 w 10668000"/>
              <a:gd name="connsiteY3" fmla="*/ 105331 h 6232584"/>
              <a:gd name="connsiteX4" fmla="*/ 10668000 w 10668000"/>
              <a:gd name="connsiteY4" fmla="*/ 6127253 h 6232584"/>
              <a:gd name="connsiteX5" fmla="*/ 10562669 w 10668000"/>
              <a:gd name="connsiteY5" fmla="*/ 6232584 h 6232584"/>
              <a:gd name="connsiteX6" fmla="*/ 105331 w 10668000"/>
              <a:gd name="connsiteY6" fmla="*/ 6232584 h 6232584"/>
              <a:gd name="connsiteX7" fmla="*/ 0 w 10668000"/>
              <a:gd name="connsiteY7" fmla="*/ 6127253 h 6232584"/>
              <a:gd name="connsiteX8" fmla="*/ 0 w 10668000"/>
              <a:gd name="connsiteY8" fmla="*/ 105331 h 6232584"/>
              <a:gd name="connsiteX0" fmla="*/ 0 w 10668000"/>
              <a:gd name="connsiteY0" fmla="*/ 109141 h 6236394"/>
              <a:gd name="connsiteX1" fmla="*/ 105331 w 10668000"/>
              <a:gd name="connsiteY1" fmla="*/ 3810 h 6236394"/>
              <a:gd name="connsiteX2" fmla="*/ 2141220 w 10668000"/>
              <a:gd name="connsiteY2" fmla="*/ 0 h 6236394"/>
              <a:gd name="connsiteX3" fmla="*/ 10562669 w 10668000"/>
              <a:gd name="connsiteY3" fmla="*/ 3810 h 6236394"/>
              <a:gd name="connsiteX4" fmla="*/ 10668000 w 10668000"/>
              <a:gd name="connsiteY4" fmla="*/ 109141 h 6236394"/>
              <a:gd name="connsiteX5" fmla="*/ 10668000 w 10668000"/>
              <a:gd name="connsiteY5" fmla="*/ 6131063 h 6236394"/>
              <a:gd name="connsiteX6" fmla="*/ 10562669 w 10668000"/>
              <a:gd name="connsiteY6" fmla="*/ 6236394 h 6236394"/>
              <a:gd name="connsiteX7" fmla="*/ 105331 w 10668000"/>
              <a:gd name="connsiteY7" fmla="*/ 6236394 h 6236394"/>
              <a:gd name="connsiteX8" fmla="*/ 0 w 10668000"/>
              <a:gd name="connsiteY8" fmla="*/ 6131063 h 6236394"/>
              <a:gd name="connsiteX9" fmla="*/ 0 w 10668000"/>
              <a:gd name="connsiteY9" fmla="*/ 109141 h 6236394"/>
              <a:gd name="connsiteX0" fmla="*/ 0 w 10668000"/>
              <a:gd name="connsiteY0" fmla="*/ 109141 h 6236394"/>
              <a:gd name="connsiteX1" fmla="*/ 105331 w 10668000"/>
              <a:gd name="connsiteY1" fmla="*/ 3810 h 6236394"/>
              <a:gd name="connsiteX2" fmla="*/ 2141220 w 10668000"/>
              <a:gd name="connsiteY2" fmla="*/ 0 h 6236394"/>
              <a:gd name="connsiteX3" fmla="*/ 8526780 w 10668000"/>
              <a:gd name="connsiteY3" fmla="*/ 0 h 6236394"/>
              <a:gd name="connsiteX4" fmla="*/ 10562669 w 10668000"/>
              <a:gd name="connsiteY4" fmla="*/ 3810 h 6236394"/>
              <a:gd name="connsiteX5" fmla="*/ 10668000 w 10668000"/>
              <a:gd name="connsiteY5" fmla="*/ 109141 h 6236394"/>
              <a:gd name="connsiteX6" fmla="*/ 10668000 w 10668000"/>
              <a:gd name="connsiteY6" fmla="*/ 6131063 h 6236394"/>
              <a:gd name="connsiteX7" fmla="*/ 10562669 w 10668000"/>
              <a:gd name="connsiteY7" fmla="*/ 6236394 h 6236394"/>
              <a:gd name="connsiteX8" fmla="*/ 105331 w 10668000"/>
              <a:gd name="connsiteY8" fmla="*/ 6236394 h 6236394"/>
              <a:gd name="connsiteX9" fmla="*/ 0 w 10668000"/>
              <a:gd name="connsiteY9" fmla="*/ 6131063 h 6236394"/>
              <a:gd name="connsiteX10" fmla="*/ 0 w 10668000"/>
              <a:gd name="connsiteY10" fmla="*/ 109141 h 6236394"/>
              <a:gd name="connsiteX0" fmla="*/ 8526780 w 10668000"/>
              <a:gd name="connsiteY0" fmla="*/ 0 h 6236394"/>
              <a:gd name="connsiteX1" fmla="*/ 10562669 w 10668000"/>
              <a:gd name="connsiteY1" fmla="*/ 3810 h 6236394"/>
              <a:gd name="connsiteX2" fmla="*/ 10668000 w 10668000"/>
              <a:gd name="connsiteY2" fmla="*/ 109141 h 6236394"/>
              <a:gd name="connsiteX3" fmla="*/ 10668000 w 10668000"/>
              <a:gd name="connsiteY3" fmla="*/ 6131063 h 6236394"/>
              <a:gd name="connsiteX4" fmla="*/ 10562669 w 10668000"/>
              <a:gd name="connsiteY4" fmla="*/ 6236394 h 6236394"/>
              <a:gd name="connsiteX5" fmla="*/ 105331 w 10668000"/>
              <a:gd name="connsiteY5" fmla="*/ 6236394 h 6236394"/>
              <a:gd name="connsiteX6" fmla="*/ 0 w 10668000"/>
              <a:gd name="connsiteY6" fmla="*/ 6131063 h 6236394"/>
              <a:gd name="connsiteX7" fmla="*/ 0 w 10668000"/>
              <a:gd name="connsiteY7" fmla="*/ 109141 h 6236394"/>
              <a:gd name="connsiteX8" fmla="*/ 105331 w 10668000"/>
              <a:gd name="connsiteY8" fmla="*/ 3810 h 6236394"/>
              <a:gd name="connsiteX9" fmla="*/ 2141220 w 10668000"/>
              <a:gd name="connsiteY9" fmla="*/ 0 h 6236394"/>
              <a:gd name="connsiteX10" fmla="*/ 8618220 w 10668000"/>
              <a:gd name="connsiteY10" fmla="*/ 91440 h 6236394"/>
              <a:gd name="connsiteX0" fmla="*/ 8526780 w 10668000"/>
              <a:gd name="connsiteY0" fmla="*/ 0 h 6236394"/>
              <a:gd name="connsiteX1" fmla="*/ 10562669 w 10668000"/>
              <a:gd name="connsiteY1" fmla="*/ 3810 h 6236394"/>
              <a:gd name="connsiteX2" fmla="*/ 10668000 w 10668000"/>
              <a:gd name="connsiteY2" fmla="*/ 109141 h 6236394"/>
              <a:gd name="connsiteX3" fmla="*/ 10668000 w 10668000"/>
              <a:gd name="connsiteY3" fmla="*/ 6131063 h 6236394"/>
              <a:gd name="connsiteX4" fmla="*/ 10562669 w 10668000"/>
              <a:gd name="connsiteY4" fmla="*/ 6236394 h 6236394"/>
              <a:gd name="connsiteX5" fmla="*/ 105331 w 10668000"/>
              <a:gd name="connsiteY5" fmla="*/ 6236394 h 6236394"/>
              <a:gd name="connsiteX6" fmla="*/ 0 w 10668000"/>
              <a:gd name="connsiteY6" fmla="*/ 6131063 h 6236394"/>
              <a:gd name="connsiteX7" fmla="*/ 0 w 10668000"/>
              <a:gd name="connsiteY7" fmla="*/ 109141 h 6236394"/>
              <a:gd name="connsiteX8" fmla="*/ 105331 w 10668000"/>
              <a:gd name="connsiteY8" fmla="*/ 3810 h 6236394"/>
              <a:gd name="connsiteX9" fmla="*/ 2141220 w 10668000"/>
              <a:gd name="connsiteY9" fmla="*/ 0 h 623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68000" h="6236394">
                <a:moveTo>
                  <a:pt x="8526780" y="0"/>
                </a:moveTo>
                <a:lnTo>
                  <a:pt x="10562669" y="3810"/>
                </a:lnTo>
                <a:cubicBezTo>
                  <a:pt x="10620842" y="3810"/>
                  <a:pt x="10668000" y="50968"/>
                  <a:pt x="10668000" y="109141"/>
                </a:cubicBezTo>
                <a:lnTo>
                  <a:pt x="10668000" y="6131063"/>
                </a:lnTo>
                <a:cubicBezTo>
                  <a:pt x="10668000" y="6189236"/>
                  <a:pt x="10620842" y="6236394"/>
                  <a:pt x="10562669" y="6236394"/>
                </a:cubicBezTo>
                <a:lnTo>
                  <a:pt x="105331" y="6236394"/>
                </a:lnTo>
                <a:cubicBezTo>
                  <a:pt x="47158" y="6236394"/>
                  <a:pt x="0" y="6189236"/>
                  <a:pt x="0" y="6131063"/>
                </a:cubicBezTo>
                <a:lnTo>
                  <a:pt x="0" y="109141"/>
                </a:lnTo>
                <a:cubicBezTo>
                  <a:pt x="0" y="50968"/>
                  <a:pt x="47158" y="3810"/>
                  <a:pt x="105331" y="3810"/>
                </a:cubicBezTo>
                <a:lnTo>
                  <a:pt x="2141220" y="0"/>
                </a:lnTo>
              </a:path>
            </a:pathLst>
          </a:custGeom>
          <a:noFill/>
          <a:ln w="31750" cap="rnd">
            <a:gradFill>
              <a:gsLst>
                <a:gs pos="27000">
                  <a:schemeClr val="bg1">
                    <a:alpha val="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" name="矩形: 圆角 95">
            <a:extLst>
              <a:ext uri="{FF2B5EF4-FFF2-40B4-BE49-F238E27FC236}">
                <a16:creationId xmlns:a16="http://schemas.microsoft.com/office/drawing/2014/main" id="{26423C95-6F26-4348-BBB3-B8E95802B843}"/>
              </a:ext>
            </a:extLst>
          </p:cNvPr>
          <p:cNvSpPr/>
          <p:nvPr userDrawn="1"/>
        </p:nvSpPr>
        <p:spPr>
          <a:xfrm>
            <a:off x="939985" y="617220"/>
            <a:ext cx="10312029" cy="5973330"/>
          </a:xfrm>
          <a:custGeom>
            <a:avLst/>
            <a:gdLst>
              <a:gd name="connsiteX0" fmla="*/ 0 w 10312029"/>
              <a:gd name="connsiteY0" fmla="*/ 79750 h 5964868"/>
              <a:gd name="connsiteX1" fmla="*/ 79750 w 10312029"/>
              <a:gd name="connsiteY1" fmla="*/ 0 h 5964868"/>
              <a:gd name="connsiteX2" fmla="*/ 10232279 w 10312029"/>
              <a:gd name="connsiteY2" fmla="*/ 0 h 5964868"/>
              <a:gd name="connsiteX3" fmla="*/ 10312029 w 10312029"/>
              <a:gd name="connsiteY3" fmla="*/ 79750 h 5964868"/>
              <a:gd name="connsiteX4" fmla="*/ 10312029 w 10312029"/>
              <a:gd name="connsiteY4" fmla="*/ 5885118 h 5964868"/>
              <a:gd name="connsiteX5" fmla="*/ 10232279 w 10312029"/>
              <a:gd name="connsiteY5" fmla="*/ 5964868 h 5964868"/>
              <a:gd name="connsiteX6" fmla="*/ 79750 w 10312029"/>
              <a:gd name="connsiteY6" fmla="*/ 5964868 h 5964868"/>
              <a:gd name="connsiteX7" fmla="*/ 0 w 10312029"/>
              <a:gd name="connsiteY7" fmla="*/ 5885118 h 5964868"/>
              <a:gd name="connsiteX8" fmla="*/ 0 w 10312029"/>
              <a:gd name="connsiteY8" fmla="*/ 79750 h 5964868"/>
              <a:gd name="connsiteX0" fmla="*/ 939985 w 11252014"/>
              <a:gd name="connsiteY0" fmla="*/ 705432 h 6590550"/>
              <a:gd name="connsiteX1" fmla="*/ 0 w 11252014"/>
              <a:gd name="connsiteY1" fmla="*/ 0 h 6590550"/>
              <a:gd name="connsiteX2" fmla="*/ 1019735 w 11252014"/>
              <a:gd name="connsiteY2" fmla="*/ 625682 h 6590550"/>
              <a:gd name="connsiteX3" fmla="*/ 11172264 w 11252014"/>
              <a:gd name="connsiteY3" fmla="*/ 625682 h 6590550"/>
              <a:gd name="connsiteX4" fmla="*/ 11252014 w 11252014"/>
              <a:gd name="connsiteY4" fmla="*/ 705432 h 6590550"/>
              <a:gd name="connsiteX5" fmla="*/ 11252014 w 11252014"/>
              <a:gd name="connsiteY5" fmla="*/ 6510800 h 6590550"/>
              <a:gd name="connsiteX6" fmla="*/ 11172264 w 11252014"/>
              <a:gd name="connsiteY6" fmla="*/ 6590550 h 6590550"/>
              <a:gd name="connsiteX7" fmla="*/ 1019735 w 11252014"/>
              <a:gd name="connsiteY7" fmla="*/ 6590550 h 6590550"/>
              <a:gd name="connsiteX8" fmla="*/ 939985 w 11252014"/>
              <a:gd name="connsiteY8" fmla="*/ 6510800 h 6590550"/>
              <a:gd name="connsiteX9" fmla="*/ 939985 w 11252014"/>
              <a:gd name="connsiteY9" fmla="*/ 705432 h 6590550"/>
              <a:gd name="connsiteX0" fmla="*/ 0 w 10312029"/>
              <a:gd name="connsiteY0" fmla="*/ 79750 h 5964868"/>
              <a:gd name="connsiteX1" fmla="*/ 79750 w 10312029"/>
              <a:gd name="connsiteY1" fmla="*/ 0 h 5964868"/>
              <a:gd name="connsiteX2" fmla="*/ 10232279 w 10312029"/>
              <a:gd name="connsiteY2" fmla="*/ 0 h 5964868"/>
              <a:gd name="connsiteX3" fmla="*/ 10312029 w 10312029"/>
              <a:gd name="connsiteY3" fmla="*/ 79750 h 5964868"/>
              <a:gd name="connsiteX4" fmla="*/ 10312029 w 10312029"/>
              <a:gd name="connsiteY4" fmla="*/ 5885118 h 5964868"/>
              <a:gd name="connsiteX5" fmla="*/ 10232279 w 10312029"/>
              <a:gd name="connsiteY5" fmla="*/ 5964868 h 5964868"/>
              <a:gd name="connsiteX6" fmla="*/ 79750 w 10312029"/>
              <a:gd name="connsiteY6" fmla="*/ 5964868 h 5964868"/>
              <a:gd name="connsiteX7" fmla="*/ 0 w 10312029"/>
              <a:gd name="connsiteY7" fmla="*/ 5885118 h 5964868"/>
              <a:gd name="connsiteX8" fmla="*/ 0 w 10312029"/>
              <a:gd name="connsiteY8" fmla="*/ 79750 h 5964868"/>
              <a:gd name="connsiteX0" fmla="*/ 0 w 10312029"/>
              <a:gd name="connsiteY0" fmla="*/ 80592 h 5965710"/>
              <a:gd name="connsiteX1" fmla="*/ 79750 w 10312029"/>
              <a:gd name="connsiteY1" fmla="*/ 842 h 5965710"/>
              <a:gd name="connsiteX2" fmla="*/ 2077535 w 10312029"/>
              <a:gd name="connsiteY2" fmla="*/ 0 h 5965710"/>
              <a:gd name="connsiteX3" fmla="*/ 10232279 w 10312029"/>
              <a:gd name="connsiteY3" fmla="*/ 842 h 5965710"/>
              <a:gd name="connsiteX4" fmla="*/ 10312029 w 10312029"/>
              <a:gd name="connsiteY4" fmla="*/ 80592 h 5965710"/>
              <a:gd name="connsiteX5" fmla="*/ 10312029 w 10312029"/>
              <a:gd name="connsiteY5" fmla="*/ 5885960 h 5965710"/>
              <a:gd name="connsiteX6" fmla="*/ 10232279 w 10312029"/>
              <a:gd name="connsiteY6" fmla="*/ 5965710 h 5965710"/>
              <a:gd name="connsiteX7" fmla="*/ 79750 w 10312029"/>
              <a:gd name="connsiteY7" fmla="*/ 5965710 h 5965710"/>
              <a:gd name="connsiteX8" fmla="*/ 0 w 10312029"/>
              <a:gd name="connsiteY8" fmla="*/ 5885960 h 5965710"/>
              <a:gd name="connsiteX9" fmla="*/ 0 w 10312029"/>
              <a:gd name="connsiteY9" fmla="*/ 80592 h 5965710"/>
              <a:gd name="connsiteX0" fmla="*/ 0 w 10312029"/>
              <a:gd name="connsiteY0" fmla="*/ 88212 h 5973330"/>
              <a:gd name="connsiteX1" fmla="*/ 79750 w 10312029"/>
              <a:gd name="connsiteY1" fmla="*/ 8462 h 5973330"/>
              <a:gd name="connsiteX2" fmla="*/ 2077535 w 10312029"/>
              <a:gd name="connsiteY2" fmla="*/ 7620 h 5973330"/>
              <a:gd name="connsiteX3" fmla="*/ 8257355 w 10312029"/>
              <a:gd name="connsiteY3" fmla="*/ 0 h 5973330"/>
              <a:gd name="connsiteX4" fmla="*/ 10232279 w 10312029"/>
              <a:gd name="connsiteY4" fmla="*/ 8462 h 5973330"/>
              <a:gd name="connsiteX5" fmla="*/ 10312029 w 10312029"/>
              <a:gd name="connsiteY5" fmla="*/ 88212 h 5973330"/>
              <a:gd name="connsiteX6" fmla="*/ 10312029 w 10312029"/>
              <a:gd name="connsiteY6" fmla="*/ 5893580 h 5973330"/>
              <a:gd name="connsiteX7" fmla="*/ 10232279 w 10312029"/>
              <a:gd name="connsiteY7" fmla="*/ 5973330 h 5973330"/>
              <a:gd name="connsiteX8" fmla="*/ 79750 w 10312029"/>
              <a:gd name="connsiteY8" fmla="*/ 5973330 h 5973330"/>
              <a:gd name="connsiteX9" fmla="*/ 0 w 10312029"/>
              <a:gd name="connsiteY9" fmla="*/ 5893580 h 5973330"/>
              <a:gd name="connsiteX10" fmla="*/ 0 w 10312029"/>
              <a:gd name="connsiteY10" fmla="*/ 88212 h 5973330"/>
              <a:gd name="connsiteX0" fmla="*/ 8257355 w 10312029"/>
              <a:gd name="connsiteY0" fmla="*/ 0 h 5973330"/>
              <a:gd name="connsiteX1" fmla="*/ 10232279 w 10312029"/>
              <a:gd name="connsiteY1" fmla="*/ 8462 h 5973330"/>
              <a:gd name="connsiteX2" fmla="*/ 10312029 w 10312029"/>
              <a:gd name="connsiteY2" fmla="*/ 88212 h 5973330"/>
              <a:gd name="connsiteX3" fmla="*/ 10312029 w 10312029"/>
              <a:gd name="connsiteY3" fmla="*/ 5893580 h 5973330"/>
              <a:gd name="connsiteX4" fmla="*/ 10232279 w 10312029"/>
              <a:gd name="connsiteY4" fmla="*/ 5973330 h 5973330"/>
              <a:gd name="connsiteX5" fmla="*/ 79750 w 10312029"/>
              <a:gd name="connsiteY5" fmla="*/ 5973330 h 5973330"/>
              <a:gd name="connsiteX6" fmla="*/ 0 w 10312029"/>
              <a:gd name="connsiteY6" fmla="*/ 5893580 h 5973330"/>
              <a:gd name="connsiteX7" fmla="*/ 0 w 10312029"/>
              <a:gd name="connsiteY7" fmla="*/ 88212 h 5973330"/>
              <a:gd name="connsiteX8" fmla="*/ 79750 w 10312029"/>
              <a:gd name="connsiteY8" fmla="*/ 8462 h 5973330"/>
              <a:gd name="connsiteX9" fmla="*/ 2077535 w 10312029"/>
              <a:gd name="connsiteY9" fmla="*/ 7620 h 5973330"/>
              <a:gd name="connsiteX10" fmla="*/ 8348795 w 10312029"/>
              <a:gd name="connsiteY10" fmla="*/ 91440 h 5973330"/>
              <a:gd name="connsiteX0" fmla="*/ 8257355 w 10312029"/>
              <a:gd name="connsiteY0" fmla="*/ 0 h 5973330"/>
              <a:gd name="connsiteX1" fmla="*/ 10232279 w 10312029"/>
              <a:gd name="connsiteY1" fmla="*/ 8462 h 5973330"/>
              <a:gd name="connsiteX2" fmla="*/ 10312029 w 10312029"/>
              <a:gd name="connsiteY2" fmla="*/ 88212 h 5973330"/>
              <a:gd name="connsiteX3" fmla="*/ 10312029 w 10312029"/>
              <a:gd name="connsiteY3" fmla="*/ 5893580 h 5973330"/>
              <a:gd name="connsiteX4" fmla="*/ 10232279 w 10312029"/>
              <a:gd name="connsiteY4" fmla="*/ 5973330 h 5973330"/>
              <a:gd name="connsiteX5" fmla="*/ 79750 w 10312029"/>
              <a:gd name="connsiteY5" fmla="*/ 5973330 h 5973330"/>
              <a:gd name="connsiteX6" fmla="*/ 0 w 10312029"/>
              <a:gd name="connsiteY6" fmla="*/ 5893580 h 5973330"/>
              <a:gd name="connsiteX7" fmla="*/ 0 w 10312029"/>
              <a:gd name="connsiteY7" fmla="*/ 88212 h 5973330"/>
              <a:gd name="connsiteX8" fmla="*/ 79750 w 10312029"/>
              <a:gd name="connsiteY8" fmla="*/ 8462 h 5973330"/>
              <a:gd name="connsiteX9" fmla="*/ 2077535 w 10312029"/>
              <a:gd name="connsiteY9" fmla="*/ 7620 h 597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12029" h="5973330">
                <a:moveTo>
                  <a:pt x="8257355" y="0"/>
                </a:moveTo>
                <a:lnTo>
                  <a:pt x="10232279" y="8462"/>
                </a:lnTo>
                <a:cubicBezTo>
                  <a:pt x="10276324" y="8462"/>
                  <a:pt x="10312029" y="44167"/>
                  <a:pt x="10312029" y="88212"/>
                </a:cubicBezTo>
                <a:lnTo>
                  <a:pt x="10312029" y="5893580"/>
                </a:lnTo>
                <a:cubicBezTo>
                  <a:pt x="10312029" y="5937625"/>
                  <a:pt x="10276324" y="5973330"/>
                  <a:pt x="10232279" y="5973330"/>
                </a:cubicBezTo>
                <a:lnTo>
                  <a:pt x="79750" y="5973330"/>
                </a:lnTo>
                <a:cubicBezTo>
                  <a:pt x="35705" y="5973330"/>
                  <a:pt x="0" y="5937625"/>
                  <a:pt x="0" y="5893580"/>
                </a:cubicBezTo>
                <a:lnTo>
                  <a:pt x="0" y="88212"/>
                </a:lnTo>
                <a:cubicBezTo>
                  <a:pt x="0" y="44167"/>
                  <a:pt x="35705" y="8462"/>
                  <a:pt x="79750" y="8462"/>
                </a:cubicBezTo>
                <a:lnTo>
                  <a:pt x="2077535" y="7620"/>
                </a:lnTo>
              </a:path>
            </a:pathLst>
          </a:custGeom>
          <a:noFill/>
          <a:ln w="38100" cap="rnd">
            <a:gradFill>
              <a:gsLst>
                <a:gs pos="0">
                  <a:schemeClr val="bg1">
                    <a:alpha val="10000"/>
                  </a:schemeClr>
                </a:gs>
                <a:gs pos="43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8" name="矩形: 圆角 95">
            <a:extLst>
              <a:ext uri="{FF2B5EF4-FFF2-40B4-BE49-F238E27FC236}">
                <a16:creationId xmlns:a16="http://schemas.microsoft.com/office/drawing/2014/main" id="{0FD601FD-C0A4-4A15-84B3-E4F593E5653E}"/>
              </a:ext>
            </a:extLst>
          </p:cNvPr>
          <p:cNvSpPr/>
          <p:nvPr userDrawn="1"/>
        </p:nvSpPr>
        <p:spPr>
          <a:xfrm>
            <a:off x="1117971" y="769619"/>
            <a:ext cx="9956059" cy="5702647"/>
          </a:xfrm>
          <a:custGeom>
            <a:avLst/>
            <a:gdLst>
              <a:gd name="connsiteX0" fmla="*/ 0 w 9956059"/>
              <a:gd name="connsiteY0" fmla="*/ 88477 h 5697152"/>
              <a:gd name="connsiteX1" fmla="*/ 88477 w 9956059"/>
              <a:gd name="connsiteY1" fmla="*/ 0 h 5697152"/>
              <a:gd name="connsiteX2" fmla="*/ 9867582 w 9956059"/>
              <a:gd name="connsiteY2" fmla="*/ 0 h 5697152"/>
              <a:gd name="connsiteX3" fmla="*/ 9956059 w 9956059"/>
              <a:gd name="connsiteY3" fmla="*/ 88477 h 5697152"/>
              <a:gd name="connsiteX4" fmla="*/ 9956059 w 9956059"/>
              <a:gd name="connsiteY4" fmla="*/ 5608675 h 5697152"/>
              <a:gd name="connsiteX5" fmla="*/ 9867582 w 9956059"/>
              <a:gd name="connsiteY5" fmla="*/ 5697152 h 5697152"/>
              <a:gd name="connsiteX6" fmla="*/ 88477 w 9956059"/>
              <a:gd name="connsiteY6" fmla="*/ 5697152 h 5697152"/>
              <a:gd name="connsiteX7" fmla="*/ 0 w 9956059"/>
              <a:gd name="connsiteY7" fmla="*/ 5608675 h 5697152"/>
              <a:gd name="connsiteX8" fmla="*/ 0 w 9956059"/>
              <a:gd name="connsiteY8" fmla="*/ 88477 h 5697152"/>
              <a:gd name="connsiteX0" fmla="*/ 1117971 w 11074030"/>
              <a:gd name="connsiteY0" fmla="*/ 863592 h 6472267"/>
              <a:gd name="connsiteX1" fmla="*/ 0 w 11074030"/>
              <a:gd name="connsiteY1" fmla="*/ 0 h 6472267"/>
              <a:gd name="connsiteX2" fmla="*/ 1206448 w 11074030"/>
              <a:gd name="connsiteY2" fmla="*/ 775115 h 6472267"/>
              <a:gd name="connsiteX3" fmla="*/ 10985553 w 11074030"/>
              <a:gd name="connsiteY3" fmla="*/ 775115 h 6472267"/>
              <a:gd name="connsiteX4" fmla="*/ 11074030 w 11074030"/>
              <a:gd name="connsiteY4" fmla="*/ 863592 h 6472267"/>
              <a:gd name="connsiteX5" fmla="*/ 11074030 w 11074030"/>
              <a:gd name="connsiteY5" fmla="*/ 6383790 h 6472267"/>
              <a:gd name="connsiteX6" fmla="*/ 10985553 w 11074030"/>
              <a:gd name="connsiteY6" fmla="*/ 6472267 h 6472267"/>
              <a:gd name="connsiteX7" fmla="*/ 1206448 w 11074030"/>
              <a:gd name="connsiteY7" fmla="*/ 6472267 h 6472267"/>
              <a:gd name="connsiteX8" fmla="*/ 1117971 w 11074030"/>
              <a:gd name="connsiteY8" fmla="*/ 6383790 h 6472267"/>
              <a:gd name="connsiteX9" fmla="*/ 1117971 w 11074030"/>
              <a:gd name="connsiteY9" fmla="*/ 863592 h 6472267"/>
              <a:gd name="connsiteX0" fmla="*/ 0 w 9956059"/>
              <a:gd name="connsiteY0" fmla="*/ 88477 h 5697152"/>
              <a:gd name="connsiteX1" fmla="*/ 88477 w 9956059"/>
              <a:gd name="connsiteY1" fmla="*/ 0 h 5697152"/>
              <a:gd name="connsiteX2" fmla="*/ 9867582 w 9956059"/>
              <a:gd name="connsiteY2" fmla="*/ 0 h 5697152"/>
              <a:gd name="connsiteX3" fmla="*/ 9956059 w 9956059"/>
              <a:gd name="connsiteY3" fmla="*/ 88477 h 5697152"/>
              <a:gd name="connsiteX4" fmla="*/ 9956059 w 9956059"/>
              <a:gd name="connsiteY4" fmla="*/ 5608675 h 5697152"/>
              <a:gd name="connsiteX5" fmla="*/ 9867582 w 9956059"/>
              <a:gd name="connsiteY5" fmla="*/ 5697152 h 5697152"/>
              <a:gd name="connsiteX6" fmla="*/ 88477 w 9956059"/>
              <a:gd name="connsiteY6" fmla="*/ 5697152 h 5697152"/>
              <a:gd name="connsiteX7" fmla="*/ 0 w 9956059"/>
              <a:gd name="connsiteY7" fmla="*/ 5608675 h 5697152"/>
              <a:gd name="connsiteX8" fmla="*/ 0 w 9956059"/>
              <a:gd name="connsiteY8" fmla="*/ 88477 h 5697152"/>
              <a:gd name="connsiteX0" fmla="*/ 0 w 9956059"/>
              <a:gd name="connsiteY0" fmla="*/ 88477 h 5697152"/>
              <a:gd name="connsiteX1" fmla="*/ 88477 w 9956059"/>
              <a:gd name="connsiteY1" fmla="*/ 0 h 5697152"/>
              <a:gd name="connsiteX2" fmla="*/ 8003169 w 9956059"/>
              <a:gd name="connsiteY2" fmla="*/ 2125 h 5697152"/>
              <a:gd name="connsiteX3" fmla="*/ 9867582 w 9956059"/>
              <a:gd name="connsiteY3" fmla="*/ 0 h 5697152"/>
              <a:gd name="connsiteX4" fmla="*/ 9956059 w 9956059"/>
              <a:gd name="connsiteY4" fmla="*/ 88477 h 5697152"/>
              <a:gd name="connsiteX5" fmla="*/ 9956059 w 9956059"/>
              <a:gd name="connsiteY5" fmla="*/ 5608675 h 5697152"/>
              <a:gd name="connsiteX6" fmla="*/ 9867582 w 9956059"/>
              <a:gd name="connsiteY6" fmla="*/ 5697152 h 5697152"/>
              <a:gd name="connsiteX7" fmla="*/ 88477 w 9956059"/>
              <a:gd name="connsiteY7" fmla="*/ 5697152 h 5697152"/>
              <a:gd name="connsiteX8" fmla="*/ 0 w 9956059"/>
              <a:gd name="connsiteY8" fmla="*/ 5608675 h 5697152"/>
              <a:gd name="connsiteX9" fmla="*/ 0 w 9956059"/>
              <a:gd name="connsiteY9" fmla="*/ 88477 h 5697152"/>
              <a:gd name="connsiteX0" fmla="*/ 0 w 9956059"/>
              <a:gd name="connsiteY0" fmla="*/ 93972 h 5702647"/>
              <a:gd name="connsiteX1" fmla="*/ 88477 w 9956059"/>
              <a:gd name="connsiteY1" fmla="*/ 5495 h 5702647"/>
              <a:gd name="connsiteX2" fmla="*/ 1983369 w 9956059"/>
              <a:gd name="connsiteY2" fmla="*/ 0 h 5702647"/>
              <a:gd name="connsiteX3" fmla="*/ 8003169 w 9956059"/>
              <a:gd name="connsiteY3" fmla="*/ 7620 h 5702647"/>
              <a:gd name="connsiteX4" fmla="*/ 9867582 w 9956059"/>
              <a:gd name="connsiteY4" fmla="*/ 5495 h 5702647"/>
              <a:gd name="connsiteX5" fmla="*/ 9956059 w 9956059"/>
              <a:gd name="connsiteY5" fmla="*/ 93972 h 5702647"/>
              <a:gd name="connsiteX6" fmla="*/ 9956059 w 9956059"/>
              <a:gd name="connsiteY6" fmla="*/ 5614170 h 5702647"/>
              <a:gd name="connsiteX7" fmla="*/ 9867582 w 9956059"/>
              <a:gd name="connsiteY7" fmla="*/ 5702647 h 5702647"/>
              <a:gd name="connsiteX8" fmla="*/ 88477 w 9956059"/>
              <a:gd name="connsiteY8" fmla="*/ 5702647 h 5702647"/>
              <a:gd name="connsiteX9" fmla="*/ 0 w 9956059"/>
              <a:gd name="connsiteY9" fmla="*/ 5614170 h 5702647"/>
              <a:gd name="connsiteX10" fmla="*/ 0 w 9956059"/>
              <a:gd name="connsiteY10" fmla="*/ 93972 h 5702647"/>
              <a:gd name="connsiteX0" fmla="*/ 8003169 w 9956059"/>
              <a:gd name="connsiteY0" fmla="*/ 7620 h 5702647"/>
              <a:gd name="connsiteX1" fmla="*/ 9867582 w 9956059"/>
              <a:gd name="connsiteY1" fmla="*/ 5495 h 5702647"/>
              <a:gd name="connsiteX2" fmla="*/ 9956059 w 9956059"/>
              <a:gd name="connsiteY2" fmla="*/ 93972 h 5702647"/>
              <a:gd name="connsiteX3" fmla="*/ 9956059 w 9956059"/>
              <a:gd name="connsiteY3" fmla="*/ 5614170 h 5702647"/>
              <a:gd name="connsiteX4" fmla="*/ 9867582 w 9956059"/>
              <a:gd name="connsiteY4" fmla="*/ 5702647 h 5702647"/>
              <a:gd name="connsiteX5" fmla="*/ 88477 w 9956059"/>
              <a:gd name="connsiteY5" fmla="*/ 5702647 h 5702647"/>
              <a:gd name="connsiteX6" fmla="*/ 0 w 9956059"/>
              <a:gd name="connsiteY6" fmla="*/ 5614170 h 5702647"/>
              <a:gd name="connsiteX7" fmla="*/ 0 w 9956059"/>
              <a:gd name="connsiteY7" fmla="*/ 93972 h 5702647"/>
              <a:gd name="connsiteX8" fmla="*/ 88477 w 9956059"/>
              <a:gd name="connsiteY8" fmla="*/ 5495 h 5702647"/>
              <a:gd name="connsiteX9" fmla="*/ 1983369 w 9956059"/>
              <a:gd name="connsiteY9" fmla="*/ 0 h 5702647"/>
              <a:gd name="connsiteX10" fmla="*/ 8094609 w 9956059"/>
              <a:gd name="connsiteY10" fmla="*/ 99060 h 5702647"/>
              <a:gd name="connsiteX0" fmla="*/ 8003169 w 9956059"/>
              <a:gd name="connsiteY0" fmla="*/ 7620 h 5702647"/>
              <a:gd name="connsiteX1" fmla="*/ 9867582 w 9956059"/>
              <a:gd name="connsiteY1" fmla="*/ 5495 h 5702647"/>
              <a:gd name="connsiteX2" fmla="*/ 9956059 w 9956059"/>
              <a:gd name="connsiteY2" fmla="*/ 93972 h 5702647"/>
              <a:gd name="connsiteX3" fmla="*/ 9956059 w 9956059"/>
              <a:gd name="connsiteY3" fmla="*/ 5614170 h 5702647"/>
              <a:gd name="connsiteX4" fmla="*/ 9867582 w 9956059"/>
              <a:gd name="connsiteY4" fmla="*/ 5702647 h 5702647"/>
              <a:gd name="connsiteX5" fmla="*/ 88477 w 9956059"/>
              <a:gd name="connsiteY5" fmla="*/ 5702647 h 5702647"/>
              <a:gd name="connsiteX6" fmla="*/ 0 w 9956059"/>
              <a:gd name="connsiteY6" fmla="*/ 5614170 h 5702647"/>
              <a:gd name="connsiteX7" fmla="*/ 0 w 9956059"/>
              <a:gd name="connsiteY7" fmla="*/ 93972 h 5702647"/>
              <a:gd name="connsiteX8" fmla="*/ 88477 w 9956059"/>
              <a:gd name="connsiteY8" fmla="*/ 5495 h 5702647"/>
              <a:gd name="connsiteX9" fmla="*/ 1983369 w 9956059"/>
              <a:gd name="connsiteY9" fmla="*/ 0 h 570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56059" h="5702647">
                <a:moveTo>
                  <a:pt x="8003169" y="7620"/>
                </a:moveTo>
                <a:lnTo>
                  <a:pt x="9867582" y="5495"/>
                </a:lnTo>
                <a:cubicBezTo>
                  <a:pt x="9916446" y="5495"/>
                  <a:pt x="9956059" y="45108"/>
                  <a:pt x="9956059" y="93972"/>
                </a:cubicBezTo>
                <a:lnTo>
                  <a:pt x="9956059" y="5614170"/>
                </a:lnTo>
                <a:cubicBezTo>
                  <a:pt x="9956059" y="5663034"/>
                  <a:pt x="9916446" y="5702647"/>
                  <a:pt x="9867582" y="5702647"/>
                </a:cubicBezTo>
                <a:lnTo>
                  <a:pt x="88477" y="5702647"/>
                </a:lnTo>
                <a:cubicBezTo>
                  <a:pt x="39613" y="5702647"/>
                  <a:pt x="0" y="5663034"/>
                  <a:pt x="0" y="5614170"/>
                </a:cubicBezTo>
                <a:lnTo>
                  <a:pt x="0" y="93972"/>
                </a:lnTo>
                <a:cubicBezTo>
                  <a:pt x="0" y="45108"/>
                  <a:pt x="39613" y="5495"/>
                  <a:pt x="88477" y="5495"/>
                </a:cubicBezTo>
                <a:lnTo>
                  <a:pt x="1983369" y="0"/>
                </a:lnTo>
              </a:path>
            </a:pathLst>
          </a:custGeom>
          <a:noFill/>
          <a:ln w="44450" cap="rnd">
            <a:gradFill>
              <a:gsLst>
                <a:gs pos="0">
                  <a:schemeClr val="bg1">
                    <a:alpha val="40000"/>
                  </a:schemeClr>
                </a:gs>
                <a:gs pos="47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9" name="矩形: 圆角 95">
            <a:extLst>
              <a:ext uri="{FF2B5EF4-FFF2-40B4-BE49-F238E27FC236}">
                <a16:creationId xmlns:a16="http://schemas.microsoft.com/office/drawing/2014/main" id="{2E74C776-D022-4B6F-BC0D-9DC935A50545}"/>
              </a:ext>
            </a:extLst>
          </p:cNvPr>
          <p:cNvSpPr/>
          <p:nvPr userDrawn="1"/>
        </p:nvSpPr>
        <p:spPr>
          <a:xfrm>
            <a:off x="1295956" y="914400"/>
            <a:ext cx="9600088" cy="5439584"/>
          </a:xfrm>
          <a:custGeom>
            <a:avLst/>
            <a:gdLst>
              <a:gd name="connsiteX0" fmla="*/ 0 w 9600088"/>
              <a:gd name="connsiteY0" fmla="*/ 81984 h 5429437"/>
              <a:gd name="connsiteX1" fmla="*/ 81984 w 9600088"/>
              <a:gd name="connsiteY1" fmla="*/ 0 h 5429437"/>
              <a:gd name="connsiteX2" fmla="*/ 9518104 w 9600088"/>
              <a:gd name="connsiteY2" fmla="*/ 0 h 5429437"/>
              <a:gd name="connsiteX3" fmla="*/ 9600088 w 9600088"/>
              <a:gd name="connsiteY3" fmla="*/ 81984 h 5429437"/>
              <a:gd name="connsiteX4" fmla="*/ 9600088 w 9600088"/>
              <a:gd name="connsiteY4" fmla="*/ 5347453 h 5429437"/>
              <a:gd name="connsiteX5" fmla="*/ 9518104 w 9600088"/>
              <a:gd name="connsiteY5" fmla="*/ 5429437 h 5429437"/>
              <a:gd name="connsiteX6" fmla="*/ 81984 w 9600088"/>
              <a:gd name="connsiteY6" fmla="*/ 5429437 h 5429437"/>
              <a:gd name="connsiteX7" fmla="*/ 0 w 9600088"/>
              <a:gd name="connsiteY7" fmla="*/ 5347453 h 5429437"/>
              <a:gd name="connsiteX8" fmla="*/ 0 w 9600088"/>
              <a:gd name="connsiteY8" fmla="*/ 81984 h 5429437"/>
              <a:gd name="connsiteX0" fmla="*/ 1295956 w 10896044"/>
              <a:gd name="connsiteY0" fmla="*/ 1006531 h 6353984"/>
              <a:gd name="connsiteX1" fmla="*/ 0 w 10896044"/>
              <a:gd name="connsiteY1" fmla="*/ 0 h 6353984"/>
              <a:gd name="connsiteX2" fmla="*/ 1377940 w 10896044"/>
              <a:gd name="connsiteY2" fmla="*/ 924547 h 6353984"/>
              <a:gd name="connsiteX3" fmla="*/ 10814060 w 10896044"/>
              <a:gd name="connsiteY3" fmla="*/ 924547 h 6353984"/>
              <a:gd name="connsiteX4" fmla="*/ 10896044 w 10896044"/>
              <a:gd name="connsiteY4" fmla="*/ 1006531 h 6353984"/>
              <a:gd name="connsiteX5" fmla="*/ 10896044 w 10896044"/>
              <a:gd name="connsiteY5" fmla="*/ 6272000 h 6353984"/>
              <a:gd name="connsiteX6" fmla="*/ 10814060 w 10896044"/>
              <a:gd name="connsiteY6" fmla="*/ 6353984 h 6353984"/>
              <a:gd name="connsiteX7" fmla="*/ 1377940 w 10896044"/>
              <a:gd name="connsiteY7" fmla="*/ 6353984 h 6353984"/>
              <a:gd name="connsiteX8" fmla="*/ 1295956 w 10896044"/>
              <a:gd name="connsiteY8" fmla="*/ 6272000 h 6353984"/>
              <a:gd name="connsiteX9" fmla="*/ 1295956 w 10896044"/>
              <a:gd name="connsiteY9" fmla="*/ 1006531 h 6353984"/>
              <a:gd name="connsiteX0" fmla="*/ 0 w 9600088"/>
              <a:gd name="connsiteY0" fmla="*/ 81984 h 5429437"/>
              <a:gd name="connsiteX1" fmla="*/ 81984 w 9600088"/>
              <a:gd name="connsiteY1" fmla="*/ 0 h 5429437"/>
              <a:gd name="connsiteX2" fmla="*/ 9518104 w 9600088"/>
              <a:gd name="connsiteY2" fmla="*/ 0 h 5429437"/>
              <a:gd name="connsiteX3" fmla="*/ 9600088 w 9600088"/>
              <a:gd name="connsiteY3" fmla="*/ 81984 h 5429437"/>
              <a:gd name="connsiteX4" fmla="*/ 9600088 w 9600088"/>
              <a:gd name="connsiteY4" fmla="*/ 5347453 h 5429437"/>
              <a:gd name="connsiteX5" fmla="*/ 9518104 w 9600088"/>
              <a:gd name="connsiteY5" fmla="*/ 5429437 h 5429437"/>
              <a:gd name="connsiteX6" fmla="*/ 81984 w 9600088"/>
              <a:gd name="connsiteY6" fmla="*/ 5429437 h 5429437"/>
              <a:gd name="connsiteX7" fmla="*/ 0 w 9600088"/>
              <a:gd name="connsiteY7" fmla="*/ 5347453 h 5429437"/>
              <a:gd name="connsiteX8" fmla="*/ 0 w 9600088"/>
              <a:gd name="connsiteY8" fmla="*/ 81984 h 5429437"/>
              <a:gd name="connsiteX0" fmla="*/ 0 w 9600088"/>
              <a:gd name="connsiteY0" fmla="*/ 92131 h 5439584"/>
              <a:gd name="connsiteX1" fmla="*/ 81984 w 9600088"/>
              <a:gd name="connsiteY1" fmla="*/ 10147 h 5439584"/>
              <a:gd name="connsiteX2" fmla="*/ 7733744 w 9600088"/>
              <a:gd name="connsiteY2" fmla="*/ 0 h 5439584"/>
              <a:gd name="connsiteX3" fmla="*/ 9518104 w 9600088"/>
              <a:gd name="connsiteY3" fmla="*/ 10147 h 5439584"/>
              <a:gd name="connsiteX4" fmla="*/ 9600088 w 9600088"/>
              <a:gd name="connsiteY4" fmla="*/ 92131 h 5439584"/>
              <a:gd name="connsiteX5" fmla="*/ 9600088 w 9600088"/>
              <a:gd name="connsiteY5" fmla="*/ 5357600 h 5439584"/>
              <a:gd name="connsiteX6" fmla="*/ 9518104 w 9600088"/>
              <a:gd name="connsiteY6" fmla="*/ 5439584 h 5439584"/>
              <a:gd name="connsiteX7" fmla="*/ 81984 w 9600088"/>
              <a:gd name="connsiteY7" fmla="*/ 5439584 h 5439584"/>
              <a:gd name="connsiteX8" fmla="*/ 0 w 9600088"/>
              <a:gd name="connsiteY8" fmla="*/ 5357600 h 5439584"/>
              <a:gd name="connsiteX9" fmla="*/ 0 w 9600088"/>
              <a:gd name="connsiteY9" fmla="*/ 92131 h 5439584"/>
              <a:gd name="connsiteX0" fmla="*/ 0 w 9600088"/>
              <a:gd name="connsiteY0" fmla="*/ 92131 h 5439584"/>
              <a:gd name="connsiteX1" fmla="*/ 81984 w 9600088"/>
              <a:gd name="connsiteY1" fmla="*/ 10147 h 5439584"/>
              <a:gd name="connsiteX2" fmla="*/ 1881584 w 9600088"/>
              <a:gd name="connsiteY2" fmla="*/ 7620 h 5439584"/>
              <a:gd name="connsiteX3" fmla="*/ 7733744 w 9600088"/>
              <a:gd name="connsiteY3" fmla="*/ 0 h 5439584"/>
              <a:gd name="connsiteX4" fmla="*/ 9518104 w 9600088"/>
              <a:gd name="connsiteY4" fmla="*/ 10147 h 5439584"/>
              <a:gd name="connsiteX5" fmla="*/ 9600088 w 9600088"/>
              <a:gd name="connsiteY5" fmla="*/ 92131 h 5439584"/>
              <a:gd name="connsiteX6" fmla="*/ 9600088 w 9600088"/>
              <a:gd name="connsiteY6" fmla="*/ 5357600 h 5439584"/>
              <a:gd name="connsiteX7" fmla="*/ 9518104 w 9600088"/>
              <a:gd name="connsiteY7" fmla="*/ 5439584 h 5439584"/>
              <a:gd name="connsiteX8" fmla="*/ 81984 w 9600088"/>
              <a:gd name="connsiteY8" fmla="*/ 5439584 h 5439584"/>
              <a:gd name="connsiteX9" fmla="*/ 0 w 9600088"/>
              <a:gd name="connsiteY9" fmla="*/ 5357600 h 5439584"/>
              <a:gd name="connsiteX10" fmla="*/ 0 w 9600088"/>
              <a:gd name="connsiteY10" fmla="*/ 92131 h 5439584"/>
              <a:gd name="connsiteX0" fmla="*/ 7733744 w 9600088"/>
              <a:gd name="connsiteY0" fmla="*/ 0 h 5439584"/>
              <a:gd name="connsiteX1" fmla="*/ 9518104 w 9600088"/>
              <a:gd name="connsiteY1" fmla="*/ 10147 h 5439584"/>
              <a:gd name="connsiteX2" fmla="*/ 9600088 w 9600088"/>
              <a:gd name="connsiteY2" fmla="*/ 92131 h 5439584"/>
              <a:gd name="connsiteX3" fmla="*/ 9600088 w 9600088"/>
              <a:gd name="connsiteY3" fmla="*/ 5357600 h 5439584"/>
              <a:gd name="connsiteX4" fmla="*/ 9518104 w 9600088"/>
              <a:gd name="connsiteY4" fmla="*/ 5439584 h 5439584"/>
              <a:gd name="connsiteX5" fmla="*/ 81984 w 9600088"/>
              <a:gd name="connsiteY5" fmla="*/ 5439584 h 5439584"/>
              <a:gd name="connsiteX6" fmla="*/ 0 w 9600088"/>
              <a:gd name="connsiteY6" fmla="*/ 5357600 h 5439584"/>
              <a:gd name="connsiteX7" fmla="*/ 0 w 9600088"/>
              <a:gd name="connsiteY7" fmla="*/ 92131 h 5439584"/>
              <a:gd name="connsiteX8" fmla="*/ 81984 w 9600088"/>
              <a:gd name="connsiteY8" fmla="*/ 10147 h 5439584"/>
              <a:gd name="connsiteX9" fmla="*/ 1881584 w 9600088"/>
              <a:gd name="connsiteY9" fmla="*/ 7620 h 5439584"/>
              <a:gd name="connsiteX10" fmla="*/ 7825184 w 9600088"/>
              <a:gd name="connsiteY10" fmla="*/ 91440 h 5439584"/>
              <a:gd name="connsiteX0" fmla="*/ 7733744 w 9600088"/>
              <a:gd name="connsiteY0" fmla="*/ 0 h 5439584"/>
              <a:gd name="connsiteX1" fmla="*/ 9518104 w 9600088"/>
              <a:gd name="connsiteY1" fmla="*/ 10147 h 5439584"/>
              <a:gd name="connsiteX2" fmla="*/ 9600088 w 9600088"/>
              <a:gd name="connsiteY2" fmla="*/ 92131 h 5439584"/>
              <a:gd name="connsiteX3" fmla="*/ 9600088 w 9600088"/>
              <a:gd name="connsiteY3" fmla="*/ 5357600 h 5439584"/>
              <a:gd name="connsiteX4" fmla="*/ 9518104 w 9600088"/>
              <a:gd name="connsiteY4" fmla="*/ 5439584 h 5439584"/>
              <a:gd name="connsiteX5" fmla="*/ 81984 w 9600088"/>
              <a:gd name="connsiteY5" fmla="*/ 5439584 h 5439584"/>
              <a:gd name="connsiteX6" fmla="*/ 0 w 9600088"/>
              <a:gd name="connsiteY6" fmla="*/ 5357600 h 5439584"/>
              <a:gd name="connsiteX7" fmla="*/ 0 w 9600088"/>
              <a:gd name="connsiteY7" fmla="*/ 92131 h 5439584"/>
              <a:gd name="connsiteX8" fmla="*/ 81984 w 9600088"/>
              <a:gd name="connsiteY8" fmla="*/ 10147 h 5439584"/>
              <a:gd name="connsiteX9" fmla="*/ 1881584 w 9600088"/>
              <a:gd name="connsiteY9" fmla="*/ 7620 h 543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00088" h="5439584">
                <a:moveTo>
                  <a:pt x="7733744" y="0"/>
                </a:moveTo>
                <a:lnTo>
                  <a:pt x="9518104" y="10147"/>
                </a:lnTo>
                <a:cubicBezTo>
                  <a:pt x="9563383" y="10147"/>
                  <a:pt x="9600088" y="46852"/>
                  <a:pt x="9600088" y="92131"/>
                </a:cubicBezTo>
                <a:lnTo>
                  <a:pt x="9600088" y="5357600"/>
                </a:lnTo>
                <a:cubicBezTo>
                  <a:pt x="9600088" y="5402879"/>
                  <a:pt x="9563383" y="5439584"/>
                  <a:pt x="9518104" y="5439584"/>
                </a:cubicBezTo>
                <a:lnTo>
                  <a:pt x="81984" y="5439584"/>
                </a:lnTo>
                <a:cubicBezTo>
                  <a:pt x="36705" y="5439584"/>
                  <a:pt x="0" y="5402879"/>
                  <a:pt x="0" y="5357600"/>
                </a:cubicBezTo>
                <a:lnTo>
                  <a:pt x="0" y="92131"/>
                </a:lnTo>
                <a:cubicBezTo>
                  <a:pt x="0" y="46852"/>
                  <a:pt x="36705" y="10147"/>
                  <a:pt x="81984" y="10147"/>
                </a:cubicBezTo>
                <a:lnTo>
                  <a:pt x="1881584" y="7620"/>
                </a:lnTo>
              </a:path>
            </a:pathLst>
          </a:custGeom>
          <a:noFill/>
          <a:ln w="50800" cap="rnd">
            <a:gradFill>
              <a:gsLst>
                <a:gs pos="0">
                  <a:schemeClr val="bg1">
                    <a:alpha val="5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10" name="矩形: 圆角 95">
            <a:extLst>
              <a:ext uri="{FF2B5EF4-FFF2-40B4-BE49-F238E27FC236}">
                <a16:creationId xmlns:a16="http://schemas.microsoft.com/office/drawing/2014/main" id="{54774F74-0B56-458E-A3AD-61AAADDDEBEE}"/>
              </a:ext>
            </a:extLst>
          </p:cNvPr>
          <p:cNvSpPr/>
          <p:nvPr userDrawn="1"/>
        </p:nvSpPr>
        <p:spPr>
          <a:xfrm>
            <a:off x="1473941" y="1066800"/>
            <a:ext cx="9244118" cy="5168900"/>
          </a:xfrm>
          <a:custGeom>
            <a:avLst/>
            <a:gdLst>
              <a:gd name="connsiteX0" fmla="*/ 0 w 9244118"/>
              <a:gd name="connsiteY0" fmla="*/ 52598 h 5161721"/>
              <a:gd name="connsiteX1" fmla="*/ 52598 w 9244118"/>
              <a:gd name="connsiteY1" fmla="*/ 0 h 5161721"/>
              <a:gd name="connsiteX2" fmla="*/ 9191520 w 9244118"/>
              <a:gd name="connsiteY2" fmla="*/ 0 h 5161721"/>
              <a:gd name="connsiteX3" fmla="*/ 9244118 w 9244118"/>
              <a:gd name="connsiteY3" fmla="*/ 52598 h 5161721"/>
              <a:gd name="connsiteX4" fmla="*/ 9244118 w 9244118"/>
              <a:gd name="connsiteY4" fmla="*/ 5109123 h 5161721"/>
              <a:gd name="connsiteX5" fmla="*/ 9191520 w 9244118"/>
              <a:gd name="connsiteY5" fmla="*/ 5161721 h 5161721"/>
              <a:gd name="connsiteX6" fmla="*/ 52598 w 9244118"/>
              <a:gd name="connsiteY6" fmla="*/ 5161721 h 5161721"/>
              <a:gd name="connsiteX7" fmla="*/ 0 w 9244118"/>
              <a:gd name="connsiteY7" fmla="*/ 5109123 h 5161721"/>
              <a:gd name="connsiteX8" fmla="*/ 0 w 9244118"/>
              <a:gd name="connsiteY8" fmla="*/ 52598 h 5161721"/>
              <a:gd name="connsiteX0" fmla="*/ 1473941 w 10718059"/>
              <a:gd name="connsiteY0" fmla="*/ 1126577 h 6235700"/>
              <a:gd name="connsiteX1" fmla="*/ 0 w 10718059"/>
              <a:gd name="connsiteY1" fmla="*/ 0 h 6235700"/>
              <a:gd name="connsiteX2" fmla="*/ 1526539 w 10718059"/>
              <a:gd name="connsiteY2" fmla="*/ 1073979 h 6235700"/>
              <a:gd name="connsiteX3" fmla="*/ 10665461 w 10718059"/>
              <a:gd name="connsiteY3" fmla="*/ 1073979 h 6235700"/>
              <a:gd name="connsiteX4" fmla="*/ 10718059 w 10718059"/>
              <a:gd name="connsiteY4" fmla="*/ 1126577 h 6235700"/>
              <a:gd name="connsiteX5" fmla="*/ 10718059 w 10718059"/>
              <a:gd name="connsiteY5" fmla="*/ 6183102 h 6235700"/>
              <a:gd name="connsiteX6" fmla="*/ 10665461 w 10718059"/>
              <a:gd name="connsiteY6" fmla="*/ 6235700 h 6235700"/>
              <a:gd name="connsiteX7" fmla="*/ 1526539 w 10718059"/>
              <a:gd name="connsiteY7" fmla="*/ 6235700 h 6235700"/>
              <a:gd name="connsiteX8" fmla="*/ 1473941 w 10718059"/>
              <a:gd name="connsiteY8" fmla="*/ 6183102 h 6235700"/>
              <a:gd name="connsiteX9" fmla="*/ 1473941 w 10718059"/>
              <a:gd name="connsiteY9" fmla="*/ 1126577 h 6235700"/>
              <a:gd name="connsiteX0" fmla="*/ 0 w 9244118"/>
              <a:gd name="connsiteY0" fmla="*/ 52598 h 5161721"/>
              <a:gd name="connsiteX1" fmla="*/ 52598 w 9244118"/>
              <a:gd name="connsiteY1" fmla="*/ 0 h 5161721"/>
              <a:gd name="connsiteX2" fmla="*/ 9191520 w 9244118"/>
              <a:gd name="connsiteY2" fmla="*/ 0 h 5161721"/>
              <a:gd name="connsiteX3" fmla="*/ 9244118 w 9244118"/>
              <a:gd name="connsiteY3" fmla="*/ 52598 h 5161721"/>
              <a:gd name="connsiteX4" fmla="*/ 9244118 w 9244118"/>
              <a:gd name="connsiteY4" fmla="*/ 5109123 h 5161721"/>
              <a:gd name="connsiteX5" fmla="*/ 9191520 w 9244118"/>
              <a:gd name="connsiteY5" fmla="*/ 5161721 h 5161721"/>
              <a:gd name="connsiteX6" fmla="*/ 52598 w 9244118"/>
              <a:gd name="connsiteY6" fmla="*/ 5161721 h 5161721"/>
              <a:gd name="connsiteX7" fmla="*/ 0 w 9244118"/>
              <a:gd name="connsiteY7" fmla="*/ 5109123 h 5161721"/>
              <a:gd name="connsiteX8" fmla="*/ 0 w 9244118"/>
              <a:gd name="connsiteY8" fmla="*/ 52598 h 5161721"/>
              <a:gd name="connsiteX0" fmla="*/ 0 w 9244118"/>
              <a:gd name="connsiteY0" fmla="*/ 59777 h 5168900"/>
              <a:gd name="connsiteX1" fmla="*/ 52598 w 9244118"/>
              <a:gd name="connsiteY1" fmla="*/ 7179 h 5168900"/>
              <a:gd name="connsiteX2" fmla="*/ 1779799 w 9244118"/>
              <a:gd name="connsiteY2" fmla="*/ 0 h 5168900"/>
              <a:gd name="connsiteX3" fmla="*/ 9191520 w 9244118"/>
              <a:gd name="connsiteY3" fmla="*/ 7179 h 5168900"/>
              <a:gd name="connsiteX4" fmla="*/ 9244118 w 9244118"/>
              <a:gd name="connsiteY4" fmla="*/ 59777 h 5168900"/>
              <a:gd name="connsiteX5" fmla="*/ 9244118 w 9244118"/>
              <a:gd name="connsiteY5" fmla="*/ 5116302 h 5168900"/>
              <a:gd name="connsiteX6" fmla="*/ 9191520 w 9244118"/>
              <a:gd name="connsiteY6" fmla="*/ 5168900 h 5168900"/>
              <a:gd name="connsiteX7" fmla="*/ 52598 w 9244118"/>
              <a:gd name="connsiteY7" fmla="*/ 5168900 h 5168900"/>
              <a:gd name="connsiteX8" fmla="*/ 0 w 9244118"/>
              <a:gd name="connsiteY8" fmla="*/ 5116302 h 5168900"/>
              <a:gd name="connsiteX9" fmla="*/ 0 w 9244118"/>
              <a:gd name="connsiteY9" fmla="*/ 59777 h 5168900"/>
              <a:gd name="connsiteX0" fmla="*/ 0 w 9244118"/>
              <a:gd name="connsiteY0" fmla="*/ 59777 h 5168900"/>
              <a:gd name="connsiteX1" fmla="*/ 52598 w 9244118"/>
              <a:gd name="connsiteY1" fmla="*/ 7179 h 5168900"/>
              <a:gd name="connsiteX2" fmla="*/ 1779799 w 9244118"/>
              <a:gd name="connsiteY2" fmla="*/ 0 h 5168900"/>
              <a:gd name="connsiteX3" fmla="*/ 7456699 w 9244118"/>
              <a:gd name="connsiteY3" fmla="*/ 0 h 5168900"/>
              <a:gd name="connsiteX4" fmla="*/ 9191520 w 9244118"/>
              <a:gd name="connsiteY4" fmla="*/ 7179 h 5168900"/>
              <a:gd name="connsiteX5" fmla="*/ 9244118 w 9244118"/>
              <a:gd name="connsiteY5" fmla="*/ 59777 h 5168900"/>
              <a:gd name="connsiteX6" fmla="*/ 9244118 w 9244118"/>
              <a:gd name="connsiteY6" fmla="*/ 5116302 h 5168900"/>
              <a:gd name="connsiteX7" fmla="*/ 9191520 w 9244118"/>
              <a:gd name="connsiteY7" fmla="*/ 5168900 h 5168900"/>
              <a:gd name="connsiteX8" fmla="*/ 52598 w 9244118"/>
              <a:gd name="connsiteY8" fmla="*/ 5168900 h 5168900"/>
              <a:gd name="connsiteX9" fmla="*/ 0 w 9244118"/>
              <a:gd name="connsiteY9" fmla="*/ 5116302 h 5168900"/>
              <a:gd name="connsiteX10" fmla="*/ 0 w 9244118"/>
              <a:gd name="connsiteY10" fmla="*/ 59777 h 5168900"/>
              <a:gd name="connsiteX0" fmla="*/ 7456699 w 9244118"/>
              <a:gd name="connsiteY0" fmla="*/ 0 h 5168900"/>
              <a:gd name="connsiteX1" fmla="*/ 9191520 w 9244118"/>
              <a:gd name="connsiteY1" fmla="*/ 7179 h 5168900"/>
              <a:gd name="connsiteX2" fmla="*/ 9244118 w 9244118"/>
              <a:gd name="connsiteY2" fmla="*/ 59777 h 5168900"/>
              <a:gd name="connsiteX3" fmla="*/ 9244118 w 9244118"/>
              <a:gd name="connsiteY3" fmla="*/ 5116302 h 5168900"/>
              <a:gd name="connsiteX4" fmla="*/ 9191520 w 9244118"/>
              <a:gd name="connsiteY4" fmla="*/ 5168900 h 5168900"/>
              <a:gd name="connsiteX5" fmla="*/ 52598 w 9244118"/>
              <a:gd name="connsiteY5" fmla="*/ 5168900 h 5168900"/>
              <a:gd name="connsiteX6" fmla="*/ 0 w 9244118"/>
              <a:gd name="connsiteY6" fmla="*/ 5116302 h 5168900"/>
              <a:gd name="connsiteX7" fmla="*/ 0 w 9244118"/>
              <a:gd name="connsiteY7" fmla="*/ 59777 h 5168900"/>
              <a:gd name="connsiteX8" fmla="*/ 52598 w 9244118"/>
              <a:gd name="connsiteY8" fmla="*/ 7179 h 5168900"/>
              <a:gd name="connsiteX9" fmla="*/ 1779799 w 9244118"/>
              <a:gd name="connsiteY9" fmla="*/ 0 h 5168900"/>
              <a:gd name="connsiteX10" fmla="*/ 7548139 w 9244118"/>
              <a:gd name="connsiteY10" fmla="*/ 91440 h 5168900"/>
              <a:gd name="connsiteX0" fmla="*/ 7456699 w 9244118"/>
              <a:gd name="connsiteY0" fmla="*/ 0 h 5168900"/>
              <a:gd name="connsiteX1" fmla="*/ 9191520 w 9244118"/>
              <a:gd name="connsiteY1" fmla="*/ 7179 h 5168900"/>
              <a:gd name="connsiteX2" fmla="*/ 9244118 w 9244118"/>
              <a:gd name="connsiteY2" fmla="*/ 59777 h 5168900"/>
              <a:gd name="connsiteX3" fmla="*/ 9244118 w 9244118"/>
              <a:gd name="connsiteY3" fmla="*/ 5116302 h 5168900"/>
              <a:gd name="connsiteX4" fmla="*/ 9191520 w 9244118"/>
              <a:gd name="connsiteY4" fmla="*/ 5168900 h 5168900"/>
              <a:gd name="connsiteX5" fmla="*/ 52598 w 9244118"/>
              <a:gd name="connsiteY5" fmla="*/ 5168900 h 5168900"/>
              <a:gd name="connsiteX6" fmla="*/ 0 w 9244118"/>
              <a:gd name="connsiteY6" fmla="*/ 5116302 h 5168900"/>
              <a:gd name="connsiteX7" fmla="*/ 0 w 9244118"/>
              <a:gd name="connsiteY7" fmla="*/ 59777 h 5168900"/>
              <a:gd name="connsiteX8" fmla="*/ 52598 w 9244118"/>
              <a:gd name="connsiteY8" fmla="*/ 7179 h 5168900"/>
              <a:gd name="connsiteX9" fmla="*/ 1779799 w 9244118"/>
              <a:gd name="connsiteY9" fmla="*/ 0 h 51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44118" h="5168900">
                <a:moveTo>
                  <a:pt x="7456699" y="0"/>
                </a:moveTo>
                <a:lnTo>
                  <a:pt x="9191520" y="7179"/>
                </a:lnTo>
                <a:cubicBezTo>
                  <a:pt x="9220569" y="7179"/>
                  <a:pt x="9244118" y="30728"/>
                  <a:pt x="9244118" y="59777"/>
                </a:cubicBezTo>
                <a:lnTo>
                  <a:pt x="9244118" y="5116302"/>
                </a:lnTo>
                <a:cubicBezTo>
                  <a:pt x="9244118" y="5145351"/>
                  <a:pt x="9220569" y="5168900"/>
                  <a:pt x="9191520" y="5168900"/>
                </a:cubicBezTo>
                <a:lnTo>
                  <a:pt x="52598" y="5168900"/>
                </a:lnTo>
                <a:cubicBezTo>
                  <a:pt x="23549" y="5168900"/>
                  <a:pt x="0" y="5145351"/>
                  <a:pt x="0" y="5116302"/>
                </a:cubicBezTo>
                <a:lnTo>
                  <a:pt x="0" y="59777"/>
                </a:lnTo>
                <a:cubicBezTo>
                  <a:pt x="0" y="30728"/>
                  <a:pt x="23549" y="7179"/>
                  <a:pt x="52598" y="7179"/>
                </a:cubicBezTo>
                <a:lnTo>
                  <a:pt x="1779799" y="0"/>
                </a:lnTo>
              </a:path>
            </a:pathLst>
          </a:custGeom>
          <a:noFill/>
          <a:ln w="57150" cap="rnd">
            <a:gradFill>
              <a:gsLst>
                <a:gs pos="5000">
                  <a:schemeClr val="bg1">
                    <a:alpha val="60000"/>
                  </a:schemeClr>
                </a:gs>
                <a:gs pos="42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56F06A31-760C-42F1-9809-3F131F12A401}"/>
              </a:ext>
            </a:extLst>
          </p:cNvPr>
          <p:cNvGrpSpPr/>
          <p:nvPr userDrawn="1"/>
        </p:nvGrpSpPr>
        <p:grpSpPr>
          <a:xfrm>
            <a:off x="5473458" y="5917577"/>
            <a:ext cx="1245082" cy="433045"/>
            <a:chOff x="5024453" y="3057511"/>
            <a:chExt cx="2141810" cy="744931"/>
          </a:xfrm>
          <a:solidFill>
            <a:schemeClr val="bg1"/>
          </a:solidFill>
          <a:effectLst>
            <a:outerShdw blurRad="38100" algn="ctr" rotWithShape="0">
              <a:schemeClr val="tx1"/>
            </a:outerShdw>
          </a:effectLst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74C495B-AA4E-4DB6-847D-8782CCA73889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40DCB33-F8D4-44EF-B903-4F54EDBDE663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C75A1A9-E866-4315-A795-C626C0A3AB77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3723DAD-D0D3-4CD3-91E7-C38DC09AE2F0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919CA64-1699-49CD-A8E9-AFD26FA02A36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7AC49CF-C406-4D25-8011-62BD32A9544A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A710047-DC56-41D7-8F27-FEFBC2446A01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16AD39D-1CA4-4C96-BE20-A0AA2E070E22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8625BDE-E87D-4962-9503-4C4FC9386B12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A7F567A-B3C3-4A44-8576-8ABAC987C550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B74380D-C866-4EBB-9AAE-3A01AD4CF4B6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AE587D2-3AC4-460B-A07A-421F253BC7F8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7B139AE-F5E6-4D45-B112-7A408FB84B4B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72291E5-0215-4D1C-9B24-8F228017E835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F61B88B-1A6C-4196-A146-660B0C668918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D63C8A0-3782-4E1D-BF17-8F66DD456018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EE852F5-B929-4D78-B8D5-92E36551432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67B56A7-8F86-4D5C-99B9-F5338B1CC82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F73CE14-11FB-4178-8FE4-CA326BD3A582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AC62022-5BAB-4AE5-91E4-D4DC9925B42D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CB3392C-048C-4409-A836-2DC3EFE1775C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FA02B61-2594-4858-87BF-EA06980EE275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D53DD89-DBE7-472C-915C-307C779A99C2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B33AFB1-8DA3-4161-9086-7040403055A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1E4B106-9270-487F-A40A-E0BBB9E324C3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90A2E473-895E-47BD-A62A-7C4DECFC99CD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E85B1B0-6FF6-4613-9F62-EBC515E0B7FC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0FE1B9F-7DA9-4AC7-800E-8F0C47D48D57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72AC994-06B7-4FDE-B02D-D192815A5BBF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F176325-73D6-4901-B06E-C3E87952EDA9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sp>
        <p:nvSpPr>
          <p:cNvPr id="44" name="矩形: 圆角 95">
            <a:extLst>
              <a:ext uri="{FF2B5EF4-FFF2-40B4-BE49-F238E27FC236}">
                <a16:creationId xmlns:a16="http://schemas.microsoft.com/office/drawing/2014/main" id="{03780245-28F0-441B-9D65-7BDB44C03F29}"/>
              </a:ext>
            </a:extLst>
          </p:cNvPr>
          <p:cNvSpPr/>
          <p:nvPr userDrawn="1"/>
        </p:nvSpPr>
        <p:spPr>
          <a:xfrm>
            <a:off x="10226907" y="1130299"/>
            <a:ext cx="432000" cy="432000"/>
          </a:xfrm>
          <a:custGeom>
            <a:avLst/>
            <a:gdLst>
              <a:gd name="connsiteX0" fmla="*/ 0 w 649353"/>
              <a:gd name="connsiteY0" fmla="*/ 43394 h 393700"/>
              <a:gd name="connsiteX1" fmla="*/ 43394 w 649353"/>
              <a:gd name="connsiteY1" fmla="*/ 0 h 393700"/>
              <a:gd name="connsiteX2" fmla="*/ 605959 w 649353"/>
              <a:gd name="connsiteY2" fmla="*/ 0 h 393700"/>
              <a:gd name="connsiteX3" fmla="*/ 649353 w 649353"/>
              <a:gd name="connsiteY3" fmla="*/ 43394 h 393700"/>
              <a:gd name="connsiteX4" fmla="*/ 649353 w 649353"/>
              <a:gd name="connsiteY4" fmla="*/ 350306 h 393700"/>
              <a:gd name="connsiteX5" fmla="*/ 605959 w 649353"/>
              <a:gd name="connsiteY5" fmla="*/ 393700 h 393700"/>
              <a:gd name="connsiteX6" fmla="*/ 43394 w 649353"/>
              <a:gd name="connsiteY6" fmla="*/ 393700 h 393700"/>
              <a:gd name="connsiteX7" fmla="*/ 0 w 649353"/>
              <a:gd name="connsiteY7" fmla="*/ 350306 h 393700"/>
              <a:gd name="connsiteX8" fmla="*/ 0 w 649353"/>
              <a:gd name="connsiteY8" fmla="*/ 43394 h 393700"/>
              <a:gd name="connsiteX0" fmla="*/ 10010775 w 10660128"/>
              <a:gd name="connsiteY0" fmla="*/ 1173694 h 1524000"/>
              <a:gd name="connsiteX1" fmla="*/ 0 w 10660128"/>
              <a:gd name="connsiteY1" fmla="*/ 0 h 1524000"/>
              <a:gd name="connsiteX2" fmla="*/ 10054169 w 10660128"/>
              <a:gd name="connsiteY2" fmla="*/ 1130300 h 1524000"/>
              <a:gd name="connsiteX3" fmla="*/ 10616734 w 10660128"/>
              <a:gd name="connsiteY3" fmla="*/ 1130300 h 1524000"/>
              <a:gd name="connsiteX4" fmla="*/ 10660128 w 10660128"/>
              <a:gd name="connsiteY4" fmla="*/ 1173694 h 1524000"/>
              <a:gd name="connsiteX5" fmla="*/ 10660128 w 10660128"/>
              <a:gd name="connsiteY5" fmla="*/ 1480606 h 1524000"/>
              <a:gd name="connsiteX6" fmla="*/ 10616734 w 10660128"/>
              <a:gd name="connsiteY6" fmla="*/ 1524000 h 1524000"/>
              <a:gd name="connsiteX7" fmla="*/ 10054169 w 10660128"/>
              <a:gd name="connsiteY7" fmla="*/ 1524000 h 1524000"/>
              <a:gd name="connsiteX8" fmla="*/ 10010775 w 10660128"/>
              <a:gd name="connsiteY8" fmla="*/ 1480606 h 1524000"/>
              <a:gd name="connsiteX9" fmla="*/ 10010775 w 10660128"/>
              <a:gd name="connsiteY9" fmla="*/ 1173694 h 1524000"/>
              <a:gd name="connsiteX0" fmla="*/ 0 w 649353"/>
              <a:gd name="connsiteY0" fmla="*/ 43394 h 393700"/>
              <a:gd name="connsiteX1" fmla="*/ 43394 w 649353"/>
              <a:gd name="connsiteY1" fmla="*/ 0 h 393700"/>
              <a:gd name="connsiteX2" fmla="*/ 605959 w 649353"/>
              <a:gd name="connsiteY2" fmla="*/ 0 h 393700"/>
              <a:gd name="connsiteX3" fmla="*/ 649353 w 649353"/>
              <a:gd name="connsiteY3" fmla="*/ 43394 h 393700"/>
              <a:gd name="connsiteX4" fmla="*/ 649353 w 649353"/>
              <a:gd name="connsiteY4" fmla="*/ 350306 h 393700"/>
              <a:gd name="connsiteX5" fmla="*/ 605959 w 649353"/>
              <a:gd name="connsiteY5" fmla="*/ 393700 h 393700"/>
              <a:gd name="connsiteX6" fmla="*/ 43394 w 649353"/>
              <a:gd name="connsiteY6" fmla="*/ 393700 h 393700"/>
              <a:gd name="connsiteX7" fmla="*/ 0 w 649353"/>
              <a:gd name="connsiteY7" fmla="*/ 350306 h 393700"/>
              <a:gd name="connsiteX8" fmla="*/ 0 w 649353"/>
              <a:gd name="connsiteY8" fmla="*/ 4339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9353" h="393700">
                <a:moveTo>
                  <a:pt x="0" y="43394"/>
                </a:moveTo>
                <a:cubicBezTo>
                  <a:pt x="0" y="19428"/>
                  <a:pt x="19428" y="0"/>
                  <a:pt x="43394" y="0"/>
                </a:cubicBezTo>
                <a:lnTo>
                  <a:pt x="605959" y="0"/>
                </a:lnTo>
                <a:cubicBezTo>
                  <a:pt x="629925" y="0"/>
                  <a:pt x="649353" y="19428"/>
                  <a:pt x="649353" y="43394"/>
                </a:cubicBezTo>
                <a:lnTo>
                  <a:pt x="649353" y="350306"/>
                </a:lnTo>
                <a:cubicBezTo>
                  <a:pt x="649353" y="374272"/>
                  <a:pt x="629925" y="393700"/>
                  <a:pt x="605959" y="393700"/>
                </a:cubicBezTo>
                <a:lnTo>
                  <a:pt x="43394" y="393700"/>
                </a:lnTo>
                <a:cubicBezTo>
                  <a:pt x="19428" y="393700"/>
                  <a:pt x="0" y="374272"/>
                  <a:pt x="0" y="350306"/>
                </a:cubicBezTo>
                <a:lnTo>
                  <a:pt x="0" y="4339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36000">
                <a:schemeClr val="accent6"/>
              </a:gs>
              <a:gs pos="37000">
                <a:schemeClr val="accent6">
                  <a:alpha val="0"/>
                </a:schemeClr>
              </a:gs>
            </a:gsLst>
            <a:lin ang="81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1F6DCB2-93EE-4204-A74F-6FF5118CC66A}"/>
              </a:ext>
            </a:extLst>
          </p:cNvPr>
          <p:cNvGrpSpPr/>
          <p:nvPr userDrawn="1"/>
        </p:nvGrpSpPr>
        <p:grpSpPr>
          <a:xfrm>
            <a:off x="5981499" y="4594871"/>
            <a:ext cx="229000" cy="228999"/>
            <a:chOff x="5999664" y="4439029"/>
            <a:chExt cx="447675" cy="447675"/>
          </a:xfrm>
          <a:effectLst>
            <a:outerShdw blurRad="63500" dist="25400" algn="ctr" rotWithShape="0">
              <a:schemeClr val="accent6">
                <a:lumMod val="50000"/>
              </a:schemeClr>
            </a:outerShdw>
          </a:effectLst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3C7EDF4-AEB4-404E-A1BA-CE1DAD483934}"/>
                </a:ext>
              </a:extLst>
            </p:cNvPr>
            <p:cNvCxnSpPr/>
            <p:nvPr/>
          </p:nvCxnSpPr>
          <p:spPr>
            <a:xfrm>
              <a:off x="5999664" y="4439029"/>
              <a:ext cx="447675" cy="44767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7AC1C9E-03CB-4884-8F50-07BC7D5C2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9664" y="4439029"/>
              <a:ext cx="447675" cy="44767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57FA9601-294E-4229-A3FD-ACAF0C0BCF08}"/>
              </a:ext>
            </a:extLst>
          </p:cNvPr>
          <p:cNvSpPr/>
          <p:nvPr userDrawn="1"/>
        </p:nvSpPr>
        <p:spPr>
          <a:xfrm>
            <a:off x="3207657" y="323274"/>
            <a:ext cx="5776686" cy="4775232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67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>
            <a:extLst>
              <a:ext uri="{FF2B5EF4-FFF2-40B4-BE49-F238E27FC236}">
                <a16:creationId xmlns:a16="http://schemas.microsoft.com/office/drawing/2014/main" id="{BF84D9B8-22BA-4235-A51C-ECCB201D7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63500" algn="ctr" rotWithShape="0">
                    <a:schemeClr val="accent3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54" name="文本占位符 153">
            <a:extLst>
              <a:ext uri="{FF2B5EF4-FFF2-40B4-BE49-F238E27FC236}">
                <a16:creationId xmlns:a16="http://schemas.microsoft.com/office/drawing/2014/main" id="{635BDC72-1404-4090-836A-14F4E12DA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240" y="1473823"/>
            <a:ext cx="5303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000" dirty="0">
                <a:solidFill>
                  <a:schemeClr val="bg1"/>
                </a:solidFill>
                <a:effectLst>
                  <a:outerShdw blurRad="50800" dist="25400" dir="5400000" algn="t" rotWithShape="0">
                    <a:schemeClr val="tx1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sz="2000" dirty="0">
                <a:latin typeface="+mj-ea"/>
                <a:ea typeface="+mj-ea"/>
              </a:rPr>
              <a:t>感 谢 倾 听</a:t>
            </a:r>
          </a:p>
        </p:txBody>
      </p:sp>
      <p:sp>
        <p:nvSpPr>
          <p:cNvPr id="55" name="文本占位符 59">
            <a:extLst>
              <a:ext uri="{FF2B5EF4-FFF2-40B4-BE49-F238E27FC236}">
                <a16:creationId xmlns:a16="http://schemas.microsoft.com/office/drawing/2014/main" id="{60B389B2-B518-4EA4-B096-5D65C89439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4105" y="4161338"/>
            <a:ext cx="2403790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63500" dist="254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答辩人：单击输入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714195C9-E474-4952-AB6B-14E10EBA0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0225" y="1809551"/>
            <a:ext cx="8591550" cy="7842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defRPr lang="zh-CN" altLang="en-US" sz="4000" kern="1200" dirty="0">
                <a:solidFill>
                  <a:schemeClr val="bg1"/>
                </a:solidFill>
                <a:effectLst>
                  <a:outerShdw blurRad="50800" dist="25400" dir="5400000" algn="t" rotWithShape="0">
                    <a:schemeClr val="tx1"/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1pPr>
            <a:lvl2pPr marL="0" indent="0">
              <a:defRPr/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pPr marL="0" lv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敬 请 各 位 老 师 批 评 指 正</a:t>
            </a:r>
          </a:p>
        </p:txBody>
      </p:sp>
      <p:sp>
        <p:nvSpPr>
          <p:cNvPr id="58" name="文本占位符 59">
            <a:extLst>
              <a:ext uri="{FF2B5EF4-FFF2-40B4-BE49-F238E27FC236}">
                <a16:creationId xmlns:a16="http://schemas.microsoft.com/office/drawing/2014/main" id="{0D6F2D5B-17C4-4F7B-8A88-E6C2BFFC7D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73879" y="4831883"/>
            <a:ext cx="6044242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600" kern="1200" dirty="0">
                <a:solidFill>
                  <a:schemeClr val="bg1">
                    <a:alpha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</a:rPr>
              <a:t>TEL</a:t>
            </a:r>
            <a:r>
              <a:rPr lang="zh-CN" altLang="en-US" sz="1600" dirty="0">
                <a:solidFill>
                  <a:schemeClr val="bg1">
                    <a:alpha val="90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</a:rPr>
              <a:t>188…1234    Email</a:t>
            </a:r>
            <a:r>
              <a:rPr lang="zh-CN" altLang="en-US" sz="1600" dirty="0">
                <a:solidFill>
                  <a:schemeClr val="bg1">
                    <a:alpha val="90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</a:rPr>
              <a:t>ph-awesome@zju.edu.cn</a:t>
            </a:r>
            <a:endParaRPr lang="zh-CN" altLang="en-US" sz="1600" dirty="0">
              <a:solidFill>
                <a:schemeClr val="bg1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43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无图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8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任意多边形: 形状 78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1" name="任意多边形: 形状 80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4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85" name="任意多边形: 形状 84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6" name="矩形: 圆角 46"/>
          <p:cNvSpPr/>
          <p:nvPr userDrawn="1"/>
        </p:nvSpPr>
        <p:spPr>
          <a:xfrm>
            <a:off x="669925" y="5062696"/>
            <a:ext cx="2190751" cy="447676"/>
          </a:xfrm>
          <a:custGeom>
            <a:avLst/>
            <a:gdLst>
              <a:gd name="connsiteX0" fmla="*/ 0 w 2190750"/>
              <a:gd name="connsiteY0" fmla="*/ 223838 h 447675"/>
              <a:gd name="connsiteX1" fmla="*/ 223838 w 2190750"/>
              <a:gd name="connsiteY1" fmla="*/ 0 h 447675"/>
              <a:gd name="connsiteX2" fmla="*/ 1966913 w 2190750"/>
              <a:gd name="connsiteY2" fmla="*/ 0 h 447675"/>
              <a:gd name="connsiteX3" fmla="*/ 2190751 w 2190750"/>
              <a:gd name="connsiteY3" fmla="*/ 223838 h 447675"/>
              <a:gd name="connsiteX4" fmla="*/ 2190750 w 2190750"/>
              <a:gd name="connsiteY4" fmla="*/ 223838 h 447675"/>
              <a:gd name="connsiteX5" fmla="*/ 1966912 w 2190750"/>
              <a:gd name="connsiteY5" fmla="*/ 447676 h 447675"/>
              <a:gd name="connsiteX6" fmla="*/ 223838 w 2190750"/>
              <a:gd name="connsiteY6" fmla="*/ 447675 h 447675"/>
              <a:gd name="connsiteX7" fmla="*/ 0 w 2190750"/>
              <a:gd name="connsiteY7" fmla="*/ 223837 h 447675"/>
              <a:gd name="connsiteX8" fmla="*/ 0 w 2190750"/>
              <a:gd name="connsiteY8" fmla="*/ 223838 h 447675"/>
              <a:gd name="connsiteX0-1" fmla="*/ 660400 w 2851151"/>
              <a:gd name="connsiteY0-2" fmla="*/ 4577400 h 4801238"/>
              <a:gd name="connsiteX1-3" fmla="*/ 0 w 2851151"/>
              <a:gd name="connsiteY1-4" fmla="*/ 0 h 4801238"/>
              <a:gd name="connsiteX2-5" fmla="*/ 884238 w 2851151"/>
              <a:gd name="connsiteY2-6" fmla="*/ 4353562 h 4801238"/>
              <a:gd name="connsiteX3-7" fmla="*/ 2627313 w 2851151"/>
              <a:gd name="connsiteY3-8" fmla="*/ 4353562 h 4801238"/>
              <a:gd name="connsiteX4-9" fmla="*/ 2851151 w 2851151"/>
              <a:gd name="connsiteY4-10" fmla="*/ 4577400 h 4801238"/>
              <a:gd name="connsiteX5-11" fmla="*/ 2851150 w 2851151"/>
              <a:gd name="connsiteY5-12" fmla="*/ 4577400 h 4801238"/>
              <a:gd name="connsiteX6-13" fmla="*/ 2627312 w 2851151"/>
              <a:gd name="connsiteY6-14" fmla="*/ 4801238 h 4801238"/>
              <a:gd name="connsiteX7-15" fmla="*/ 884238 w 2851151"/>
              <a:gd name="connsiteY7-16" fmla="*/ 4801237 h 4801238"/>
              <a:gd name="connsiteX8-17" fmla="*/ 660400 w 2851151"/>
              <a:gd name="connsiteY8-18" fmla="*/ 4577399 h 4801238"/>
              <a:gd name="connsiteX9" fmla="*/ 660400 w 2851151"/>
              <a:gd name="connsiteY9" fmla="*/ 4577400 h 4801238"/>
              <a:gd name="connsiteX0-19" fmla="*/ 0 w 2190751"/>
              <a:gd name="connsiteY0-20" fmla="*/ 223838 h 447676"/>
              <a:gd name="connsiteX1-21" fmla="*/ 223838 w 2190751"/>
              <a:gd name="connsiteY1-22" fmla="*/ 0 h 447676"/>
              <a:gd name="connsiteX2-23" fmla="*/ 1966913 w 2190751"/>
              <a:gd name="connsiteY2-24" fmla="*/ 0 h 447676"/>
              <a:gd name="connsiteX3-25" fmla="*/ 2190751 w 2190751"/>
              <a:gd name="connsiteY3-26" fmla="*/ 223838 h 447676"/>
              <a:gd name="connsiteX4-27" fmla="*/ 2190750 w 2190751"/>
              <a:gd name="connsiteY4-28" fmla="*/ 223838 h 447676"/>
              <a:gd name="connsiteX5-29" fmla="*/ 1966912 w 2190751"/>
              <a:gd name="connsiteY5-30" fmla="*/ 447676 h 447676"/>
              <a:gd name="connsiteX6-31" fmla="*/ 223838 w 2190751"/>
              <a:gd name="connsiteY6-32" fmla="*/ 447675 h 447676"/>
              <a:gd name="connsiteX7-33" fmla="*/ 0 w 2190751"/>
              <a:gd name="connsiteY7-34" fmla="*/ 223837 h 447676"/>
              <a:gd name="connsiteX8-35" fmla="*/ 0 w 2190751"/>
              <a:gd name="connsiteY8-36" fmla="*/ 223838 h 447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90751" h="447676">
                <a:moveTo>
                  <a:pt x="0" y="223838"/>
                </a:moveTo>
                <a:cubicBezTo>
                  <a:pt x="0" y="100216"/>
                  <a:pt x="100216" y="0"/>
                  <a:pt x="223838" y="0"/>
                </a:cubicBezTo>
                <a:lnTo>
                  <a:pt x="1966913" y="0"/>
                </a:lnTo>
                <a:cubicBezTo>
                  <a:pt x="2090535" y="0"/>
                  <a:pt x="2190751" y="100216"/>
                  <a:pt x="2190751" y="223838"/>
                </a:cubicBezTo>
                <a:lnTo>
                  <a:pt x="2190750" y="223838"/>
                </a:lnTo>
                <a:cubicBezTo>
                  <a:pt x="2190750" y="347460"/>
                  <a:pt x="2090534" y="447676"/>
                  <a:pt x="1966912" y="447676"/>
                </a:cubicBezTo>
                <a:lnTo>
                  <a:pt x="223838" y="447675"/>
                </a:lnTo>
                <a:cubicBezTo>
                  <a:pt x="100216" y="447675"/>
                  <a:pt x="0" y="347459"/>
                  <a:pt x="0" y="223837"/>
                </a:cubicBezTo>
                <a:lnTo>
                  <a:pt x="0" y="223838"/>
                </a:lnTo>
                <a:close/>
              </a:path>
            </a:pathLst>
          </a:custGeom>
          <a:gradFill>
            <a:gsLst>
              <a:gs pos="8800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8" name="直接连接符 117"/>
          <p:cNvCxnSpPr>
            <a:endCxn id="120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9" name="组合 118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120" name="平行四边形 119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1" name="平行四边形 120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平行四边形 121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4" name="矩形: 圆角 46"/>
          <p:cNvSpPr/>
          <p:nvPr userDrawn="1"/>
        </p:nvSpPr>
        <p:spPr>
          <a:xfrm>
            <a:off x="3136899" y="5062696"/>
            <a:ext cx="2190751" cy="447676"/>
          </a:xfrm>
          <a:custGeom>
            <a:avLst/>
            <a:gdLst>
              <a:gd name="connsiteX0" fmla="*/ 0 w 2190750"/>
              <a:gd name="connsiteY0" fmla="*/ 223838 h 447675"/>
              <a:gd name="connsiteX1" fmla="*/ 223838 w 2190750"/>
              <a:gd name="connsiteY1" fmla="*/ 0 h 447675"/>
              <a:gd name="connsiteX2" fmla="*/ 1966913 w 2190750"/>
              <a:gd name="connsiteY2" fmla="*/ 0 h 447675"/>
              <a:gd name="connsiteX3" fmla="*/ 2190751 w 2190750"/>
              <a:gd name="connsiteY3" fmla="*/ 223838 h 447675"/>
              <a:gd name="connsiteX4" fmla="*/ 2190750 w 2190750"/>
              <a:gd name="connsiteY4" fmla="*/ 223838 h 447675"/>
              <a:gd name="connsiteX5" fmla="*/ 1966912 w 2190750"/>
              <a:gd name="connsiteY5" fmla="*/ 447676 h 447675"/>
              <a:gd name="connsiteX6" fmla="*/ 223838 w 2190750"/>
              <a:gd name="connsiteY6" fmla="*/ 447675 h 447675"/>
              <a:gd name="connsiteX7" fmla="*/ 0 w 2190750"/>
              <a:gd name="connsiteY7" fmla="*/ 223837 h 447675"/>
              <a:gd name="connsiteX8" fmla="*/ 0 w 2190750"/>
              <a:gd name="connsiteY8" fmla="*/ 223838 h 447675"/>
              <a:gd name="connsiteX0-1" fmla="*/ 660400 w 2851151"/>
              <a:gd name="connsiteY0-2" fmla="*/ 4577400 h 4801238"/>
              <a:gd name="connsiteX1-3" fmla="*/ 0 w 2851151"/>
              <a:gd name="connsiteY1-4" fmla="*/ 0 h 4801238"/>
              <a:gd name="connsiteX2-5" fmla="*/ 884238 w 2851151"/>
              <a:gd name="connsiteY2-6" fmla="*/ 4353562 h 4801238"/>
              <a:gd name="connsiteX3-7" fmla="*/ 2627313 w 2851151"/>
              <a:gd name="connsiteY3-8" fmla="*/ 4353562 h 4801238"/>
              <a:gd name="connsiteX4-9" fmla="*/ 2851151 w 2851151"/>
              <a:gd name="connsiteY4-10" fmla="*/ 4577400 h 4801238"/>
              <a:gd name="connsiteX5-11" fmla="*/ 2851150 w 2851151"/>
              <a:gd name="connsiteY5-12" fmla="*/ 4577400 h 4801238"/>
              <a:gd name="connsiteX6-13" fmla="*/ 2627312 w 2851151"/>
              <a:gd name="connsiteY6-14" fmla="*/ 4801238 h 4801238"/>
              <a:gd name="connsiteX7-15" fmla="*/ 884238 w 2851151"/>
              <a:gd name="connsiteY7-16" fmla="*/ 4801237 h 4801238"/>
              <a:gd name="connsiteX8-17" fmla="*/ 660400 w 2851151"/>
              <a:gd name="connsiteY8-18" fmla="*/ 4577399 h 4801238"/>
              <a:gd name="connsiteX9" fmla="*/ 660400 w 2851151"/>
              <a:gd name="connsiteY9" fmla="*/ 4577400 h 4801238"/>
              <a:gd name="connsiteX0-19" fmla="*/ 0 w 2190751"/>
              <a:gd name="connsiteY0-20" fmla="*/ 223838 h 447676"/>
              <a:gd name="connsiteX1-21" fmla="*/ 223838 w 2190751"/>
              <a:gd name="connsiteY1-22" fmla="*/ 0 h 447676"/>
              <a:gd name="connsiteX2-23" fmla="*/ 1966913 w 2190751"/>
              <a:gd name="connsiteY2-24" fmla="*/ 0 h 447676"/>
              <a:gd name="connsiteX3-25" fmla="*/ 2190751 w 2190751"/>
              <a:gd name="connsiteY3-26" fmla="*/ 223838 h 447676"/>
              <a:gd name="connsiteX4-27" fmla="*/ 2190750 w 2190751"/>
              <a:gd name="connsiteY4-28" fmla="*/ 223838 h 447676"/>
              <a:gd name="connsiteX5-29" fmla="*/ 1966912 w 2190751"/>
              <a:gd name="connsiteY5-30" fmla="*/ 447676 h 447676"/>
              <a:gd name="connsiteX6-31" fmla="*/ 223838 w 2190751"/>
              <a:gd name="connsiteY6-32" fmla="*/ 447675 h 447676"/>
              <a:gd name="connsiteX7-33" fmla="*/ 0 w 2190751"/>
              <a:gd name="connsiteY7-34" fmla="*/ 223837 h 447676"/>
              <a:gd name="connsiteX8-35" fmla="*/ 0 w 2190751"/>
              <a:gd name="connsiteY8-36" fmla="*/ 223838 h 447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90751" h="447676">
                <a:moveTo>
                  <a:pt x="0" y="223838"/>
                </a:moveTo>
                <a:cubicBezTo>
                  <a:pt x="0" y="100216"/>
                  <a:pt x="100216" y="0"/>
                  <a:pt x="223838" y="0"/>
                </a:cubicBezTo>
                <a:lnTo>
                  <a:pt x="1966913" y="0"/>
                </a:lnTo>
                <a:cubicBezTo>
                  <a:pt x="2090535" y="0"/>
                  <a:pt x="2190751" y="100216"/>
                  <a:pt x="2190751" y="223838"/>
                </a:cubicBezTo>
                <a:lnTo>
                  <a:pt x="2190750" y="223838"/>
                </a:lnTo>
                <a:cubicBezTo>
                  <a:pt x="2190750" y="347460"/>
                  <a:pt x="2090534" y="447676"/>
                  <a:pt x="1966912" y="447676"/>
                </a:cubicBezTo>
                <a:lnTo>
                  <a:pt x="223838" y="447675"/>
                </a:lnTo>
                <a:cubicBezTo>
                  <a:pt x="100216" y="447675"/>
                  <a:pt x="0" y="347459"/>
                  <a:pt x="0" y="223837"/>
                </a:cubicBezTo>
                <a:lnTo>
                  <a:pt x="0" y="223838"/>
                </a:lnTo>
                <a:close/>
              </a:path>
            </a:pathLst>
          </a:custGeom>
          <a:gradFill>
            <a:gsLst>
              <a:gs pos="8800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lIns="0" anchor="ctr"/>
          <a:lstStyle>
            <a:lvl1pPr marL="0" algn="l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126" name="任意多边形: 形状 125"/>
          <p:cNvSpPr/>
          <p:nvPr userDrawn="1"/>
        </p:nvSpPr>
        <p:spPr>
          <a:xfrm>
            <a:off x="7889082" y="1786952"/>
            <a:ext cx="5132654" cy="4242850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127" name="组合 126"/>
          <p:cNvGrpSpPr/>
          <p:nvPr userDrawn="1"/>
        </p:nvGrpSpPr>
        <p:grpSpPr>
          <a:xfrm>
            <a:off x="8811728" y="5150815"/>
            <a:ext cx="3287360" cy="859886"/>
            <a:chOff x="8600280" y="5095506"/>
            <a:chExt cx="3710256" cy="970504"/>
          </a:xfrm>
        </p:grpSpPr>
        <p:sp>
          <p:nvSpPr>
            <p:cNvPr id="128" name="椭圆 107"/>
            <p:cNvSpPr/>
            <p:nvPr/>
          </p:nvSpPr>
          <p:spPr>
            <a:xfrm>
              <a:off x="8797680" y="5340900"/>
              <a:ext cx="3315456" cy="540674"/>
            </a:xfrm>
            <a:custGeom>
              <a:avLst/>
              <a:gdLst>
                <a:gd name="connsiteX0" fmla="*/ 0 w 5999991"/>
                <a:gd name="connsiteY0" fmla="*/ 735519 h 1471037"/>
                <a:gd name="connsiteX1" fmla="*/ 2999996 w 5999991"/>
                <a:gd name="connsiteY1" fmla="*/ 0 h 1471037"/>
                <a:gd name="connsiteX2" fmla="*/ 5999992 w 5999991"/>
                <a:gd name="connsiteY2" fmla="*/ 735519 h 1471037"/>
                <a:gd name="connsiteX3" fmla="*/ 2999996 w 5999991"/>
                <a:gd name="connsiteY3" fmla="*/ 1471038 h 1471037"/>
                <a:gd name="connsiteX4" fmla="*/ 0 w 5999991"/>
                <a:gd name="connsiteY4" fmla="*/ 735519 h 1471037"/>
                <a:gd name="connsiteX0-1" fmla="*/ 7703309 w 13703301"/>
                <a:gd name="connsiteY0-2" fmla="*/ 4875719 h 5611238"/>
                <a:gd name="connsiteX1-3" fmla="*/ 0 w 13703301"/>
                <a:gd name="connsiteY1-4" fmla="*/ 0 h 5611238"/>
                <a:gd name="connsiteX2-5" fmla="*/ 10703305 w 13703301"/>
                <a:gd name="connsiteY2-6" fmla="*/ 4140200 h 5611238"/>
                <a:gd name="connsiteX3-7" fmla="*/ 13703301 w 13703301"/>
                <a:gd name="connsiteY3-8" fmla="*/ 4875719 h 5611238"/>
                <a:gd name="connsiteX4-9" fmla="*/ 10703305 w 13703301"/>
                <a:gd name="connsiteY4-10" fmla="*/ 5611238 h 5611238"/>
                <a:gd name="connsiteX5" fmla="*/ 7703309 w 13703301"/>
                <a:gd name="connsiteY5" fmla="*/ 4875719 h 5611238"/>
                <a:gd name="connsiteX0-11" fmla="*/ 0 w 5999992"/>
                <a:gd name="connsiteY0-12" fmla="*/ 735519 h 1471038"/>
                <a:gd name="connsiteX1-13" fmla="*/ 2999996 w 5999992"/>
                <a:gd name="connsiteY1-14" fmla="*/ 0 h 1471038"/>
                <a:gd name="connsiteX2-15" fmla="*/ 5999992 w 5999992"/>
                <a:gd name="connsiteY2-16" fmla="*/ 735519 h 1471038"/>
                <a:gd name="connsiteX3-17" fmla="*/ 2999996 w 5999992"/>
                <a:gd name="connsiteY3-18" fmla="*/ 1471038 h 1471038"/>
                <a:gd name="connsiteX4-19" fmla="*/ 0 w 5999992"/>
                <a:gd name="connsiteY4-20" fmla="*/ 735519 h 14710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999992" h="1471038">
                  <a:moveTo>
                    <a:pt x="0" y="735519"/>
                  </a:moveTo>
                  <a:cubicBezTo>
                    <a:pt x="0" y="329303"/>
                    <a:pt x="1343144" y="0"/>
                    <a:pt x="2999996" y="0"/>
                  </a:cubicBezTo>
                  <a:cubicBezTo>
                    <a:pt x="4656848" y="0"/>
                    <a:pt x="5999992" y="329303"/>
                    <a:pt x="5999992" y="735519"/>
                  </a:cubicBezTo>
                  <a:cubicBezTo>
                    <a:pt x="5999992" y="1141735"/>
                    <a:pt x="4656848" y="1471038"/>
                    <a:pt x="2999996" y="1471038"/>
                  </a:cubicBezTo>
                  <a:cubicBezTo>
                    <a:pt x="1343144" y="1471038"/>
                    <a:pt x="0" y="1141735"/>
                    <a:pt x="0" y="73551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5000"/>
                  </a:schemeClr>
                </a:gs>
                <a:gs pos="52000">
                  <a:schemeClr val="accent1">
                    <a:alpha val="0"/>
                  </a:schemeClr>
                </a:gs>
              </a:gsLst>
              <a:lin ang="16200000" scaled="0"/>
              <a:tileRect/>
            </a:gradFill>
            <a:ln w="15875">
              <a:gradFill>
                <a:gsLst>
                  <a:gs pos="0">
                    <a:schemeClr val="accent1">
                      <a:alpha val="50000"/>
                    </a:schemeClr>
                  </a:gs>
                  <a:gs pos="64000">
                    <a:schemeClr val="accent1"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29" name="椭圆 107"/>
            <p:cNvSpPr/>
            <p:nvPr/>
          </p:nvSpPr>
          <p:spPr>
            <a:xfrm>
              <a:off x="8600280" y="5095506"/>
              <a:ext cx="3710256" cy="605056"/>
            </a:xfrm>
            <a:custGeom>
              <a:avLst/>
              <a:gdLst>
                <a:gd name="connsiteX0" fmla="*/ 0 w 5999991"/>
                <a:gd name="connsiteY0" fmla="*/ 735519 h 1471037"/>
                <a:gd name="connsiteX1" fmla="*/ 2999996 w 5999991"/>
                <a:gd name="connsiteY1" fmla="*/ 0 h 1471037"/>
                <a:gd name="connsiteX2" fmla="*/ 5999992 w 5999991"/>
                <a:gd name="connsiteY2" fmla="*/ 735519 h 1471037"/>
                <a:gd name="connsiteX3" fmla="*/ 2999996 w 5999991"/>
                <a:gd name="connsiteY3" fmla="*/ 1471038 h 1471037"/>
                <a:gd name="connsiteX4" fmla="*/ 0 w 5999991"/>
                <a:gd name="connsiteY4" fmla="*/ 735519 h 1471037"/>
                <a:gd name="connsiteX0-1" fmla="*/ 7703309 w 13703301"/>
                <a:gd name="connsiteY0-2" fmla="*/ 4875719 h 5611238"/>
                <a:gd name="connsiteX1-3" fmla="*/ 0 w 13703301"/>
                <a:gd name="connsiteY1-4" fmla="*/ 0 h 5611238"/>
                <a:gd name="connsiteX2-5" fmla="*/ 10703305 w 13703301"/>
                <a:gd name="connsiteY2-6" fmla="*/ 4140200 h 5611238"/>
                <a:gd name="connsiteX3-7" fmla="*/ 13703301 w 13703301"/>
                <a:gd name="connsiteY3-8" fmla="*/ 4875719 h 5611238"/>
                <a:gd name="connsiteX4-9" fmla="*/ 10703305 w 13703301"/>
                <a:gd name="connsiteY4-10" fmla="*/ 5611238 h 5611238"/>
                <a:gd name="connsiteX5" fmla="*/ 7703309 w 13703301"/>
                <a:gd name="connsiteY5" fmla="*/ 4875719 h 5611238"/>
                <a:gd name="connsiteX0-11" fmla="*/ 0 w 5999992"/>
                <a:gd name="connsiteY0-12" fmla="*/ 735519 h 1471038"/>
                <a:gd name="connsiteX1-13" fmla="*/ 2999996 w 5999992"/>
                <a:gd name="connsiteY1-14" fmla="*/ 0 h 1471038"/>
                <a:gd name="connsiteX2-15" fmla="*/ 5999992 w 5999992"/>
                <a:gd name="connsiteY2-16" fmla="*/ 735519 h 1471038"/>
                <a:gd name="connsiteX3-17" fmla="*/ 2999996 w 5999992"/>
                <a:gd name="connsiteY3-18" fmla="*/ 1471038 h 1471038"/>
                <a:gd name="connsiteX4-19" fmla="*/ 0 w 5999992"/>
                <a:gd name="connsiteY4-20" fmla="*/ 735519 h 14710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999992" h="1471038">
                  <a:moveTo>
                    <a:pt x="0" y="735519"/>
                  </a:moveTo>
                  <a:cubicBezTo>
                    <a:pt x="0" y="329303"/>
                    <a:pt x="1343144" y="0"/>
                    <a:pt x="2999996" y="0"/>
                  </a:cubicBezTo>
                  <a:cubicBezTo>
                    <a:pt x="4656848" y="0"/>
                    <a:pt x="5999992" y="329303"/>
                    <a:pt x="5999992" y="735519"/>
                  </a:cubicBezTo>
                  <a:cubicBezTo>
                    <a:pt x="5999992" y="1141735"/>
                    <a:pt x="4656848" y="1471038"/>
                    <a:pt x="2999996" y="1471038"/>
                  </a:cubicBezTo>
                  <a:cubicBezTo>
                    <a:pt x="1343144" y="1471038"/>
                    <a:pt x="0" y="1141735"/>
                    <a:pt x="0" y="73551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6200000" scaled="0"/>
              <a:tileRect/>
            </a:gradFill>
            <a:ln w="25400">
              <a:gradFill>
                <a:gsLst>
                  <a:gs pos="0">
                    <a:schemeClr val="accent1">
                      <a:alpha val="60000"/>
                    </a:schemeClr>
                  </a:gs>
                  <a:gs pos="88000">
                    <a:schemeClr val="accent1"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07"/>
            <p:cNvSpPr/>
            <p:nvPr/>
          </p:nvSpPr>
          <p:spPr>
            <a:xfrm>
              <a:off x="9006680" y="5593502"/>
              <a:ext cx="2897456" cy="472508"/>
            </a:xfrm>
            <a:custGeom>
              <a:avLst/>
              <a:gdLst>
                <a:gd name="connsiteX0" fmla="*/ 0 w 5999991"/>
                <a:gd name="connsiteY0" fmla="*/ 735519 h 1471037"/>
                <a:gd name="connsiteX1" fmla="*/ 2999996 w 5999991"/>
                <a:gd name="connsiteY1" fmla="*/ 0 h 1471037"/>
                <a:gd name="connsiteX2" fmla="*/ 5999992 w 5999991"/>
                <a:gd name="connsiteY2" fmla="*/ 735519 h 1471037"/>
                <a:gd name="connsiteX3" fmla="*/ 2999996 w 5999991"/>
                <a:gd name="connsiteY3" fmla="*/ 1471038 h 1471037"/>
                <a:gd name="connsiteX4" fmla="*/ 0 w 5999991"/>
                <a:gd name="connsiteY4" fmla="*/ 735519 h 1471037"/>
                <a:gd name="connsiteX0-1" fmla="*/ 7703309 w 13703301"/>
                <a:gd name="connsiteY0-2" fmla="*/ 4875719 h 5611238"/>
                <a:gd name="connsiteX1-3" fmla="*/ 0 w 13703301"/>
                <a:gd name="connsiteY1-4" fmla="*/ 0 h 5611238"/>
                <a:gd name="connsiteX2-5" fmla="*/ 10703305 w 13703301"/>
                <a:gd name="connsiteY2-6" fmla="*/ 4140200 h 5611238"/>
                <a:gd name="connsiteX3-7" fmla="*/ 13703301 w 13703301"/>
                <a:gd name="connsiteY3-8" fmla="*/ 4875719 h 5611238"/>
                <a:gd name="connsiteX4-9" fmla="*/ 10703305 w 13703301"/>
                <a:gd name="connsiteY4-10" fmla="*/ 5611238 h 5611238"/>
                <a:gd name="connsiteX5" fmla="*/ 7703309 w 13703301"/>
                <a:gd name="connsiteY5" fmla="*/ 4875719 h 5611238"/>
                <a:gd name="connsiteX0-11" fmla="*/ 0 w 5999992"/>
                <a:gd name="connsiteY0-12" fmla="*/ 735519 h 1471038"/>
                <a:gd name="connsiteX1-13" fmla="*/ 2999996 w 5999992"/>
                <a:gd name="connsiteY1-14" fmla="*/ 0 h 1471038"/>
                <a:gd name="connsiteX2-15" fmla="*/ 5999992 w 5999992"/>
                <a:gd name="connsiteY2-16" fmla="*/ 735519 h 1471038"/>
                <a:gd name="connsiteX3-17" fmla="*/ 2999996 w 5999992"/>
                <a:gd name="connsiteY3-18" fmla="*/ 1471038 h 1471038"/>
                <a:gd name="connsiteX4-19" fmla="*/ 0 w 5999992"/>
                <a:gd name="connsiteY4-20" fmla="*/ 735519 h 14710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999992" h="1471038">
                  <a:moveTo>
                    <a:pt x="0" y="735519"/>
                  </a:moveTo>
                  <a:cubicBezTo>
                    <a:pt x="0" y="329303"/>
                    <a:pt x="1343144" y="0"/>
                    <a:pt x="2999996" y="0"/>
                  </a:cubicBezTo>
                  <a:cubicBezTo>
                    <a:pt x="4656848" y="0"/>
                    <a:pt x="5999992" y="329303"/>
                    <a:pt x="5999992" y="735519"/>
                  </a:cubicBezTo>
                  <a:cubicBezTo>
                    <a:pt x="5999992" y="1141735"/>
                    <a:pt x="4656848" y="1471038"/>
                    <a:pt x="2999996" y="1471038"/>
                  </a:cubicBezTo>
                  <a:cubicBezTo>
                    <a:pt x="1343144" y="1471038"/>
                    <a:pt x="0" y="1141735"/>
                    <a:pt x="0" y="73551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41000">
                  <a:schemeClr val="accent1">
                    <a:alpha val="0"/>
                  </a:schemeClr>
                </a:gs>
              </a:gsLst>
              <a:lin ang="16200000" scaled="0"/>
              <a:tileRect/>
            </a:gradFill>
            <a:ln>
              <a:gradFill>
                <a:gsLst>
                  <a:gs pos="0">
                    <a:schemeClr val="accent1">
                      <a:alpha val="40000"/>
                    </a:schemeClr>
                  </a:gs>
                  <a:gs pos="74000">
                    <a:schemeClr val="accent1"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sp>
        <p:nvSpPr>
          <p:cNvPr id="131" name="文本框 130"/>
          <p:cNvSpPr txBox="1"/>
          <p:nvPr userDrawn="1"/>
        </p:nvSpPr>
        <p:spPr>
          <a:xfrm rot="21143209">
            <a:off x="9607438" y="5196773"/>
            <a:ext cx="209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gradFill>
                  <a:gsLst>
                    <a:gs pos="0">
                      <a:schemeClr val="accent1"/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87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rPr>
              <a:t>+</a:t>
            </a:r>
            <a:endParaRPr lang="zh-CN" altLang="en-US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87000">
                    <a:schemeClr val="accent3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2" name="文本框 131"/>
          <p:cNvSpPr txBox="1"/>
          <p:nvPr userDrawn="1"/>
        </p:nvSpPr>
        <p:spPr>
          <a:xfrm rot="1196520">
            <a:off x="11749024" y="4911264"/>
            <a:ext cx="2093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gradFill>
                  <a:gsLst>
                    <a:gs pos="0">
                      <a:schemeClr val="accent1"/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00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rPr>
              <a:t>Ω</a:t>
            </a:r>
            <a:endParaRPr lang="zh-CN" altLang="en-US" sz="900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4" name="文本框 133"/>
          <p:cNvSpPr txBox="1"/>
          <p:nvPr userDrawn="1"/>
        </p:nvSpPr>
        <p:spPr>
          <a:xfrm rot="526775">
            <a:off x="11039080" y="5433462"/>
            <a:ext cx="209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gradFill>
                  <a:gsLst>
                    <a:gs pos="0">
                      <a:schemeClr val="accent1"/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chemeClr val="accent1">
                        <a:alpha val="40000"/>
                      </a:schemeClr>
                    </a:gs>
                    <a:gs pos="75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rPr>
              <a:t>×</a:t>
            </a:r>
            <a:endParaRPr lang="zh-CN" altLang="en-US" dirty="0">
              <a:gradFill>
                <a:gsLst>
                  <a:gs pos="0">
                    <a:schemeClr val="accent1">
                      <a:alpha val="40000"/>
                    </a:schemeClr>
                  </a:gs>
                  <a:gs pos="75000">
                    <a:schemeClr val="accent3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5" name="文本框 134"/>
          <p:cNvSpPr txBox="1"/>
          <p:nvPr userDrawn="1"/>
        </p:nvSpPr>
        <p:spPr>
          <a:xfrm rot="361957">
            <a:off x="9237414" y="4649407"/>
            <a:ext cx="209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gradFill>
                  <a:gsLst>
                    <a:gs pos="0">
                      <a:schemeClr val="accent1"/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10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rPr>
              <a:t>Σ</a:t>
            </a:r>
            <a:endParaRPr lang="zh-CN" altLang="en-US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grpSp>
        <p:nvGrpSpPr>
          <p:cNvPr id="136" name="组合 135"/>
          <p:cNvGrpSpPr/>
          <p:nvPr userDrawn="1"/>
        </p:nvGrpSpPr>
        <p:grpSpPr>
          <a:xfrm>
            <a:off x="9198529" y="4834820"/>
            <a:ext cx="435251" cy="719622"/>
            <a:chOff x="9337773" y="5149174"/>
            <a:chExt cx="318922" cy="527290"/>
          </a:xfrm>
        </p:grpSpPr>
        <p:cxnSp>
          <p:nvCxnSpPr>
            <p:cNvPr id="137" name="直接连接符 136"/>
            <p:cNvCxnSpPr/>
            <p:nvPr/>
          </p:nvCxnSpPr>
          <p:spPr>
            <a:xfrm flipH="1" flipV="1">
              <a:off x="9337773" y="5149174"/>
              <a:ext cx="178274" cy="344908"/>
            </a:xfrm>
            <a:prstGeom prst="line">
              <a:avLst/>
            </a:prstGeom>
            <a:ln w="3175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H="1" flipV="1">
              <a:off x="9441139" y="5259428"/>
              <a:ext cx="215556" cy="417036"/>
            </a:xfrm>
            <a:prstGeom prst="line">
              <a:avLst/>
            </a:prstGeom>
            <a:ln w="3175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 userDrawn="1"/>
        </p:nvGrpSpPr>
        <p:grpSpPr>
          <a:xfrm>
            <a:off x="11425378" y="4808694"/>
            <a:ext cx="337605" cy="513684"/>
            <a:chOff x="11573337" y="4988097"/>
            <a:chExt cx="258245" cy="392934"/>
          </a:xfrm>
        </p:grpSpPr>
        <p:cxnSp>
          <p:nvCxnSpPr>
            <p:cNvPr id="140" name="直接连接符 139"/>
            <p:cNvCxnSpPr/>
            <p:nvPr/>
          </p:nvCxnSpPr>
          <p:spPr>
            <a:xfrm flipV="1">
              <a:off x="11573337" y="5046941"/>
              <a:ext cx="168966" cy="334090"/>
            </a:xfrm>
            <a:prstGeom prst="line">
              <a:avLst/>
            </a:prstGeom>
            <a:ln w="3175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V="1">
              <a:off x="11731432" y="4988097"/>
              <a:ext cx="100150" cy="198024"/>
            </a:xfrm>
            <a:prstGeom prst="line">
              <a:avLst/>
            </a:prstGeom>
            <a:ln w="3175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文本框 141"/>
          <p:cNvSpPr txBox="1"/>
          <p:nvPr userDrawn="1"/>
        </p:nvSpPr>
        <p:spPr>
          <a:xfrm rot="1115721">
            <a:off x="11555950" y="4544198"/>
            <a:ext cx="38710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aseline="30000" dirty="0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50000">
                      <a:schemeClr val="accent3">
                        <a:alpha val="0"/>
                      </a:schemeClr>
                    </a:gs>
                  </a:gsLst>
                  <a:lin ang="6000000" scaled="0"/>
                </a:gradFill>
              </a:rPr>
              <a:t>α</a:t>
            </a:r>
            <a:endParaRPr lang="zh-CN" altLang="en-US" sz="2000" baseline="30000" dirty="0">
              <a:gradFill>
                <a:gsLst>
                  <a:gs pos="0">
                    <a:schemeClr val="accent1">
                      <a:alpha val="50000"/>
                    </a:schemeClr>
                  </a:gs>
                  <a:gs pos="50000">
                    <a:schemeClr val="accent3">
                      <a:alpha val="0"/>
                    </a:schemeClr>
                  </a:gs>
                </a:gsLst>
                <a:lin ang="6000000" scaled="0"/>
              </a:gradFill>
            </a:endParaRPr>
          </a:p>
        </p:txBody>
      </p:sp>
      <p:sp>
        <p:nvSpPr>
          <p:cNvPr id="143" name="文本框 142"/>
          <p:cNvSpPr txBox="1"/>
          <p:nvPr userDrawn="1"/>
        </p:nvSpPr>
        <p:spPr>
          <a:xfrm rot="20842037">
            <a:off x="8903295" y="4989671"/>
            <a:ext cx="394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aseline="30000" dirty="0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56000">
                      <a:schemeClr val="accent3">
                        <a:alpha val="0"/>
                      </a:schemeClr>
                    </a:gs>
                  </a:gsLst>
                  <a:lin ang="4200000" scaled="0"/>
                </a:gradFill>
              </a:rPr>
              <a:t>β</a:t>
            </a:r>
            <a:endParaRPr lang="zh-CN" altLang="en-US" baseline="30000" dirty="0">
              <a:gradFill>
                <a:gsLst>
                  <a:gs pos="0">
                    <a:schemeClr val="accent1">
                      <a:alpha val="50000"/>
                    </a:schemeClr>
                  </a:gs>
                  <a:gs pos="56000">
                    <a:schemeClr val="accent3">
                      <a:alpha val="0"/>
                    </a:schemeClr>
                  </a:gs>
                </a:gsLst>
                <a:lin ang="4200000" scaled="0"/>
              </a:gradFill>
            </a:endParaRPr>
          </a:p>
        </p:txBody>
      </p:sp>
      <p:sp>
        <p:nvSpPr>
          <p:cNvPr id="145" name="任意多边形: 形状 144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6" name="等腰三角形 72"/>
          <p:cNvSpPr/>
          <p:nvPr userDrawn="1"/>
        </p:nvSpPr>
        <p:spPr>
          <a:xfrm rot="18900000">
            <a:off x="9778682" y="5495675"/>
            <a:ext cx="71351" cy="5818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99000">
                <a:schemeClr val="accent3">
                  <a:alpha val="0"/>
                </a:schemeClr>
              </a:gs>
            </a:gsLst>
            <a:lin ang="6000000" scaled="0"/>
          </a:gra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7" name="等腰三角形 72"/>
          <p:cNvSpPr/>
          <p:nvPr userDrawn="1"/>
        </p:nvSpPr>
        <p:spPr>
          <a:xfrm rot="3112222">
            <a:off x="16882230" y="5735848"/>
            <a:ext cx="270190" cy="220337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等腰三角形 72"/>
          <p:cNvSpPr/>
          <p:nvPr userDrawn="1"/>
        </p:nvSpPr>
        <p:spPr>
          <a:xfrm rot="4090990">
            <a:off x="11967328" y="4765779"/>
            <a:ext cx="108281" cy="88302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3">
                  <a:alpha val="0"/>
                </a:schemeClr>
              </a:gs>
            </a:gsLst>
            <a:lin ang="6000000" scaled="0"/>
          </a:gra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等腰三角形 72"/>
          <p:cNvSpPr/>
          <p:nvPr userDrawn="1"/>
        </p:nvSpPr>
        <p:spPr>
          <a:xfrm rot="17728361">
            <a:off x="11250026" y="5267464"/>
            <a:ext cx="70740" cy="5768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noFill/>
          <a:ln w="9525" cap="sq">
            <a:gradFill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9600000" scaled="0"/>
            </a:gradFill>
            <a:prstDash val="solid"/>
            <a:bevel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0" name="等腰三角形 72"/>
          <p:cNvSpPr/>
          <p:nvPr userDrawn="1"/>
        </p:nvSpPr>
        <p:spPr>
          <a:xfrm rot="12779753">
            <a:off x="9105803" y="5321243"/>
            <a:ext cx="98611" cy="80417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noFill/>
          <a:ln w="9525" cap="sq">
            <a:gradFill>
              <a:gsLst>
                <a:gs pos="0">
                  <a:schemeClr val="accent3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9600000" scaled="0"/>
            </a:gradFill>
            <a:prstDash val="solid"/>
            <a:bevel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1" name="标题 150"/>
          <p:cNvSpPr>
            <a:spLocks noGrp="1"/>
          </p:cNvSpPr>
          <p:nvPr>
            <p:ph type="title" hasCustomPrompt="1"/>
          </p:nvPr>
        </p:nvSpPr>
        <p:spPr>
          <a:xfrm>
            <a:off x="667810" y="2457554"/>
            <a:ext cx="7221272" cy="676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120000"/>
              </a:lnSpc>
              <a:defRPr lang="zh-CN" altLang="en-US" sz="4000" dirty="0"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sz="4000" dirty="0">
                <a:latin typeface="+mj-ea"/>
                <a:ea typeface="+mj-ea"/>
              </a:rPr>
              <a:t>单击此处输入您的答辩题目</a:t>
            </a:r>
          </a:p>
        </p:txBody>
      </p:sp>
      <p:sp>
        <p:nvSpPr>
          <p:cNvPr id="154" name="文本占位符 153"/>
          <p:cNvSpPr>
            <a:spLocks noGrp="1"/>
          </p:cNvSpPr>
          <p:nvPr>
            <p:ph type="body" sz="quarter" idx="10" hasCustomPrompt="1"/>
          </p:nvPr>
        </p:nvSpPr>
        <p:spPr>
          <a:xfrm>
            <a:off x="667810" y="2089452"/>
            <a:ext cx="40513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000" smtClean="0"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r>
              <a:rPr lang="zh-CN" altLang="en-US" sz="2000" dirty="0">
                <a:latin typeface="+mj-ea"/>
                <a:ea typeface="+mj-ea"/>
              </a:rPr>
              <a:t>单击输入您的学院信息</a:t>
            </a:r>
          </a:p>
        </p:txBody>
      </p:sp>
      <p:sp>
        <p:nvSpPr>
          <p:cNvPr id="155" name="文本占位符 153"/>
          <p:cNvSpPr>
            <a:spLocks noGrp="1"/>
          </p:cNvSpPr>
          <p:nvPr>
            <p:ph type="body" sz="quarter" idx="11" hasCustomPrompt="1"/>
          </p:nvPr>
        </p:nvSpPr>
        <p:spPr>
          <a:xfrm>
            <a:off x="667810" y="5138493"/>
            <a:ext cx="219075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algn="ctr"/>
            <a:r>
              <a:rPr lang="zh-CN" altLang="en-US" sz="2000" dirty="0"/>
              <a:t>指导人：单击输入</a:t>
            </a:r>
          </a:p>
        </p:txBody>
      </p:sp>
      <p:sp>
        <p:nvSpPr>
          <p:cNvPr id="156" name="文本占位符 153"/>
          <p:cNvSpPr>
            <a:spLocks noGrp="1"/>
          </p:cNvSpPr>
          <p:nvPr>
            <p:ph type="body" sz="quarter" idx="12" hasCustomPrompt="1"/>
          </p:nvPr>
        </p:nvSpPr>
        <p:spPr>
          <a:xfrm>
            <a:off x="3140780" y="5138493"/>
            <a:ext cx="219075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algn="ctr"/>
            <a:r>
              <a:rPr lang="zh-CN" altLang="en-US" sz="2000" dirty="0"/>
              <a:t>答辩人：单击输入</a:t>
            </a:r>
          </a:p>
        </p:txBody>
      </p:sp>
      <p:sp>
        <p:nvSpPr>
          <p:cNvPr id="75" name="文本框 74"/>
          <p:cNvSpPr txBox="1"/>
          <p:nvPr userDrawn="1"/>
        </p:nvSpPr>
        <p:spPr>
          <a:xfrm rot="19310774">
            <a:off x="9303696" y="5385856"/>
            <a:ext cx="242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aseline="30000" dirty="0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53000">
                      <a:schemeClr val="accent3">
                        <a:alpha val="0"/>
                      </a:schemeClr>
                    </a:gs>
                  </a:gsLst>
                  <a:lin ang="7800000" scaled="0"/>
                </a:gradFill>
              </a:rPr>
              <a:t>δ</a:t>
            </a:r>
            <a:endParaRPr lang="zh-CN" altLang="en-US" sz="1200" baseline="30000" dirty="0">
              <a:gradFill>
                <a:gsLst>
                  <a:gs pos="0">
                    <a:schemeClr val="accent1">
                      <a:alpha val="50000"/>
                    </a:schemeClr>
                  </a:gs>
                  <a:gs pos="53000">
                    <a:schemeClr val="accent3">
                      <a:alpha val="0"/>
                    </a:schemeClr>
                  </a:gs>
                </a:gsLst>
                <a:lin ang="7800000" scaled="0"/>
              </a:gradFill>
            </a:endParaRPr>
          </a:p>
        </p:txBody>
      </p:sp>
      <p:sp>
        <p:nvSpPr>
          <p:cNvPr id="76" name="文本框 75"/>
          <p:cNvSpPr txBox="1"/>
          <p:nvPr userDrawn="1"/>
        </p:nvSpPr>
        <p:spPr>
          <a:xfrm rot="258176">
            <a:off x="9510176" y="4995977"/>
            <a:ext cx="29371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aseline="30000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60000">
                      <a:schemeClr val="accent3">
                        <a:alpha val="0"/>
                      </a:schemeClr>
                    </a:gs>
                  </a:gsLst>
                  <a:lin ang="7800000" scaled="0"/>
                </a:gradFill>
              </a:rPr>
              <a:t>ξ</a:t>
            </a:r>
            <a:endParaRPr lang="zh-CN" altLang="en-US" sz="1400" baseline="30000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3">
                      <a:alpha val="0"/>
                    </a:schemeClr>
                  </a:gs>
                </a:gsLst>
                <a:lin ang="7800000" scaled="0"/>
              </a:gradFill>
            </a:endParaRPr>
          </a:p>
        </p:txBody>
      </p:sp>
      <p:sp>
        <p:nvSpPr>
          <p:cNvPr id="82" name="文本框 81"/>
          <p:cNvSpPr txBox="1"/>
          <p:nvPr userDrawn="1"/>
        </p:nvSpPr>
        <p:spPr>
          <a:xfrm rot="1398706">
            <a:off x="11458235" y="5184607"/>
            <a:ext cx="336476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aseline="30000" dirty="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57000">
                      <a:schemeClr val="accent3">
                        <a:alpha val="0"/>
                      </a:schemeClr>
                    </a:gs>
                  </a:gsLst>
                  <a:lin ang="5400000" scaled="0"/>
                </a:gradFill>
              </a:rPr>
              <a:t>φ</a:t>
            </a:r>
            <a:endParaRPr lang="zh-CN" altLang="en-US" sz="1400" baseline="30000" dirty="0">
              <a:gradFill>
                <a:gsLst>
                  <a:gs pos="0">
                    <a:schemeClr val="accent1">
                      <a:alpha val="60000"/>
                    </a:schemeClr>
                  </a:gs>
                  <a:gs pos="57000">
                    <a:schemeClr val="accent3">
                      <a:alpha val="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83" name="文本框 82"/>
          <p:cNvSpPr txBox="1"/>
          <p:nvPr userDrawn="1"/>
        </p:nvSpPr>
        <p:spPr>
          <a:xfrm rot="2193234">
            <a:off x="11073942" y="4888572"/>
            <a:ext cx="451034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aseline="30000" dirty="0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63000">
                      <a:schemeClr val="accent3">
                        <a:alpha val="0"/>
                      </a:schemeClr>
                    </a:gs>
                  </a:gsLst>
                  <a:lin ang="4200000" scaled="0"/>
                </a:gradFill>
              </a:rPr>
              <a:t>ψ</a:t>
            </a:r>
            <a:endParaRPr lang="zh-CN" altLang="en-US" sz="1400" baseline="30000" dirty="0">
              <a:gradFill>
                <a:gsLst>
                  <a:gs pos="0">
                    <a:schemeClr val="accent1">
                      <a:alpha val="5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lin ang="42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37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居中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湖边有许多花&#10;&#10;描述已自动生成">
            <a:extLst>
              <a:ext uri="{FF2B5EF4-FFF2-40B4-BE49-F238E27FC236}">
                <a16:creationId xmlns:a16="http://schemas.microsoft.com/office/drawing/2014/main" id="{2A4EC671-2A9D-4ED3-A3D6-E19E835C7D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1">
            <a:extLst>
              <a:ext uri="{FF2B5EF4-FFF2-40B4-BE49-F238E27FC236}">
                <a16:creationId xmlns:a16="http://schemas.microsoft.com/office/drawing/2014/main" id="{E36833CB-9237-4CF7-AB64-55C8EA8897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alpha val="21000"/>
                </a:schemeClr>
              </a:gs>
              <a:gs pos="77000">
                <a:srgbClr val="0D1E33">
                  <a:lumMod val="50000"/>
                  <a:alpha val="54000"/>
                </a:srgbClr>
              </a:gs>
              <a:gs pos="64000">
                <a:srgbClr val="0D1E33">
                  <a:alpha val="20000"/>
                </a:srgbClr>
              </a:gs>
              <a:gs pos="70000">
                <a:srgbClr val="0D1E33">
                  <a:alpha val="43000"/>
                </a:srgbClr>
              </a:gs>
              <a:gs pos="91000">
                <a:schemeClr val="accent2">
                  <a:lumMod val="50000"/>
                  <a:alpha val="84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95">
            <a:extLst>
              <a:ext uri="{FF2B5EF4-FFF2-40B4-BE49-F238E27FC236}">
                <a16:creationId xmlns:a16="http://schemas.microsoft.com/office/drawing/2014/main" id="{9D91C3ED-7A57-4080-8B40-48CDD0A3CA7D}"/>
              </a:ext>
            </a:extLst>
          </p:cNvPr>
          <p:cNvSpPr/>
          <p:nvPr userDrawn="1"/>
        </p:nvSpPr>
        <p:spPr>
          <a:xfrm>
            <a:off x="762000" y="472440"/>
            <a:ext cx="10668000" cy="6236394"/>
          </a:xfrm>
          <a:custGeom>
            <a:avLst/>
            <a:gdLst>
              <a:gd name="connsiteX0" fmla="*/ 0 w 10668000"/>
              <a:gd name="connsiteY0" fmla="*/ 105331 h 6232584"/>
              <a:gd name="connsiteX1" fmla="*/ 105331 w 10668000"/>
              <a:gd name="connsiteY1" fmla="*/ 0 h 6232584"/>
              <a:gd name="connsiteX2" fmla="*/ 10562669 w 10668000"/>
              <a:gd name="connsiteY2" fmla="*/ 0 h 6232584"/>
              <a:gd name="connsiteX3" fmla="*/ 10668000 w 10668000"/>
              <a:gd name="connsiteY3" fmla="*/ 105331 h 6232584"/>
              <a:gd name="connsiteX4" fmla="*/ 10668000 w 10668000"/>
              <a:gd name="connsiteY4" fmla="*/ 6127253 h 6232584"/>
              <a:gd name="connsiteX5" fmla="*/ 10562669 w 10668000"/>
              <a:gd name="connsiteY5" fmla="*/ 6232584 h 6232584"/>
              <a:gd name="connsiteX6" fmla="*/ 105331 w 10668000"/>
              <a:gd name="connsiteY6" fmla="*/ 6232584 h 6232584"/>
              <a:gd name="connsiteX7" fmla="*/ 0 w 10668000"/>
              <a:gd name="connsiteY7" fmla="*/ 6127253 h 6232584"/>
              <a:gd name="connsiteX8" fmla="*/ 0 w 10668000"/>
              <a:gd name="connsiteY8" fmla="*/ 105331 h 6232584"/>
              <a:gd name="connsiteX0" fmla="*/ 762000 w 11430000"/>
              <a:gd name="connsiteY0" fmla="*/ 581581 h 6708834"/>
              <a:gd name="connsiteX1" fmla="*/ 0 w 11430000"/>
              <a:gd name="connsiteY1" fmla="*/ 0 h 6708834"/>
              <a:gd name="connsiteX2" fmla="*/ 867331 w 11430000"/>
              <a:gd name="connsiteY2" fmla="*/ 476250 h 6708834"/>
              <a:gd name="connsiteX3" fmla="*/ 11324669 w 11430000"/>
              <a:gd name="connsiteY3" fmla="*/ 476250 h 6708834"/>
              <a:gd name="connsiteX4" fmla="*/ 11430000 w 11430000"/>
              <a:gd name="connsiteY4" fmla="*/ 581581 h 6708834"/>
              <a:gd name="connsiteX5" fmla="*/ 11430000 w 11430000"/>
              <a:gd name="connsiteY5" fmla="*/ 6603503 h 6708834"/>
              <a:gd name="connsiteX6" fmla="*/ 11324669 w 11430000"/>
              <a:gd name="connsiteY6" fmla="*/ 6708834 h 6708834"/>
              <a:gd name="connsiteX7" fmla="*/ 867331 w 11430000"/>
              <a:gd name="connsiteY7" fmla="*/ 6708834 h 6708834"/>
              <a:gd name="connsiteX8" fmla="*/ 762000 w 11430000"/>
              <a:gd name="connsiteY8" fmla="*/ 6603503 h 6708834"/>
              <a:gd name="connsiteX9" fmla="*/ 762000 w 11430000"/>
              <a:gd name="connsiteY9" fmla="*/ 581581 h 6708834"/>
              <a:gd name="connsiteX0" fmla="*/ 0 w 10668000"/>
              <a:gd name="connsiteY0" fmla="*/ 105331 h 6232584"/>
              <a:gd name="connsiteX1" fmla="*/ 105331 w 10668000"/>
              <a:gd name="connsiteY1" fmla="*/ 0 h 6232584"/>
              <a:gd name="connsiteX2" fmla="*/ 10562669 w 10668000"/>
              <a:gd name="connsiteY2" fmla="*/ 0 h 6232584"/>
              <a:gd name="connsiteX3" fmla="*/ 10668000 w 10668000"/>
              <a:gd name="connsiteY3" fmla="*/ 105331 h 6232584"/>
              <a:gd name="connsiteX4" fmla="*/ 10668000 w 10668000"/>
              <a:gd name="connsiteY4" fmla="*/ 6127253 h 6232584"/>
              <a:gd name="connsiteX5" fmla="*/ 10562669 w 10668000"/>
              <a:gd name="connsiteY5" fmla="*/ 6232584 h 6232584"/>
              <a:gd name="connsiteX6" fmla="*/ 105331 w 10668000"/>
              <a:gd name="connsiteY6" fmla="*/ 6232584 h 6232584"/>
              <a:gd name="connsiteX7" fmla="*/ 0 w 10668000"/>
              <a:gd name="connsiteY7" fmla="*/ 6127253 h 6232584"/>
              <a:gd name="connsiteX8" fmla="*/ 0 w 10668000"/>
              <a:gd name="connsiteY8" fmla="*/ 105331 h 6232584"/>
              <a:gd name="connsiteX0" fmla="*/ 0 w 10668000"/>
              <a:gd name="connsiteY0" fmla="*/ 109141 h 6236394"/>
              <a:gd name="connsiteX1" fmla="*/ 105331 w 10668000"/>
              <a:gd name="connsiteY1" fmla="*/ 3810 h 6236394"/>
              <a:gd name="connsiteX2" fmla="*/ 2141220 w 10668000"/>
              <a:gd name="connsiteY2" fmla="*/ 0 h 6236394"/>
              <a:gd name="connsiteX3" fmla="*/ 10562669 w 10668000"/>
              <a:gd name="connsiteY3" fmla="*/ 3810 h 6236394"/>
              <a:gd name="connsiteX4" fmla="*/ 10668000 w 10668000"/>
              <a:gd name="connsiteY4" fmla="*/ 109141 h 6236394"/>
              <a:gd name="connsiteX5" fmla="*/ 10668000 w 10668000"/>
              <a:gd name="connsiteY5" fmla="*/ 6131063 h 6236394"/>
              <a:gd name="connsiteX6" fmla="*/ 10562669 w 10668000"/>
              <a:gd name="connsiteY6" fmla="*/ 6236394 h 6236394"/>
              <a:gd name="connsiteX7" fmla="*/ 105331 w 10668000"/>
              <a:gd name="connsiteY7" fmla="*/ 6236394 h 6236394"/>
              <a:gd name="connsiteX8" fmla="*/ 0 w 10668000"/>
              <a:gd name="connsiteY8" fmla="*/ 6131063 h 6236394"/>
              <a:gd name="connsiteX9" fmla="*/ 0 w 10668000"/>
              <a:gd name="connsiteY9" fmla="*/ 109141 h 6236394"/>
              <a:gd name="connsiteX0" fmla="*/ 0 w 10668000"/>
              <a:gd name="connsiteY0" fmla="*/ 109141 h 6236394"/>
              <a:gd name="connsiteX1" fmla="*/ 105331 w 10668000"/>
              <a:gd name="connsiteY1" fmla="*/ 3810 h 6236394"/>
              <a:gd name="connsiteX2" fmla="*/ 2141220 w 10668000"/>
              <a:gd name="connsiteY2" fmla="*/ 0 h 6236394"/>
              <a:gd name="connsiteX3" fmla="*/ 8526780 w 10668000"/>
              <a:gd name="connsiteY3" fmla="*/ 0 h 6236394"/>
              <a:gd name="connsiteX4" fmla="*/ 10562669 w 10668000"/>
              <a:gd name="connsiteY4" fmla="*/ 3810 h 6236394"/>
              <a:gd name="connsiteX5" fmla="*/ 10668000 w 10668000"/>
              <a:gd name="connsiteY5" fmla="*/ 109141 h 6236394"/>
              <a:gd name="connsiteX6" fmla="*/ 10668000 w 10668000"/>
              <a:gd name="connsiteY6" fmla="*/ 6131063 h 6236394"/>
              <a:gd name="connsiteX7" fmla="*/ 10562669 w 10668000"/>
              <a:gd name="connsiteY7" fmla="*/ 6236394 h 6236394"/>
              <a:gd name="connsiteX8" fmla="*/ 105331 w 10668000"/>
              <a:gd name="connsiteY8" fmla="*/ 6236394 h 6236394"/>
              <a:gd name="connsiteX9" fmla="*/ 0 w 10668000"/>
              <a:gd name="connsiteY9" fmla="*/ 6131063 h 6236394"/>
              <a:gd name="connsiteX10" fmla="*/ 0 w 10668000"/>
              <a:gd name="connsiteY10" fmla="*/ 109141 h 6236394"/>
              <a:gd name="connsiteX0" fmla="*/ 8526780 w 10668000"/>
              <a:gd name="connsiteY0" fmla="*/ 0 h 6236394"/>
              <a:gd name="connsiteX1" fmla="*/ 10562669 w 10668000"/>
              <a:gd name="connsiteY1" fmla="*/ 3810 h 6236394"/>
              <a:gd name="connsiteX2" fmla="*/ 10668000 w 10668000"/>
              <a:gd name="connsiteY2" fmla="*/ 109141 h 6236394"/>
              <a:gd name="connsiteX3" fmla="*/ 10668000 w 10668000"/>
              <a:gd name="connsiteY3" fmla="*/ 6131063 h 6236394"/>
              <a:gd name="connsiteX4" fmla="*/ 10562669 w 10668000"/>
              <a:gd name="connsiteY4" fmla="*/ 6236394 h 6236394"/>
              <a:gd name="connsiteX5" fmla="*/ 105331 w 10668000"/>
              <a:gd name="connsiteY5" fmla="*/ 6236394 h 6236394"/>
              <a:gd name="connsiteX6" fmla="*/ 0 w 10668000"/>
              <a:gd name="connsiteY6" fmla="*/ 6131063 h 6236394"/>
              <a:gd name="connsiteX7" fmla="*/ 0 w 10668000"/>
              <a:gd name="connsiteY7" fmla="*/ 109141 h 6236394"/>
              <a:gd name="connsiteX8" fmla="*/ 105331 w 10668000"/>
              <a:gd name="connsiteY8" fmla="*/ 3810 h 6236394"/>
              <a:gd name="connsiteX9" fmla="*/ 2141220 w 10668000"/>
              <a:gd name="connsiteY9" fmla="*/ 0 h 6236394"/>
              <a:gd name="connsiteX10" fmla="*/ 8618220 w 10668000"/>
              <a:gd name="connsiteY10" fmla="*/ 91440 h 6236394"/>
              <a:gd name="connsiteX0" fmla="*/ 8526780 w 10668000"/>
              <a:gd name="connsiteY0" fmla="*/ 0 h 6236394"/>
              <a:gd name="connsiteX1" fmla="*/ 10562669 w 10668000"/>
              <a:gd name="connsiteY1" fmla="*/ 3810 h 6236394"/>
              <a:gd name="connsiteX2" fmla="*/ 10668000 w 10668000"/>
              <a:gd name="connsiteY2" fmla="*/ 109141 h 6236394"/>
              <a:gd name="connsiteX3" fmla="*/ 10668000 w 10668000"/>
              <a:gd name="connsiteY3" fmla="*/ 6131063 h 6236394"/>
              <a:gd name="connsiteX4" fmla="*/ 10562669 w 10668000"/>
              <a:gd name="connsiteY4" fmla="*/ 6236394 h 6236394"/>
              <a:gd name="connsiteX5" fmla="*/ 105331 w 10668000"/>
              <a:gd name="connsiteY5" fmla="*/ 6236394 h 6236394"/>
              <a:gd name="connsiteX6" fmla="*/ 0 w 10668000"/>
              <a:gd name="connsiteY6" fmla="*/ 6131063 h 6236394"/>
              <a:gd name="connsiteX7" fmla="*/ 0 w 10668000"/>
              <a:gd name="connsiteY7" fmla="*/ 109141 h 6236394"/>
              <a:gd name="connsiteX8" fmla="*/ 105331 w 10668000"/>
              <a:gd name="connsiteY8" fmla="*/ 3810 h 6236394"/>
              <a:gd name="connsiteX9" fmla="*/ 2141220 w 10668000"/>
              <a:gd name="connsiteY9" fmla="*/ 0 h 623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68000" h="6236394">
                <a:moveTo>
                  <a:pt x="8526780" y="0"/>
                </a:moveTo>
                <a:lnTo>
                  <a:pt x="10562669" y="3810"/>
                </a:lnTo>
                <a:cubicBezTo>
                  <a:pt x="10620842" y="3810"/>
                  <a:pt x="10668000" y="50968"/>
                  <a:pt x="10668000" y="109141"/>
                </a:cubicBezTo>
                <a:lnTo>
                  <a:pt x="10668000" y="6131063"/>
                </a:lnTo>
                <a:cubicBezTo>
                  <a:pt x="10668000" y="6189236"/>
                  <a:pt x="10620842" y="6236394"/>
                  <a:pt x="10562669" y="6236394"/>
                </a:cubicBezTo>
                <a:lnTo>
                  <a:pt x="105331" y="6236394"/>
                </a:lnTo>
                <a:cubicBezTo>
                  <a:pt x="47158" y="6236394"/>
                  <a:pt x="0" y="6189236"/>
                  <a:pt x="0" y="6131063"/>
                </a:cubicBezTo>
                <a:lnTo>
                  <a:pt x="0" y="109141"/>
                </a:lnTo>
                <a:cubicBezTo>
                  <a:pt x="0" y="50968"/>
                  <a:pt x="47158" y="3810"/>
                  <a:pt x="105331" y="3810"/>
                </a:cubicBezTo>
                <a:lnTo>
                  <a:pt x="2141220" y="0"/>
                </a:lnTo>
              </a:path>
            </a:pathLst>
          </a:custGeom>
          <a:noFill/>
          <a:ln w="31750" cap="rnd">
            <a:gradFill>
              <a:gsLst>
                <a:gs pos="22000">
                  <a:schemeClr val="bg1">
                    <a:alpha val="5000"/>
                  </a:schemeClr>
                </a:gs>
                <a:gs pos="61000">
                  <a:schemeClr val="bg1">
                    <a:alpha val="0"/>
                  </a:schemeClr>
                </a:gs>
              </a:gsLst>
              <a:lin ang="48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" name="矩形: 圆角 95">
            <a:extLst>
              <a:ext uri="{FF2B5EF4-FFF2-40B4-BE49-F238E27FC236}">
                <a16:creationId xmlns:a16="http://schemas.microsoft.com/office/drawing/2014/main" id="{C25D8122-C6AF-4BC3-9F4C-E2F4195C4A01}"/>
              </a:ext>
            </a:extLst>
          </p:cNvPr>
          <p:cNvSpPr/>
          <p:nvPr userDrawn="1"/>
        </p:nvSpPr>
        <p:spPr>
          <a:xfrm>
            <a:off x="939985" y="617220"/>
            <a:ext cx="10312029" cy="5973330"/>
          </a:xfrm>
          <a:custGeom>
            <a:avLst/>
            <a:gdLst>
              <a:gd name="connsiteX0" fmla="*/ 0 w 10312029"/>
              <a:gd name="connsiteY0" fmla="*/ 79750 h 5964868"/>
              <a:gd name="connsiteX1" fmla="*/ 79750 w 10312029"/>
              <a:gd name="connsiteY1" fmla="*/ 0 h 5964868"/>
              <a:gd name="connsiteX2" fmla="*/ 10232279 w 10312029"/>
              <a:gd name="connsiteY2" fmla="*/ 0 h 5964868"/>
              <a:gd name="connsiteX3" fmla="*/ 10312029 w 10312029"/>
              <a:gd name="connsiteY3" fmla="*/ 79750 h 5964868"/>
              <a:gd name="connsiteX4" fmla="*/ 10312029 w 10312029"/>
              <a:gd name="connsiteY4" fmla="*/ 5885118 h 5964868"/>
              <a:gd name="connsiteX5" fmla="*/ 10232279 w 10312029"/>
              <a:gd name="connsiteY5" fmla="*/ 5964868 h 5964868"/>
              <a:gd name="connsiteX6" fmla="*/ 79750 w 10312029"/>
              <a:gd name="connsiteY6" fmla="*/ 5964868 h 5964868"/>
              <a:gd name="connsiteX7" fmla="*/ 0 w 10312029"/>
              <a:gd name="connsiteY7" fmla="*/ 5885118 h 5964868"/>
              <a:gd name="connsiteX8" fmla="*/ 0 w 10312029"/>
              <a:gd name="connsiteY8" fmla="*/ 79750 h 5964868"/>
              <a:gd name="connsiteX0" fmla="*/ 939985 w 11252014"/>
              <a:gd name="connsiteY0" fmla="*/ 705432 h 6590550"/>
              <a:gd name="connsiteX1" fmla="*/ 0 w 11252014"/>
              <a:gd name="connsiteY1" fmla="*/ 0 h 6590550"/>
              <a:gd name="connsiteX2" fmla="*/ 1019735 w 11252014"/>
              <a:gd name="connsiteY2" fmla="*/ 625682 h 6590550"/>
              <a:gd name="connsiteX3" fmla="*/ 11172264 w 11252014"/>
              <a:gd name="connsiteY3" fmla="*/ 625682 h 6590550"/>
              <a:gd name="connsiteX4" fmla="*/ 11252014 w 11252014"/>
              <a:gd name="connsiteY4" fmla="*/ 705432 h 6590550"/>
              <a:gd name="connsiteX5" fmla="*/ 11252014 w 11252014"/>
              <a:gd name="connsiteY5" fmla="*/ 6510800 h 6590550"/>
              <a:gd name="connsiteX6" fmla="*/ 11172264 w 11252014"/>
              <a:gd name="connsiteY6" fmla="*/ 6590550 h 6590550"/>
              <a:gd name="connsiteX7" fmla="*/ 1019735 w 11252014"/>
              <a:gd name="connsiteY7" fmla="*/ 6590550 h 6590550"/>
              <a:gd name="connsiteX8" fmla="*/ 939985 w 11252014"/>
              <a:gd name="connsiteY8" fmla="*/ 6510800 h 6590550"/>
              <a:gd name="connsiteX9" fmla="*/ 939985 w 11252014"/>
              <a:gd name="connsiteY9" fmla="*/ 705432 h 6590550"/>
              <a:gd name="connsiteX0" fmla="*/ 0 w 10312029"/>
              <a:gd name="connsiteY0" fmla="*/ 79750 h 5964868"/>
              <a:gd name="connsiteX1" fmla="*/ 79750 w 10312029"/>
              <a:gd name="connsiteY1" fmla="*/ 0 h 5964868"/>
              <a:gd name="connsiteX2" fmla="*/ 10232279 w 10312029"/>
              <a:gd name="connsiteY2" fmla="*/ 0 h 5964868"/>
              <a:gd name="connsiteX3" fmla="*/ 10312029 w 10312029"/>
              <a:gd name="connsiteY3" fmla="*/ 79750 h 5964868"/>
              <a:gd name="connsiteX4" fmla="*/ 10312029 w 10312029"/>
              <a:gd name="connsiteY4" fmla="*/ 5885118 h 5964868"/>
              <a:gd name="connsiteX5" fmla="*/ 10232279 w 10312029"/>
              <a:gd name="connsiteY5" fmla="*/ 5964868 h 5964868"/>
              <a:gd name="connsiteX6" fmla="*/ 79750 w 10312029"/>
              <a:gd name="connsiteY6" fmla="*/ 5964868 h 5964868"/>
              <a:gd name="connsiteX7" fmla="*/ 0 w 10312029"/>
              <a:gd name="connsiteY7" fmla="*/ 5885118 h 5964868"/>
              <a:gd name="connsiteX8" fmla="*/ 0 w 10312029"/>
              <a:gd name="connsiteY8" fmla="*/ 79750 h 5964868"/>
              <a:gd name="connsiteX0" fmla="*/ 0 w 10312029"/>
              <a:gd name="connsiteY0" fmla="*/ 80592 h 5965710"/>
              <a:gd name="connsiteX1" fmla="*/ 79750 w 10312029"/>
              <a:gd name="connsiteY1" fmla="*/ 842 h 5965710"/>
              <a:gd name="connsiteX2" fmla="*/ 2077535 w 10312029"/>
              <a:gd name="connsiteY2" fmla="*/ 0 h 5965710"/>
              <a:gd name="connsiteX3" fmla="*/ 10232279 w 10312029"/>
              <a:gd name="connsiteY3" fmla="*/ 842 h 5965710"/>
              <a:gd name="connsiteX4" fmla="*/ 10312029 w 10312029"/>
              <a:gd name="connsiteY4" fmla="*/ 80592 h 5965710"/>
              <a:gd name="connsiteX5" fmla="*/ 10312029 w 10312029"/>
              <a:gd name="connsiteY5" fmla="*/ 5885960 h 5965710"/>
              <a:gd name="connsiteX6" fmla="*/ 10232279 w 10312029"/>
              <a:gd name="connsiteY6" fmla="*/ 5965710 h 5965710"/>
              <a:gd name="connsiteX7" fmla="*/ 79750 w 10312029"/>
              <a:gd name="connsiteY7" fmla="*/ 5965710 h 5965710"/>
              <a:gd name="connsiteX8" fmla="*/ 0 w 10312029"/>
              <a:gd name="connsiteY8" fmla="*/ 5885960 h 5965710"/>
              <a:gd name="connsiteX9" fmla="*/ 0 w 10312029"/>
              <a:gd name="connsiteY9" fmla="*/ 80592 h 5965710"/>
              <a:gd name="connsiteX0" fmla="*/ 0 w 10312029"/>
              <a:gd name="connsiteY0" fmla="*/ 88212 h 5973330"/>
              <a:gd name="connsiteX1" fmla="*/ 79750 w 10312029"/>
              <a:gd name="connsiteY1" fmla="*/ 8462 h 5973330"/>
              <a:gd name="connsiteX2" fmla="*/ 2077535 w 10312029"/>
              <a:gd name="connsiteY2" fmla="*/ 7620 h 5973330"/>
              <a:gd name="connsiteX3" fmla="*/ 8257355 w 10312029"/>
              <a:gd name="connsiteY3" fmla="*/ 0 h 5973330"/>
              <a:gd name="connsiteX4" fmla="*/ 10232279 w 10312029"/>
              <a:gd name="connsiteY4" fmla="*/ 8462 h 5973330"/>
              <a:gd name="connsiteX5" fmla="*/ 10312029 w 10312029"/>
              <a:gd name="connsiteY5" fmla="*/ 88212 h 5973330"/>
              <a:gd name="connsiteX6" fmla="*/ 10312029 w 10312029"/>
              <a:gd name="connsiteY6" fmla="*/ 5893580 h 5973330"/>
              <a:gd name="connsiteX7" fmla="*/ 10232279 w 10312029"/>
              <a:gd name="connsiteY7" fmla="*/ 5973330 h 5973330"/>
              <a:gd name="connsiteX8" fmla="*/ 79750 w 10312029"/>
              <a:gd name="connsiteY8" fmla="*/ 5973330 h 5973330"/>
              <a:gd name="connsiteX9" fmla="*/ 0 w 10312029"/>
              <a:gd name="connsiteY9" fmla="*/ 5893580 h 5973330"/>
              <a:gd name="connsiteX10" fmla="*/ 0 w 10312029"/>
              <a:gd name="connsiteY10" fmla="*/ 88212 h 5973330"/>
              <a:gd name="connsiteX0" fmla="*/ 8257355 w 10312029"/>
              <a:gd name="connsiteY0" fmla="*/ 0 h 5973330"/>
              <a:gd name="connsiteX1" fmla="*/ 10232279 w 10312029"/>
              <a:gd name="connsiteY1" fmla="*/ 8462 h 5973330"/>
              <a:gd name="connsiteX2" fmla="*/ 10312029 w 10312029"/>
              <a:gd name="connsiteY2" fmla="*/ 88212 h 5973330"/>
              <a:gd name="connsiteX3" fmla="*/ 10312029 w 10312029"/>
              <a:gd name="connsiteY3" fmla="*/ 5893580 h 5973330"/>
              <a:gd name="connsiteX4" fmla="*/ 10232279 w 10312029"/>
              <a:gd name="connsiteY4" fmla="*/ 5973330 h 5973330"/>
              <a:gd name="connsiteX5" fmla="*/ 79750 w 10312029"/>
              <a:gd name="connsiteY5" fmla="*/ 5973330 h 5973330"/>
              <a:gd name="connsiteX6" fmla="*/ 0 w 10312029"/>
              <a:gd name="connsiteY6" fmla="*/ 5893580 h 5973330"/>
              <a:gd name="connsiteX7" fmla="*/ 0 w 10312029"/>
              <a:gd name="connsiteY7" fmla="*/ 88212 h 5973330"/>
              <a:gd name="connsiteX8" fmla="*/ 79750 w 10312029"/>
              <a:gd name="connsiteY8" fmla="*/ 8462 h 5973330"/>
              <a:gd name="connsiteX9" fmla="*/ 2077535 w 10312029"/>
              <a:gd name="connsiteY9" fmla="*/ 7620 h 5973330"/>
              <a:gd name="connsiteX10" fmla="*/ 8348795 w 10312029"/>
              <a:gd name="connsiteY10" fmla="*/ 91440 h 5973330"/>
              <a:gd name="connsiteX0" fmla="*/ 8257355 w 10312029"/>
              <a:gd name="connsiteY0" fmla="*/ 0 h 5973330"/>
              <a:gd name="connsiteX1" fmla="*/ 10232279 w 10312029"/>
              <a:gd name="connsiteY1" fmla="*/ 8462 h 5973330"/>
              <a:gd name="connsiteX2" fmla="*/ 10312029 w 10312029"/>
              <a:gd name="connsiteY2" fmla="*/ 88212 h 5973330"/>
              <a:gd name="connsiteX3" fmla="*/ 10312029 w 10312029"/>
              <a:gd name="connsiteY3" fmla="*/ 5893580 h 5973330"/>
              <a:gd name="connsiteX4" fmla="*/ 10232279 w 10312029"/>
              <a:gd name="connsiteY4" fmla="*/ 5973330 h 5973330"/>
              <a:gd name="connsiteX5" fmla="*/ 79750 w 10312029"/>
              <a:gd name="connsiteY5" fmla="*/ 5973330 h 5973330"/>
              <a:gd name="connsiteX6" fmla="*/ 0 w 10312029"/>
              <a:gd name="connsiteY6" fmla="*/ 5893580 h 5973330"/>
              <a:gd name="connsiteX7" fmla="*/ 0 w 10312029"/>
              <a:gd name="connsiteY7" fmla="*/ 88212 h 5973330"/>
              <a:gd name="connsiteX8" fmla="*/ 79750 w 10312029"/>
              <a:gd name="connsiteY8" fmla="*/ 8462 h 5973330"/>
              <a:gd name="connsiteX9" fmla="*/ 2077535 w 10312029"/>
              <a:gd name="connsiteY9" fmla="*/ 7620 h 597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12029" h="5973330">
                <a:moveTo>
                  <a:pt x="8257355" y="0"/>
                </a:moveTo>
                <a:lnTo>
                  <a:pt x="10232279" y="8462"/>
                </a:lnTo>
                <a:cubicBezTo>
                  <a:pt x="10276324" y="8462"/>
                  <a:pt x="10312029" y="44167"/>
                  <a:pt x="10312029" y="88212"/>
                </a:cubicBezTo>
                <a:lnTo>
                  <a:pt x="10312029" y="5893580"/>
                </a:lnTo>
                <a:cubicBezTo>
                  <a:pt x="10312029" y="5937625"/>
                  <a:pt x="10276324" y="5973330"/>
                  <a:pt x="10232279" y="5973330"/>
                </a:cubicBezTo>
                <a:lnTo>
                  <a:pt x="79750" y="5973330"/>
                </a:lnTo>
                <a:cubicBezTo>
                  <a:pt x="35705" y="5973330"/>
                  <a:pt x="0" y="5937625"/>
                  <a:pt x="0" y="5893580"/>
                </a:cubicBezTo>
                <a:lnTo>
                  <a:pt x="0" y="88212"/>
                </a:lnTo>
                <a:cubicBezTo>
                  <a:pt x="0" y="44167"/>
                  <a:pt x="35705" y="8462"/>
                  <a:pt x="79750" y="8462"/>
                </a:cubicBezTo>
                <a:lnTo>
                  <a:pt x="2077535" y="7620"/>
                </a:lnTo>
              </a:path>
            </a:pathLst>
          </a:custGeom>
          <a:noFill/>
          <a:ln w="38100" cap="rnd">
            <a:gradFill>
              <a:gsLst>
                <a:gs pos="20000">
                  <a:schemeClr val="bg1">
                    <a:alpha val="1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lin ang="420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: 圆角 95">
            <a:extLst>
              <a:ext uri="{FF2B5EF4-FFF2-40B4-BE49-F238E27FC236}">
                <a16:creationId xmlns:a16="http://schemas.microsoft.com/office/drawing/2014/main" id="{8AEA10B9-D7AB-40CC-B192-59B60494B17E}"/>
              </a:ext>
            </a:extLst>
          </p:cNvPr>
          <p:cNvSpPr/>
          <p:nvPr userDrawn="1"/>
        </p:nvSpPr>
        <p:spPr>
          <a:xfrm>
            <a:off x="1117971" y="769619"/>
            <a:ext cx="9956059" cy="5702647"/>
          </a:xfrm>
          <a:custGeom>
            <a:avLst/>
            <a:gdLst>
              <a:gd name="connsiteX0" fmla="*/ 0 w 9956059"/>
              <a:gd name="connsiteY0" fmla="*/ 88477 h 5697152"/>
              <a:gd name="connsiteX1" fmla="*/ 88477 w 9956059"/>
              <a:gd name="connsiteY1" fmla="*/ 0 h 5697152"/>
              <a:gd name="connsiteX2" fmla="*/ 9867582 w 9956059"/>
              <a:gd name="connsiteY2" fmla="*/ 0 h 5697152"/>
              <a:gd name="connsiteX3" fmla="*/ 9956059 w 9956059"/>
              <a:gd name="connsiteY3" fmla="*/ 88477 h 5697152"/>
              <a:gd name="connsiteX4" fmla="*/ 9956059 w 9956059"/>
              <a:gd name="connsiteY4" fmla="*/ 5608675 h 5697152"/>
              <a:gd name="connsiteX5" fmla="*/ 9867582 w 9956059"/>
              <a:gd name="connsiteY5" fmla="*/ 5697152 h 5697152"/>
              <a:gd name="connsiteX6" fmla="*/ 88477 w 9956059"/>
              <a:gd name="connsiteY6" fmla="*/ 5697152 h 5697152"/>
              <a:gd name="connsiteX7" fmla="*/ 0 w 9956059"/>
              <a:gd name="connsiteY7" fmla="*/ 5608675 h 5697152"/>
              <a:gd name="connsiteX8" fmla="*/ 0 w 9956059"/>
              <a:gd name="connsiteY8" fmla="*/ 88477 h 5697152"/>
              <a:gd name="connsiteX0" fmla="*/ 1117971 w 11074030"/>
              <a:gd name="connsiteY0" fmla="*/ 863592 h 6472267"/>
              <a:gd name="connsiteX1" fmla="*/ 0 w 11074030"/>
              <a:gd name="connsiteY1" fmla="*/ 0 h 6472267"/>
              <a:gd name="connsiteX2" fmla="*/ 1206448 w 11074030"/>
              <a:gd name="connsiteY2" fmla="*/ 775115 h 6472267"/>
              <a:gd name="connsiteX3" fmla="*/ 10985553 w 11074030"/>
              <a:gd name="connsiteY3" fmla="*/ 775115 h 6472267"/>
              <a:gd name="connsiteX4" fmla="*/ 11074030 w 11074030"/>
              <a:gd name="connsiteY4" fmla="*/ 863592 h 6472267"/>
              <a:gd name="connsiteX5" fmla="*/ 11074030 w 11074030"/>
              <a:gd name="connsiteY5" fmla="*/ 6383790 h 6472267"/>
              <a:gd name="connsiteX6" fmla="*/ 10985553 w 11074030"/>
              <a:gd name="connsiteY6" fmla="*/ 6472267 h 6472267"/>
              <a:gd name="connsiteX7" fmla="*/ 1206448 w 11074030"/>
              <a:gd name="connsiteY7" fmla="*/ 6472267 h 6472267"/>
              <a:gd name="connsiteX8" fmla="*/ 1117971 w 11074030"/>
              <a:gd name="connsiteY8" fmla="*/ 6383790 h 6472267"/>
              <a:gd name="connsiteX9" fmla="*/ 1117971 w 11074030"/>
              <a:gd name="connsiteY9" fmla="*/ 863592 h 6472267"/>
              <a:gd name="connsiteX0" fmla="*/ 0 w 9956059"/>
              <a:gd name="connsiteY0" fmla="*/ 88477 h 5697152"/>
              <a:gd name="connsiteX1" fmla="*/ 88477 w 9956059"/>
              <a:gd name="connsiteY1" fmla="*/ 0 h 5697152"/>
              <a:gd name="connsiteX2" fmla="*/ 9867582 w 9956059"/>
              <a:gd name="connsiteY2" fmla="*/ 0 h 5697152"/>
              <a:gd name="connsiteX3" fmla="*/ 9956059 w 9956059"/>
              <a:gd name="connsiteY3" fmla="*/ 88477 h 5697152"/>
              <a:gd name="connsiteX4" fmla="*/ 9956059 w 9956059"/>
              <a:gd name="connsiteY4" fmla="*/ 5608675 h 5697152"/>
              <a:gd name="connsiteX5" fmla="*/ 9867582 w 9956059"/>
              <a:gd name="connsiteY5" fmla="*/ 5697152 h 5697152"/>
              <a:gd name="connsiteX6" fmla="*/ 88477 w 9956059"/>
              <a:gd name="connsiteY6" fmla="*/ 5697152 h 5697152"/>
              <a:gd name="connsiteX7" fmla="*/ 0 w 9956059"/>
              <a:gd name="connsiteY7" fmla="*/ 5608675 h 5697152"/>
              <a:gd name="connsiteX8" fmla="*/ 0 w 9956059"/>
              <a:gd name="connsiteY8" fmla="*/ 88477 h 5697152"/>
              <a:gd name="connsiteX0" fmla="*/ 0 w 9956059"/>
              <a:gd name="connsiteY0" fmla="*/ 88477 h 5697152"/>
              <a:gd name="connsiteX1" fmla="*/ 88477 w 9956059"/>
              <a:gd name="connsiteY1" fmla="*/ 0 h 5697152"/>
              <a:gd name="connsiteX2" fmla="*/ 8003169 w 9956059"/>
              <a:gd name="connsiteY2" fmla="*/ 2125 h 5697152"/>
              <a:gd name="connsiteX3" fmla="*/ 9867582 w 9956059"/>
              <a:gd name="connsiteY3" fmla="*/ 0 h 5697152"/>
              <a:gd name="connsiteX4" fmla="*/ 9956059 w 9956059"/>
              <a:gd name="connsiteY4" fmla="*/ 88477 h 5697152"/>
              <a:gd name="connsiteX5" fmla="*/ 9956059 w 9956059"/>
              <a:gd name="connsiteY5" fmla="*/ 5608675 h 5697152"/>
              <a:gd name="connsiteX6" fmla="*/ 9867582 w 9956059"/>
              <a:gd name="connsiteY6" fmla="*/ 5697152 h 5697152"/>
              <a:gd name="connsiteX7" fmla="*/ 88477 w 9956059"/>
              <a:gd name="connsiteY7" fmla="*/ 5697152 h 5697152"/>
              <a:gd name="connsiteX8" fmla="*/ 0 w 9956059"/>
              <a:gd name="connsiteY8" fmla="*/ 5608675 h 5697152"/>
              <a:gd name="connsiteX9" fmla="*/ 0 w 9956059"/>
              <a:gd name="connsiteY9" fmla="*/ 88477 h 5697152"/>
              <a:gd name="connsiteX0" fmla="*/ 0 w 9956059"/>
              <a:gd name="connsiteY0" fmla="*/ 93972 h 5702647"/>
              <a:gd name="connsiteX1" fmla="*/ 88477 w 9956059"/>
              <a:gd name="connsiteY1" fmla="*/ 5495 h 5702647"/>
              <a:gd name="connsiteX2" fmla="*/ 1983369 w 9956059"/>
              <a:gd name="connsiteY2" fmla="*/ 0 h 5702647"/>
              <a:gd name="connsiteX3" fmla="*/ 8003169 w 9956059"/>
              <a:gd name="connsiteY3" fmla="*/ 7620 h 5702647"/>
              <a:gd name="connsiteX4" fmla="*/ 9867582 w 9956059"/>
              <a:gd name="connsiteY4" fmla="*/ 5495 h 5702647"/>
              <a:gd name="connsiteX5" fmla="*/ 9956059 w 9956059"/>
              <a:gd name="connsiteY5" fmla="*/ 93972 h 5702647"/>
              <a:gd name="connsiteX6" fmla="*/ 9956059 w 9956059"/>
              <a:gd name="connsiteY6" fmla="*/ 5614170 h 5702647"/>
              <a:gd name="connsiteX7" fmla="*/ 9867582 w 9956059"/>
              <a:gd name="connsiteY7" fmla="*/ 5702647 h 5702647"/>
              <a:gd name="connsiteX8" fmla="*/ 88477 w 9956059"/>
              <a:gd name="connsiteY8" fmla="*/ 5702647 h 5702647"/>
              <a:gd name="connsiteX9" fmla="*/ 0 w 9956059"/>
              <a:gd name="connsiteY9" fmla="*/ 5614170 h 5702647"/>
              <a:gd name="connsiteX10" fmla="*/ 0 w 9956059"/>
              <a:gd name="connsiteY10" fmla="*/ 93972 h 5702647"/>
              <a:gd name="connsiteX0" fmla="*/ 8003169 w 9956059"/>
              <a:gd name="connsiteY0" fmla="*/ 7620 h 5702647"/>
              <a:gd name="connsiteX1" fmla="*/ 9867582 w 9956059"/>
              <a:gd name="connsiteY1" fmla="*/ 5495 h 5702647"/>
              <a:gd name="connsiteX2" fmla="*/ 9956059 w 9956059"/>
              <a:gd name="connsiteY2" fmla="*/ 93972 h 5702647"/>
              <a:gd name="connsiteX3" fmla="*/ 9956059 w 9956059"/>
              <a:gd name="connsiteY3" fmla="*/ 5614170 h 5702647"/>
              <a:gd name="connsiteX4" fmla="*/ 9867582 w 9956059"/>
              <a:gd name="connsiteY4" fmla="*/ 5702647 h 5702647"/>
              <a:gd name="connsiteX5" fmla="*/ 88477 w 9956059"/>
              <a:gd name="connsiteY5" fmla="*/ 5702647 h 5702647"/>
              <a:gd name="connsiteX6" fmla="*/ 0 w 9956059"/>
              <a:gd name="connsiteY6" fmla="*/ 5614170 h 5702647"/>
              <a:gd name="connsiteX7" fmla="*/ 0 w 9956059"/>
              <a:gd name="connsiteY7" fmla="*/ 93972 h 5702647"/>
              <a:gd name="connsiteX8" fmla="*/ 88477 w 9956059"/>
              <a:gd name="connsiteY8" fmla="*/ 5495 h 5702647"/>
              <a:gd name="connsiteX9" fmla="*/ 1983369 w 9956059"/>
              <a:gd name="connsiteY9" fmla="*/ 0 h 5702647"/>
              <a:gd name="connsiteX10" fmla="*/ 8094609 w 9956059"/>
              <a:gd name="connsiteY10" fmla="*/ 99060 h 5702647"/>
              <a:gd name="connsiteX0" fmla="*/ 8003169 w 9956059"/>
              <a:gd name="connsiteY0" fmla="*/ 7620 h 5702647"/>
              <a:gd name="connsiteX1" fmla="*/ 9867582 w 9956059"/>
              <a:gd name="connsiteY1" fmla="*/ 5495 h 5702647"/>
              <a:gd name="connsiteX2" fmla="*/ 9956059 w 9956059"/>
              <a:gd name="connsiteY2" fmla="*/ 93972 h 5702647"/>
              <a:gd name="connsiteX3" fmla="*/ 9956059 w 9956059"/>
              <a:gd name="connsiteY3" fmla="*/ 5614170 h 5702647"/>
              <a:gd name="connsiteX4" fmla="*/ 9867582 w 9956059"/>
              <a:gd name="connsiteY4" fmla="*/ 5702647 h 5702647"/>
              <a:gd name="connsiteX5" fmla="*/ 88477 w 9956059"/>
              <a:gd name="connsiteY5" fmla="*/ 5702647 h 5702647"/>
              <a:gd name="connsiteX6" fmla="*/ 0 w 9956059"/>
              <a:gd name="connsiteY6" fmla="*/ 5614170 h 5702647"/>
              <a:gd name="connsiteX7" fmla="*/ 0 w 9956059"/>
              <a:gd name="connsiteY7" fmla="*/ 93972 h 5702647"/>
              <a:gd name="connsiteX8" fmla="*/ 88477 w 9956059"/>
              <a:gd name="connsiteY8" fmla="*/ 5495 h 5702647"/>
              <a:gd name="connsiteX9" fmla="*/ 1983369 w 9956059"/>
              <a:gd name="connsiteY9" fmla="*/ 0 h 570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56059" h="5702647">
                <a:moveTo>
                  <a:pt x="8003169" y="7620"/>
                </a:moveTo>
                <a:lnTo>
                  <a:pt x="9867582" y="5495"/>
                </a:lnTo>
                <a:cubicBezTo>
                  <a:pt x="9916446" y="5495"/>
                  <a:pt x="9956059" y="45108"/>
                  <a:pt x="9956059" y="93972"/>
                </a:cubicBezTo>
                <a:lnTo>
                  <a:pt x="9956059" y="5614170"/>
                </a:lnTo>
                <a:cubicBezTo>
                  <a:pt x="9956059" y="5663034"/>
                  <a:pt x="9916446" y="5702647"/>
                  <a:pt x="9867582" y="5702647"/>
                </a:cubicBezTo>
                <a:lnTo>
                  <a:pt x="88477" y="5702647"/>
                </a:lnTo>
                <a:cubicBezTo>
                  <a:pt x="39613" y="5702647"/>
                  <a:pt x="0" y="5663034"/>
                  <a:pt x="0" y="5614170"/>
                </a:cubicBezTo>
                <a:lnTo>
                  <a:pt x="0" y="93972"/>
                </a:lnTo>
                <a:cubicBezTo>
                  <a:pt x="0" y="45108"/>
                  <a:pt x="39613" y="5495"/>
                  <a:pt x="88477" y="5495"/>
                </a:cubicBezTo>
                <a:lnTo>
                  <a:pt x="1983369" y="0"/>
                </a:lnTo>
              </a:path>
            </a:pathLst>
          </a:custGeom>
          <a:noFill/>
          <a:ln w="44450" cap="rnd">
            <a:gradFill>
              <a:gsLst>
                <a:gs pos="42000">
                  <a:schemeClr val="bg1">
                    <a:alpha val="40000"/>
                  </a:schemeClr>
                </a:gs>
                <a:gs pos="51000">
                  <a:schemeClr val="bg1">
                    <a:alpha val="0"/>
                  </a:schemeClr>
                </a:gs>
              </a:gsLst>
              <a:lin ang="516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平行四边形 57">
            <a:extLst>
              <a:ext uri="{FF2B5EF4-FFF2-40B4-BE49-F238E27FC236}">
                <a16:creationId xmlns:a16="http://schemas.microsoft.com/office/drawing/2014/main" id="{721AEC60-4435-481E-8587-BFA655DBF7A6}"/>
              </a:ext>
            </a:extLst>
          </p:cNvPr>
          <p:cNvSpPr/>
          <p:nvPr userDrawn="1"/>
        </p:nvSpPr>
        <p:spPr>
          <a:xfrm>
            <a:off x="6287570" y="4597941"/>
            <a:ext cx="2460190" cy="432000"/>
          </a:xfrm>
          <a:custGeom>
            <a:avLst/>
            <a:gdLst>
              <a:gd name="connsiteX0" fmla="*/ 5311 w 2300316"/>
              <a:gd name="connsiteY0" fmla="*/ 377291 h 432000"/>
              <a:gd name="connsiteX1" fmla="*/ 224295 w 2300316"/>
              <a:gd name="connsiteY1" fmla="*/ 17291 h 432000"/>
              <a:gd name="connsiteX2" fmla="*/ 255052 w 2300316"/>
              <a:gd name="connsiteY2" fmla="*/ 0 h 432000"/>
              <a:gd name="connsiteX3" fmla="*/ 2264248 w 2300316"/>
              <a:gd name="connsiteY3" fmla="*/ 0 h 432000"/>
              <a:gd name="connsiteX4" fmla="*/ 2295005 w 2300316"/>
              <a:gd name="connsiteY4" fmla="*/ 54709 h 432000"/>
              <a:gd name="connsiteX5" fmla="*/ 2076021 w 2300316"/>
              <a:gd name="connsiteY5" fmla="*/ 414709 h 432000"/>
              <a:gd name="connsiteX6" fmla="*/ 2045264 w 2300316"/>
              <a:gd name="connsiteY6" fmla="*/ 432000 h 432000"/>
              <a:gd name="connsiteX7" fmla="*/ 36068 w 2300316"/>
              <a:gd name="connsiteY7" fmla="*/ 432000 h 432000"/>
              <a:gd name="connsiteX8" fmla="*/ 5311 w 2300316"/>
              <a:gd name="connsiteY8" fmla="*/ 377291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316" h="432000">
                <a:moveTo>
                  <a:pt x="5311" y="377291"/>
                </a:moveTo>
                <a:lnTo>
                  <a:pt x="224295" y="17291"/>
                </a:lnTo>
                <a:cubicBezTo>
                  <a:pt x="230826" y="6554"/>
                  <a:pt x="242483" y="0"/>
                  <a:pt x="255052" y="0"/>
                </a:cubicBezTo>
                <a:lnTo>
                  <a:pt x="2264248" y="0"/>
                </a:lnTo>
                <a:cubicBezTo>
                  <a:pt x="2292360" y="0"/>
                  <a:pt x="2309615" y="30692"/>
                  <a:pt x="2295005" y="54709"/>
                </a:cubicBezTo>
                <a:lnTo>
                  <a:pt x="2076021" y="414709"/>
                </a:lnTo>
                <a:cubicBezTo>
                  <a:pt x="2069490" y="425447"/>
                  <a:pt x="2057832" y="432000"/>
                  <a:pt x="2045264" y="432000"/>
                </a:cubicBezTo>
                <a:lnTo>
                  <a:pt x="36068" y="432000"/>
                </a:lnTo>
                <a:cubicBezTo>
                  <a:pt x="7956" y="432000"/>
                  <a:pt x="-9298" y="401309"/>
                  <a:pt x="5311" y="377291"/>
                </a:cubicBezTo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平行四边形 57">
            <a:extLst>
              <a:ext uri="{FF2B5EF4-FFF2-40B4-BE49-F238E27FC236}">
                <a16:creationId xmlns:a16="http://schemas.microsoft.com/office/drawing/2014/main" id="{0F0E0D85-C48B-4A1E-9B72-6AB86FFCB0E3}"/>
              </a:ext>
            </a:extLst>
          </p:cNvPr>
          <p:cNvSpPr/>
          <p:nvPr userDrawn="1"/>
        </p:nvSpPr>
        <p:spPr>
          <a:xfrm flipH="1">
            <a:off x="3444240" y="4597941"/>
            <a:ext cx="2460190" cy="432000"/>
          </a:xfrm>
          <a:custGeom>
            <a:avLst/>
            <a:gdLst>
              <a:gd name="connsiteX0" fmla="*/ 5311 w 2300316"/>
              <a:gd name="connsiteY0" fmla="*/ 377291 h 432000"/>
              <a:gd name="connsiteX1" fmla="*/ 224295 w 2300316"/>
              <a:gd name="connsiteY1" fmla="*/ 17291 h 432000"/>
              <a:gd name="connsiteX2" fmla="*/ 255052 w 2300316"/>
              <a:gd name="connsiteY2" fmla="*/ 0 h 432000"/>
              <a:gd name="connsiteX3" fmla="*/ 2264248 w 2300316"/>
              <a:gd name="connsiteY3" fmla="*/ 0 h 432000"/>
              <a:gd name="connsiteX4" fmla="*/ 2295005 w 2300316"/>
              <a:gd name="connsiteY4" fmla="*/ 54709 h 432000"/>
              <a:gd name="connsiteX5" fmla="*/ 2076021 w 2300316"/>
              <a:gd name="connsiteY5" fmla="*/ 414709 h 432000"/>
              <a:gd name="connsiteX6" fmla="*/ 2045264 w 2300316"/>
              <a:gd name="connsiteY6" fmla="*/ 432000 h 432000"/>
              <a:gd name="connsiteX7" fmla="*/ 36068 w 2300316"/>
              <a:gd name="connsiteY7" fmla="*/ 432000 h 432000"/>
              <a:gd name="connsiteX8" fmla="*/ 5311 w 2300316"/>
              <a:gd name="connsiteY8" fmla="*/ 377291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316" h="432000">
                <a:moveTo>
                  <a:pt x="5311" y="377291"/>
                </a:moveTo>
                <a:lnTo>
                  <a:pt x="224295" y="17291"/>
                </a:lnTo>
                <a:cubicBezTo>
                  <a:pt x="230826" y="6554"/>
                  <a:pt x="242483" y="0"/>
                  <a:pt x="255052" y="0"/>
                </a:cubicBezTo>
                <a:lnTo>
                  <a:pt x="2264248" y="0"/>
                </a:lnTo>
                <a:cubicBezTo>
                  <a:pt x="2292360" y="0"/>
                  <a:pt x="2309615" y="30692"/>
                  <a:pt x="2295005" y="54709"/>
                </a:cubicBezTo>
                <a:lnTo>
                  <a:pt x="2076021" y="414709"/>
                </a:lnTo>
                <a:cubicBezTo>
                  <a:pt x="2069490" y="425447"/>
                  <a:pt x="2057832" y="432000"/>
                  <a:pt x="2045264" y="432000"/>
                </a:cubicBezTo>
                <a:lnTo>
                  <a:pt x="36068" y="432000"/>
                </a:lnTo>
                <a:cubicBezTo>
                  <a:pt x="7956" y="432000"/>
                  <a:pt x="-9298" y="401309"/>
                  <a:pt x="5311" y="377291"/>
                </a:cubicBezTo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: 圆角 95">
            <a:extLst>
              <a:ext uri="{FF2B5EF4-FFF2-40B4-BE49-F238E27FC236}">
                <a16:creationId xmlns:a16="http://schemas.microsoft.com/office/drawing/2014/main" id="{1D4BA1DF-61EB-4C2D-BF49-FE11BFA05E83}"/>
              </a:ext>
            </a:extLst>
          </p:cNvPr>
          <p:cNvSpPr/>
          <p:nvPr userDrawn="1"/>
        </p:nvSpPr>
        <p:spPr>
          <a:xfrm>
            <a:off x="1295956" y="914400"/>
            <a:ext cx="9600088" cy="5439584"/>
          </a:xfrm>
          <a:custGeom>
            <a:avLst/>
            <a:gdLst>
              <a:gd name="connsiteX0" fmla="*/ 0 w 9600088"/>
              <a:gd name="connsiteY0" fmla="*/ 81984 h 5429437"/>
              <a:gd name="connsiteX1" fmla="*/ 81984 w 9600088"/>
              <a:gd name="connsiteY1" fmla="*/ 0 h 5429437"/>
              <a:gd name="connsiteX2" fmla="*/ 9518104 w 9600088"/>
              <a:gd name="connsiteY2" fmla="*/ 0 h 5429437"/>
              <a:gd name="connsiteX3" fmla="*/ 9600088 w 9600088"/>
              <a:gd name="connsiteY3" fmla="*/ 81984 h 5429437"/>
              <a:gd name="connsiteX4" fmla="*/ 9600088 w 9600088"/>
              <a:gd name="connsiteY4" fmla="*/ 5347453 h 5429437"/>
              <a:gd name="connsiteX5" fmla="*/ 9518104 w 9600088"/>
              <a:gd name="connsiteY5" fmla="*/ 5429437 h 5429437"/>
              <a:gd name="connsiteX6" fmla="*/ 81984 w 9600088"/>
              <a:gd name="connsiteY6" fmla="*/ 5429437 h 5429437"/>
              <a:gd name="connsiteX7" fmla="*/ 0 w 9600088"/>
              <a:gd name="connsiteY7" fmla="*/ 5347453 h 5429437"/>
              <a:gd name="connsiteX8" fmla="*/ 0 w 9600088"/>
              <a:gd name="connsiteY8" fmla="*/ 81984 h 5429437"/>
              <a:gd name="connsiteX0" fmla="*/ 1295956 w 10896044"/>
              <a:gd name="connsiteY0" fmla="*/ 1006531 h 6353984"/>
              <a:gd name="connsiteX1" fmla="*/ 0 w 10896044"/>
              <a:gd name="connsiteY1" fmla="*/ 0 h 6353984"/>
              <a:gd name="connsiteX2" fmla="*/ 1377940 w 10896044"/>
              <a:gd name="connsiteY2" fmla="*/ 924547 h 6353984"/>
              <a:gd name="connsiteX3" fmla="*/ 10814060 w 10896044"/>
              <a:gd name="connsiteY3" fmla="*/ 924547 h 6353984"/>
              <a:gd name="connsiteX4" fmla="*/ 10896044 w 10896044"/>
              <a:gd name="connsiteY4" fmla="*/ 1006531 h 6353984"/>
              <a:gd name="connsiteX5" fmla="*/ 10896044 w 10896044"/>
              <a:gd name="connsiteY5" fmla="*/ 6272000 h 6353984"/>
              <a:gd name="connsiteX6" fmla="*/ 10814060 w 10896044"/>
              <a:gd name="connsiteY6" fmla="*/ 6353984 h 6353984"/>
              <a:gd name="connsiteX7" fmla="*/ 1377940 w 10896044"/>
              <a:gd name="connsiteY7" fmla="*/ 6353984 h 6353984"/>
              <a:gd name="connsiteX8" fmla="*/ 1295956 w 10896044"/>
              <a:gd name="connsiteY8" fmla="*/ 6272000 h 6353984"/>
              <a:gd name="connsiteX9" fmla="*/ 1295956 w 10896044"/>
              <a:gd name="connsiteY9" fmla="*/ 1006531 h 6353984"/>
              <a:gd name="connsiteX0" fmla="*/ 0 w 9600088"/>
              <a:gd name="connsiteY0" fmla="*/ 81984 h 5429437"/>
              <a:gd name="connsiteX1" fmla="*/ 81984 w 9600088"/>
              <a:gd name="connsiteY1" fmla="*/ 0 h 5429437"/>
              <a:gd name="connsiteX2" fmla="*/ 9518104 w 9600088"/>
              <a:gd name="connsiteY2" fmla="*/ 0 h 5429437"/>
              <a:gd name="connsiteX3" fmla="*/ 9600088 w 9600088"/>
              <a:gd name="connsiteY3" fmla="*/ 81984 h 5429437"/>
              <a:gd name="connsiteX4" fmla="*/ 9600088 w 9600088"/>
              <a:gd name="connsiteY4" fmla="*/ 5347453 h 5429437"/>
              <a:gd name="connsiteX5" fmla="*/ 9518104 w 9600088"/>
              <a:gd name="connsiteY5" fmla="*/ 5429437 h 5429437"/>
              <a:gd name="connsiteX6" fmla="*/ 81984 w 9600088"/>
              <a:gd name="connsiteY6" fmla="*/ 5429437 h 5429437"/>
              <a:gd name="connsiteX7" fmla="*/ 0 w 9600088"/>
              <a:gd name="connsiteY7" fmla="*/ 5347453 h 5429437"/>
              <a:gd name="connsiteX8" fmla="*/ 0 w 9600088"/>
              <a:gd name="connsiteY8" fmla="*/ 81984 h 5429437"/>
              <a:gd name="connsiteX0" fmla="*/ 0 w 9600088"/>
              <a:gd name="connsiteY0" fmla="*/ 92131 h 5439584"/>
              <a:gd name="connsiteX1" fmla="*/ 81984 w 9600088"/>
              <a:gd name="connsiteY1" fmla="*/ 10147 h 5439584"/>
              <a:gd name="connsiteX2" fmla="*/ 7733744 w 9600088"/>
              <a:gd name="connsiteY2" fmla="*/ 0 h 5439584"/>
              <a:gd name="connsiteX3" fmla="*/ 9518104 w 9600088"/>
              <a:gd name="connsiteY3" fmla="*/ 10147 h 5439584"/>
              <a:gd name="connsiteX4" fmla="*/ 9600088 w 9600088"/>
              <a:gd name="connsiteY4" fmla="*/ 92131 h 5439584"/>
              <a:gd name="connsiteX5" fmla="*/ 9600088 w 9600088"/>
              <a:gd name="connsiteY5" fmla="*/ 5357600 h 5439584"/>
              <a:gd name="connsiteX6" fmla="*/ 9518104 w 9600088"/>
              <a:gd name="connsiteY6" fmla="*/ 5439584 h 5439584"/>
              <a:gd name="connsiteX7" fmla="*/ 81984 w 9600088"/>
              <a:gd name="connsiteY7" fmla="*/ 5439584 h 5439584"/>
              <a:gd name="connsiteX8" fmla="*/ 0 w 9600088"/>
              <a:gd name="connsiteY8" fmla="*/ 5357600 h 5439584"/>
              <a:gd name="connsiteX9" fmla="*/ 0 w 9600088"/>
              <a:gd name="connsiteY9" fmla="*/ 92131 h 5439584"/>
              <a:gd name="connsiteX0" fmla="*/ 0 w 9600088"/>
              <a:gd name="connsiteY0" fmla="*/ 92131 h 5439584"/>
              <a:gd name="connsiteX1" fmla="*/ 81984 w 9600088"/>
              <a:gd name="connsiteY1" fmla="*/ 10147 h 5439584"/>
              <a:gd name="connsiteX2" fmla="*/ 1881584 w 9600088"/>
              <a:gd name="connsiteY2" fmla="*/ 7620 h 5439584"/>
              <a:gd name="connsiteX3" fmla="*/ 7733744 w 9600088"/>
              <a:gd name="connsiteY3" fmla="*/ 0 h 5439584"/>
              <a:gd name="connsiteX4" fmla="*/ 9518104 w 9600088"/>
              <a:gd name="connsiteY4" fmla="*/ 10147 h 5439584"/>
              <a:gd name="connsiteX5" fmla="*/ 9600088 w 9600088"/>
              <a:gd name="connsiteY5" fmla="*/ 92131 h 5439584"/>
              <a:gd name="connsiteX6" fmla="*/ 9600088 w 9600088"/>
              <a:gd name="connsiteY6" fmla="*/ 5357600 h 5439584"/>
              <a:gd name="connsiteX7" fmla="*/ 9518104 w 9600088"/>
              <a:gd name="connsiteY7" fmla="*/ 5439584 h 5439584"/>
              <a:gd name="connsiteX8" fmla="*/ 81984 w 9600088"/>
              <a:gd name="connsiteY8" fmla="*/ 5439584 h 5439584"/>
              <a:gd name="connsiteX9" fmla="*/ 0 w 9600088"/>
              <a:gd name="connsiteY9" fmla="*/ 5357600 h 5439584"/>
              <a:gd name="connsiteX10" fmla="*/ 0 w 9600088"/>
              <a:gd name="connsiteY10" fmla="*/ 92131 h 5439584"/>
              <a:gd name="connsiteX0" fmla="*/ 7733744 w 9600088"/>
              <a:gd name="connsiteY0" fmla="*/ 0 h 5439584"/>
              <a:gd name="connsiteX1" fmla="*/ 9518104 w 9600088"/>
              <a:gd name="connsiteY1" fmla="*/ 10147 h 5439584"/>
              <a:gd name="connsiteX2" fmla="*/ 9600088 w 9600088"/>
              <a:gd name="connsiteY2" fmla="*/ 92131 h 5439584"/>
              <a:gd name="connsiteX3" fmla="*/ 9600088 w 9600088"/>
              <a:gd name="connsiteY3" fmla="*/ 5357600 h 5439584"/>
              <a:gd name="connsiteX4" fmla="*/ 9518104 w 9600088"/>
              <a:gd name="connsiteY4" fmla="*/ 5439584 h 5439584"/>
              <a:gd name="connsiteX5" fmla="*/ 81984 w 9600088"/>
              <a:gd name="connsiteY5" fmla="*/ 5439584 h 5439584"/>
              <a:gd name="connsiteX6" fmla="*/ 0 w 9600088"/>
              <a:gd name="connsiteY6" fmla="*/ 5357600 h 5439584"/>
              <a:gd name="connsiteX7" fmla="*/ 0 w 9600088"/>
              <a:gd name="connsiteY7" fmla="*/ 92131 h 5439584"/>
              <a:gd name="connsiteX8" fmla="*/ 81984 w 9600088"/>
              <a:gd name="connsiteY8" fmla="*/ 10147 h 5439584"/>
              <a:gd name="connsiteX9" fmla="*/ 1881584 w 9600088"/>
              <a:gd name="connsiteY9" fmla="*/ 7620 h 5439584"/>
              <a:gd name="connsiteX10" fmla="*/ 7825184 w 9600088"/>
              <a:gd name="connsiteY10" fmla="*/ 91440 h 5439584"/>
              <a:gd name="connsiteX0" fmla="*/ 7733744 w 9600088"/>
              <a:gd name="connsiteY0" fmla="*/ 0 h 5439584"/>
              <a:gd name="connsiteX1" fmla="*/ 9518104 w 9600088"/>
              <a:gd name="connsiteY1" fmla="*/ 10147 h 5439584"/>
              <a:gd name="connsiteX2" fmla="*/ 9600088 w 9600088"/>
              <a:gd name="connsiteY2" fmla="*/ 92131 h 5439584"/>
              <a:gd name="connsiteX3" fmla="*/ 9600088 w 9600088"/>
              <a:gd name="connsiteY3" fmla="*/ 5357600 h 5439584"/>
              <a:gd name="connsiteX4" fmla="*/ 9518104 w 9600088"/>
              <a:gd name="connsiteY4" fmla="*/ 5439584 h 5439584"/>
              <a:gd name="connsiteX5" fmla="*/ 81984 w 9600088"/>
              <a:gd name="connsiteY5" fmla="*/ 5439584 h 5439584"/>
              <a:gd name="connsiteX6" fmla="*/ 0 w 9600088"/>
              <a:gd name="connsiteY6" fmla="*/ 5357600 h 5439584"/>
              <a:gd name="connsiteX7" fmla="*/ 0 w 9600088"/>
              <a:gd name="connsiteY7" fmla="*/ 92131 h 5439584"/>
              <a:gd name="connsiteX8" fmla="*/ 81984 w 9600088"/>
              <a:gd name="connsiteY8" fmla="*/ 10147 h 5439584"/>
              <a:gd name="connsiteX9" fmla="*/ 1881584 w 9600088"/>
              <a:gd name="connsiteY9" fmla="*/ 7620 h 543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00088" h="5439584">
                <a:moveTo>
                  <a:pt x="7733744" y="0"/>
                </a:moveTo>
                <a:lnTo>
                  <a:pt x="9518104" y="10147"/>
                </a:lnTo>
                <a:cubicBezTo>
                  <a:pt x="9563383" y="10147"/>
                  <a:pt x="9600088" y="46852"/>
                  <a:pt x="9600088" y="92131"/>
                </a:cubicBezTo>
                <a:lnTo>
                  <a:pt x="9600088" y="5357600"/>
                </a:lnTo>
                <a:cubicBezTo>
                  <a:pt x="9600088" y="5402879"/>
                  <a:pt x="9563383" y="5439584"/>
                  <a:pt x="9518104" y="5439584"/>
                </a:cubicBezTo>
                <a:lnTo>
                  <a:pt x="81984" y="5439584"/>
                </a:lnTo>
                <a:cubicBezTo>
                  <a:pt x="36705" y="5439584"/>
                  <a:pt x="0" y="5402879"/>
                  <a:pt x="0" y="5357600"/>
                </a:cubicBezTo>
                <a:lnTo>
                  <a:pt x="0" y="92131"/>
                </a:lnTo>
                <a:cubicBezTo>
                  <a:pt x="0" y="46852"/>
                  <a:pt x="36705" y="10147"/>
                  <a:pt x="81984" y="10147"/>
                </a:cubicBezTo>
                <a:lnTo>
                  <a:pt x="1881584" y="7620"/>
                </a:lnTo>
              </a:path>
            </a:pathLst>
          </a:custGeom>
          <a:noFill/>
          <a:ln w="50800" cap="rnd">
            <a:gradFill>
              <a:gsLst>
                <a:gs pos="37000">
                  <a:schemeClr val="bg1">
                    <a:alpha val="50000"/>
                  </a:schemeClr>
                </a:gs>
                <a:gs pos="52000">
                  <a:schemeClr val="bg1">
                    <a:alpha val="0"/>
                  </a:schemeClr>
                </a:gs>
              </a:gsLst>
              <a:lin ang="516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: 圆角 95">
            <a:extLst>
              <a:ext uri="{FF2B5EF4-FFF2-40B4-BE49-F238E27FC236}">
                <a16:creationId xmlns:a16="http://schemas.microsoft.com/office/drawing/2014/main" id="{4CA826E1-D317-4BBA-A21B-B50DEF3EB4C6}"/>
              </a:ext>
            </a:extLst>
          </p:cNvPr>
          <p:cNvSpPr/>
          <p:nvPr userDrawn="1"/>
        </p:nvSpPr>
        <p:spPr>
          <a:xfrm>
            <a:off x="1473941" y="1066800"/>
            <a:ext cx="9244118" cy="5168900"/>
          </a:xfrm>
          <a:custGeom>
            <a:avLst/>
            <a:gdLst>
              <a:gd name="connsiteX0" fmla="*/ 0 w 9244118"/>
              <a:gd name="connsiteY0" fmla="*/ 52598 h 5161721"/>
              <a:gd name="connsiteX1" fmla="*/ 52598 w 9244118"/>
              <a:gd name="connsiteY1" fmla="*/ 0 h 5161721"/>
              <a:gd name="connsiteX2" fmla="*/ 9191520 w 9244118"/>
              <a:gd name="connsiteY2" fmla="*/ 0 h 5161721"/>
              <a:gd name="connsiteX3" fmla="*/ 9244118 w 9244118"/>
              <a:gd name="connsiteY3" fmla="*/ 52598 h 5161721"/>
              <a:gd name="connsiteX4" fmla="*/ 9244118 w 9244118"/>
              <a:gd name="connsiteY4" fmla="*/ 5109123 h 5161721"/>
              <a:gd name="connsiteX5" fmla="*/ 9191520 w 9244118"/>
              <a:gd name="connsiteY5" fmla="*/ 5161721 h 5161721"/>
              <a:gd name="connsiteX6" fmla="*/ 52598 w 9244118"/>
              <a:gd name="connsiteY6" fmla="*/ 5161721 h 5161721"/>
              <a:gd name="connsiteX7" fmla="*/ 0 w 9244118"/>
              <a:gd name="connsiteY7" fmla="*/ 5109123 h 5161721"/>
              <a:gd name="connsiteX8" fmla="*/ 0 w 9244118"/>
              <a:gd name="connsiteY8" fmla="*/ 52598 h 5161721"/>
              <a:gd name="connsiteX0" fmla="*/ 1473941 w 10718059"/>
              <a:gd name="connsiteY0" fmla="*/ 1126577 h 6235700"/>
              <a:gd name="connsiteX1" fmla="*/ 0 w 10718059"/>
              <a:gd name="connsiteY1" fmla="*/ 0 h 6235700"/>
              <a:gd name="connsiteX2" fmla="*/ 1526539 w 10718059"/>
              <a:gd name="connsiteY2" fmla="*/ 1073979 h 6235700"/>
              <a:gd name="connsiteX3" fmla="*/ 10665461 w 10718059"/>
              <a:gd name="connsiteY3" fmla="*/ 1073979 h 6235700"/>
              <a:gd name="connsiteX4" fmla="*/ 10718059 w 10718059"/>
              <a:gd name="connsiteY4" fmla="*/ 1126577 h 6235700"/>
              <a:gd name="connsiteX5" fmla="*/ 10718059 w 10718059"/>
              <a:gd name="connsiteY5" fmla="*/ 6183102 h 6235700"/>
              <a:gd name="connsiteX6" fmla="*/ 10665461 w 10718059"/>
              <a:gd name="connsiteY6" fmla="*/ 6235700 h 6235700"/>
              <a:gd name="connsiteX7" fmla="*/ 1526539 w 10718059"/>
              <a:gd name="connsiteY7" fmla="*/ 6235700 h 6235700"/>
              <a:gd name="connsiteX8" fmla="*/ 1473941 w 10718059"/>
              <a:gd name="connsiteY8" fmla="*/ 6183102 h 6235700"/>
              <a:gd name="connsiteX9" fmla="*/ 1473941 w 10718059"/>
              <a:gd name="connsiteY9" fmla="*/ 1126577 h 6235700"/>
              <a:gd name="connsiteX0" fmla="*/ 0 w 9244118"/>
              <a:gd name="connsiteY0" fmla="*/ 52598 h 5161721"/>
              <a:gd name="connsiteX1" fmla="*/ 52598 w 9244118"/>
              <a:gd name="connsiteY1" fmla="*/ 0 h 5161721"/>
              <a:gd name="connsiteX2" fmla="*/ 9191520 w 9244118"/>
              <a:gd name="connsiteY2" fmla="*/ 0 h 5161721"/>
              <a:gd name="connsiteX3" fmla="*/ 9244118 w 9244118"/>
              <a:gd name="connsiteY3" fmla="*/ 52598 h 5161721"/>
              <a:gd name="connsiteX4" fmla="*/ 9244118 w 9244118"/>
              <a:gd name="connsiteY4" fmla="*/ 5109123 h 5161721"/>
              <a:gd name="connsiteX5" fmla="*/ 9191520 w 9244118"/>
              <a:gd name="connsiteY5" fmla="*/ 5161721 h 5161721"/>
              <a:gd name="connsiteX6" fmla="*/ 52598 w 9244118"/>
              <a:gd name="connsiteY6" fmla="*/ 5161721 h 5161721"/>
              <a:gd name="connsiteX7" fmla="*/ 0 w 9244118"/>
              <a:gd name="connsiteY7" fmla="*/ 5109123 h 5161721"/>
              <a:gd name="connsiteX8" fmla="*/ 0 w 9244118"/>
              <a:gd name="connsiteY8" fmla="*/ 52598 h 5161721"/>
              <a:gd name="connsiteX0" fmla="*/ 0 w 9244118"/>
              <a:gd name="connsiteY0" fmla="*/ 59777 h 5168900"/>
              <a:gd name="connsiteX1" fmla="*/ 52598 w 9244118"/>
              <a:gd name="connsiteY1" fmla="*/ 7179 h 5168900"/>
              <a:gd name="connsiteX2" fmla="*/ 1779799 w 9244118"/>
              <a:gd name="connsiteY2" fmla="*/ 0 h 5168900"/>
              <a:gd name="connsiteX3" fmla="*/ 9191520 w 9244118"/>
              <a:gd name="connsiteY3" fmla="*/ 7179 h 5168900"/>
              <a:gd name="connsiteX4" fmla="*/ 9244118 w 9244118"/>
              <a:gd name="connsiteY4" fmla="*/ 59777 h 5168900"/>
              <a:gd name="connsiteX5" fmla="*/ 9244118 w 9244118"/>
              <a:gd name="connsiteY5" fmla="*/ 5116302 h 5168900"/>
              <a:gd name="connsiteX6" fmla="*/ 9191520 w 9244118"/>
              <a:gd name="connsiteY6" fmla="*/ 5168900 h 5168900"/>
              <a:gd name="connsiteX7" fmla="*/ 52598 w 9244118"/>
              <a:gd name="connsiteY7" fmla="*/ 5168900 h 5168900"/>
              <a:gd name="connsiteX8" fmla="*/ 0 w 9244118"/>
              <a:gd name="connsiteY8" fmla="*/ 5116302 h 5168900"/>
              <a:gd name="connsiteX9" fmla="*/ 0 w 9244118"/>
              <a:gd name="connsiteY9" fmla="*/ 59777 h 5168900"/>
              <a:gd name="connsiteX0" fmla="*/ 0 w 9244118"/>
              <a:gd name="connsiteY0" fmla="*/ 59777 h 5168900"/>
              <a:gd name="connsiteX1" fmla="*/ 52598 w 9244118"/>
              <a:gd name="connsiteY1" fmla="*/ 7179 h 5168900"/>
              <a:gd name="connsiteX2" fmla="*/ 1779799 w 9244118"/>
              <a:gd name="connsiteY2" fmla="*/ 0 h 5168900"/>
              <a:gd name="connsiteX3" fmla="*/ 7456699 w 9244118"/>
              <a:gd name="connsiteY3" fmla="*/ 0 h 5168900"/>
              <a:gd name="connsiteX4" fmla="*/ 9191520 w 9244118"/>
              <a:gd name="connsiteY4" fmla="*/ 7179 h 5168900"/>
              <a:gd name="connsiteX5" fmla="*/ 9244118 w 9244118"/>
              <a:gd name="connsiteY5" fmla="*/ 59777 h 5168900"/>
              <a:gd name="connsiteX6" fmla="*/ 9244118 w 9244118"/>
              <a:gd name="connsiteY6" fmla="*/ 5116302 h 5168900"/>
              <a:gd name="connsiteX7" fmla="*/ 9191520 w 9244118"/>
              <a:gd name="connsiteY7" fmla="*/ 5168900 h 5168900"/>
              <a:gd name="connsiteX8" fmla="*/ 52598 w 9244118"/>
              <a:gd name="connsiteY8" fmla="*/ 5168900 h 5168900"/>
              <a:gd name="connsiteX9" fmla="*/ 0 w 9244118"/>
              <a:gd name="connsiteY9" fmla="*/ 5116302 h 5168900"/>
              <a:gd name="connsiteX10" fmla="*/ 0 w 9244118"/>
              <a:gd name="connsiteY10" fmla="*/ 59777 h 5168900"/>
              <a:gd name="connsiteX0" fmla="*/ 7456699 w 9244118"/>
              <a:gd name="connsiteY0" fmla="*/ 0 h 5168900"/>
              <a:gd name="connsiteX1" fmla="*/ 9191520 w 9244118"/>
              <a:gd name="connsiteY1" fmla="*/ 7179 h 5168900"/>
              <a:gd name="connsiteX2" fmla="*/ 9244118 w 9244118"/>
              <a:gd name="connsiteY2" fmla="*/ 59777 h 5168900"/>
              <a:gd name="connsiteX3" fmla="*/ 9244118 w 9244118"/>
              <a:gd name="connsiteY3" fmla="*/ 5116302 h 5168900"/>
              <a:gd name="connsiteX4" fmla="*/ 9191520 w 9244118"/>
              <a:gd name="connsiteY4" fmla="*/ 5168900 h 5168900"/>
              <a:gd name="connsiteX5" fmla="*/ 52598 w 9244118"/>
              <a:gd name="connsiteY5" fmla="*/ 5168900 h 5168900"/>
              <a:gd name="connsiteX6" fmla="*/ 0 w 9244118"/>
              <a:gd name="connsiteY6" fmla="*/ 5116302 h 5168900"/>
              <a:gd name="connsiteX7" fmla="*/ 0 w 9244118"/>
              <a:gd name="connsiteY7" fmla="*/ 59777 h 5168900"/>
              <a:gd name="connsiteX8" fmla="*/ 52598 w 9244118"/>
              <a:gd name="connsiteY8" fmla="*/ 7179 h 5168900"/>
              <a:gd name="connsiteX9" fmla="*/ 1779799 w 9244118"/>
              <a:gd name="connsiteY9" fmla="*/ 0 h 5168900"/>
              <a:gd name="connsiteX10" fmla="*/ 7548139 w 9244118"/>
              <a:gd name="connsiteY10" fmla="*/ 91440 h 5168900"/>
              <a:gd name="connsiteX0" fmla="*/ 7456699 w 9244118"/>
              <a:gd name="connsiteY0" fmla="*/ 0 h 5168900"/>
              <a:gd name="connsiteX1" fmla="*/ 9191520 w 9244118"/>
              <a:gd name="connsiteY1" fmla="*/ 7179 h 5168900"/>
              <a:gd name="connsiteX2" fmla="*/ 9244118 w 9244118"/>
              <a:gd name="connsiteY2" fmla="*/ 59777 h 5168900"/>
              <a:gd name="connsiteX3" fmla="*/ 9244118 w 9244118"/>
              <a:gd name="connsiteY3" fmla="*/ 5116302 h 5168900"/>
              <a:gd name="connsiteX4" fmla="*/ 9191520 w 9244118"/>
              <a:gd name="connsiteY4" fmla="*/ 5168900 h 5168900"/>
              <a:gd name="connsiteX5" fmla="*/ 52598 w 9244118"/>
              <a:gd name="connsiteY5" fmla="*/ 5168900 h 5168900"/>
              <a:gd name="connsiteX6" fmla="*/ 0 w 9244118"/>
              <a:gd name="connsiteY6" fmla="*/ 5116302 h 5168900"/>
              <a:gd name="connsiteX7" fmla="*/ 0 w 9244118"/>
              <a:gd name="connsiteY7" fmla="*/ 59777 h 5168900"/>
              <a:gd name="connsiteX8" fmla="*/ 52598 w 9244118"/>
              <a:gd name="connsiteY8" fmla="*/ 7179 h 5168900"/>
              <a:gd name="connsiteX9" fmla="*/ 1779799 w 9244118"/>
              <a:gd name="connsiteY9" fmla="*/ 0 h 51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44118" h="5168900">
                <a:moveTo>
                  <a:pt x="7456699" y="0"/>
                </a:moveTo>
                <a:lnTo>
                  <a:pt x="9191520" y="7179"/>
                </a:lnTo>
                <a:cubicBezTo>
                  <a:pt x="9220569" y="7179"/>
                  <a:pt x="9244118" y="30728"/>
                  <a:pt x="9244118" y="59777"/>
                </a:cubicBezTo>
                <a:lnTo>
                  <a:pt x="9244118" y="5116302"/>
                </a:lnTo>
                <a:cubicBezTo>
                  <a:pt x="9244118" y="5145351"/>
                  <a:pt x="9220569" y="5168900"/>
                  <a:pt x="9191520" y="5168900"/>
                </a:cubicBezTo>
                <a:lnTo>
                  <a:pt x="52598" y="5168900"/>
                </a:lnTo>
                <a:cubicBezTo>
                  <a:pt x="23549" y="5168900"/>
                  <a:pt x="0" y="5145351"/>
                  <a:pt x="0" y="5116302"/>
                </a:cubicBezTo>
                <a:lnTo>
                  <a:pt x="0" y="59777"/>
                </a:lnTo>
                <a:cubicBezTo>
                  <a:pt x="0" y="30728"/>
                  <a:pt x="23549" y="7179"/>
                  <a:pt x="52598" y="7179"/>
                </a:cubicBezTo>
                <a:lnTo>
                  <a:pt x="1779799" y="0"/>
                </a:lnTo>
              </a:path>
            </a:pathLst>
          </a:custGeom>
          <a:noFill/>
          <a:ln w="57150" cap="rnd">
            <a:gradFill>
              <a:gsLst>
                <a:gs pos="25000">
                  <a:schemeClr val="bg1">
                    <a:alpha val="60000"/>
                  </a:schemeClr>
                </a:gs>
                <a:gs pos="49000">
                  <a:schemeClr val="bg1">
                    <a:alpha val="0"/>
                  </a:schemeClr>
                </a:gs>
              </a:gsLst>
              <a:lin ang="516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12" name="图形 11">
            <a:extLst>
              <a:ext uri="{FF2B5EF4-FFF2-40B4-BE49-F238E27FC236}">
                <a16:creationId xmlns:a16="http://schemas.microsoft.com/office/drawing/2014/main" id="{CDB864B5-C9BB-4B85-B239-3F81D713DEA8}"/>
              </a:ext>
            </a:extLst>
          </p:cNvPr>
          <p:cNvGrpSpPr/>
          <p:nvPr userDrawn="1"/>
        </p:nvGrpSpPr>
        <p:grpSpPr>
          <a:xfrm>
            <a:off x="5473458" y="5917577"/>
            <a:ext cx="1245082" cy="433045"/>
            <a:chOff x="5024453" y="3057511"/>
            <a:chExt cx="2141810" cy="744931"/>
          </a:xfrm>
          <a:solidFill>
            <a:schemeClr val="bg1"/>
          </a:solidFill>
          <a:effectLst>
            <a:outerShdw blurRad="38100" algn="ctr" rotWithShape="0">
              <a:schemeClr val="tx1"/>
            </a:outerShdw>
          </a:effectLst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12DA3CA-5D61-4597-9886-778BF13D2065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B8D4057-3574-47DB-A1AA-5B5AB83EE6F2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CF335569-1B89-4DED-9BED-A3923D5586D2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119931E-EE6F-4A35-B129-C2893D6565F9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4322FFB-93B4-4457-A0D2-EC7A5D86CB4B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67BB109-FD03-4E15-AED2-711D65510C83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B66D39E-BCAD-4BD4-807D-FE392D5077A4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AD5B5C6-7520-4B39-AC62-C764425A24BA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EAF22EA-2BD8-4150-B2B5-B27124669988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3699527-A7F4-4EE7-A377-FBD30AC97323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AA2F447-7889-4025-9A57-B1B342F0F8BB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AD1945F-88DC-428E-95C1-361CB7887837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B0060FF8-86C7-4F29-B1BF-7D809A79CD64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A1EECAB-70CD-4A06-BCC9-533F1703DC5A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1834FDA8-5DC1-44BD-BD71-70E381AFB3B7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D3CDE00-5853-426F-8AFE-3CF0066F1D48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C8F9C2E2-5547-466D-9B6B-E25EE1C5F7B9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7B7E61A-34A8-46DF-AB8C-0EBF11C33391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26802C6-9EA5-406C-A22F-486EB6176E6D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DEDDB19-5C3B-48F5-B742-07ED76510BFC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B3E7B9A-5163-42C9-A51A-CE39E37F1319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699113A-5F44-49D3-B73F-0EDDAF061DF3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91D106D-C138-4014-808D-6EFD4A492A6F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0F64BE4-D795-46E3-AC52-D23BFBAF3959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2E4ADD5-B693-44F4-BCD5-ACE4D6ABDCAB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4DC7F5EB-40CC-47DD-8DD5-2F8EC4C89175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8902E81-2FDA-4FA5-B78F-6A4E8C2D215E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BB5C83CA-1CFA-45BD-AFDA-B58C31453211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15E97B7-179E-4688-9C64-5CBF998A64A4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2E3D10F-80B9-45DE-9D6A-BFDE4B467E7C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" name="矩形: 圆角 95">
            <a:extLst>
              <a:ext uri="{FF2B5EF4-FFF2-40B4-BE49-F238E27FC236}">
                <a16:creationId xmlns:a16="http://schemas.microsoft.com/office/drawing/2014/main" id="{805592A2-49C8-4A66-B5F9-F75818CFBA9F}"/>
              </a:ext>
            </a:extLst>
          </p:cNvPr>
          <p:cNvSpPr/>
          <p:nvPr userDrawn="1"/>
        </p:nvSpPr>
        <p:spPr>
          <a:xfrm>
            <a:off x="10226907" y="1130299"/>
            <a:ext cx="432000" cy="432000"/>
          </a:xfrm>
          <a:custGeom>
            <a:avLst/>
            <a:gdLst>
              <a:gd name="connsiteX0" fmla="*/ 0 w 649353"/>
              <a:gd name="connsiteY0" fmla="*/ 43394 h 393700"/>
              <a:gd name="connsiteX1" fmla="*/ 43394 w 649353"/>
              <a:gd name="connsiteY1" fmla="*/ 0 h 393700"/>
              <a:gd name="connsiteX2" fmla="*/ 605959 w 649353"/>
              <a:gd name="connsiteY2" fmla="*/ 0 h 393700"/>
              <a:gd name="connsiteX3" fmla="*/ 649353 w 649353"/>
              <a:gd name="connsiteY3" fmla="*/ 43394 h 393700"/>
              <a:gd name="connsiteX4" fmla="*/ 649353 w 649353"/>
              <a:gd name="connsiteY4" fmla="*/ 350306 h 393700"/>
              <a:gd name="connsiteX5" fmla="*/ 605959 w 649353"/>
              <a:gd name="connsiteY5" fmla="*/ 393700 h 393700"/>
              <a:gd name="connsiteX6" fmla="*/ 43394 w 649353"/>
              <a:gd name="connsiteY6" fmla="*/ 393700 h 393700"/>
              <a:gd name="connsiteX7" fmla="*/ 0 w 649353"/>
              <a:gd name="connsiteY7" fmla="*/ 350306 h 393700"/>
              <a:gd name="connsiteX8" fmla="*/ 0 w 649353"/>
              <a:gd name="connsiteY8" fmla="*/ 43394 h 393700"/>
              <a:gd name="connsiteX0" fmla="*/ 10010775 w 10660128"/>
              <a:gd name="connsiteY0" fmla="*/ 1173694 h 1524000"/>
              <a:gd name="connsiteX1" fmla="*/ 0 w 10660128"/>
              <a:gd name="connsiteY1" fmla="*/ 0 h 1524000"/>
              <a:gd name="connsiteX2" fmla="*/ 10054169 w 10660128"/>
              <a:gd name="connsiteY2" fmla="*/ 1130300 h 1524000"/>
              <a:gd name="connsiteX3" fmla="*/ 10616734 w 10660128"/>
              <a:gd name="connsiteY3" fmla="*/ 1130300 h 1524000"/>
              <a:gd name="connsiteX4" fmla="*/ 10660128 w 10660128"/>
              <a:gd name="connsiteY4" fmla="*/ 1173694 h 1524000"/>
              <a:gd name="connsiteX5" fmla="*/ 10660128 w 10660128"/>
              <a:gd name="connsiteY5" fmla="*/ 1480606 h 1524000"/>
              <a:gd name="connsiteX6" fmla="*/ 10616734 w 10660128"/>
              <a:gd name="connsiteY6" fmla="*/ 1524000 h 1524000"/>
              <a:gd name="connsiteX7" fmla="*/ 10054169 w 10660128"/>
              <a:gd name="connsiteY7" fmla="*/ 1524000 h 1524000"/>
              <a:gd name="connsiteX8" fmla="*/ 10010775 w 10660128"/>
              <a:gd name="connsiteY8" fmla="*/ 1480606 h 1524000"/>
              <a:gd name="connsiteX9" fmla="*/ 10010775 w 10660128"/>
              <a:gd name="connsiteY9" fmla="*/ 1173694 h 1524000"/>
              <a:gd name="connsiteX0" fmla="*/ 0 w 649353"/>
              <a:gd name="connsiteY0" fmla="*/ 43394 h 393700"/>
              <a:gd name="connsiteX1" fmla="*/ 43394 w 649353"/>
              <a:gd name="connsiteY1" fmla="*/ 0 h 393700"/>
              <a:gd name="connsiteX2" fmla="*/ 605959 w 649353"/>
              <a:gd name="connsiteY2" fmla="*/ 0 h 393700"/>
              <a:gd name="connsiteX3" fmla="*/ 649353 w 649353"/>
              <a:gd name="connsiteY3" fmla="*/ 43394 h 393700"/>
              <a:gd name="connsiteX4" fmla="*/ 649353 w 649353"/>
              <a:gd name="connsiteY4" fmla="*/ 350306 h 393700"/>
              <a:gd name="connsiteX5" fmla="*/ 605959 w 649353"/>
              <a:gd name="connsiteY5" fmla="*/ 393700 h 393700"/>
              <a:gd name="connsiteX6" fmla="*/ 43394 w 649353"/>
              <a:gd name="connsiteY6" fmla="*/ 393700 h 393700"/>
              <a:gd name="connsiteX7" fmla="*/ 0 w 649353"/>
              <a:gd name="connsiteY7" fmla="*/ 350306 h 393700"/>
              <a:gd name="connsiteX8" fmla="*/ 0 w 649353"/>
              <a:gd name="connsiteY8" fmla="*/ 4339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9353" h="393700">
                <a:moveTo>
                  <a:pt x="0" y="43394"/>
                </a:moveTo>
                <a:cubicBezTo>
                  <a:pt x="0" y="19428"/>
                  <a:pt x="19428" y="0"/>
                  <a:pt x="43394" y="0"/>
                </a:cubicBezTo>
                <a:lnTo>
                  <a:pt x="605959" y="0"/>
                </a:lnTo>
                <a:cubicBezTo>
                  <a:pt x="629925" y="0"/>
                  <a:pt x="649353" y="19428"/>
                  <a:pt x="649353" y="43394"/>
                </a:cubicBezTo>
                <a:lnTo>
                  <a:pt x="649353" y="350306"/>
                </a:lnTo>
                <a:cubicBezTo>
                  <a:pt x="649353" y="374272"/>
                  <a:pt x="629925" y="393700"/>
                  <a:pt x="605959" y="393700"/>
                </a:cubicBezTo>
                <a:lnTo>
                  <a:pt x="43394" y="393700"/>
                </a:lnTo>
                <a:cubicBezTo>
                  <a:pt x="19428" y="393700"/>
                  <a:pt x="0" y="374272"/>
                  <a:pt x="0" y="350306"/>
                </a:cubicBezTo>
                <a:lnTo>
                  <a:pt x="0" y="4339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36000">
                <a:schemeClr val="accent6"/>
              </a:gs>
              <a:gs pos="37000">
                <a:schemeClr val="accent6">
                  <a:alpha val="0"/>
                </a:schemeClr>
              </a:gs>
            </a:gsLst>
            <a:lin ang="81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7B88BFB-A36A-49CC-B627-FBDA86570B09}"/>
              </a:ext>
            </a:extLst>
          </p:cNvPr>
          <p:cNvGrpSpPr/>
          <p:nvPr userDrawn="1"/>
        </p:nvGrpSpPr>
        <p:grpSpPr>
          <a:xfrm>
            <a:off x="5981500" y="4713155"/>
            <a:ext cx="229000" cy="228999"/>
            <a:chOff x="5999664" y="4439029"/>
            <a:chExt cx="447675" cy="447675"/>
          </a:xfrm>
          <a:effectLst>
            <a:outerShdw blurRad="63500" dist="25400" algn="ctr" rotWithShape="0">
              <a:schemeClr val="accent6">
                <a:lumMod val="50000"/>
              </a:schemeClr>
            </a:outerShdw>
          </a:effectLst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9288C6F-71B5-48EE-B20F-8A879170D842}"/>
                </a:ext>
              </a:extLst>
            </p:cNvPr>
            <p:cNvCxnSpPr/>
            <p:nvPr/>
          </p:nvCxnSpPr>
          <p:spPr>
            <a:xfrm>
              <a:off x="5999664" y="4439029"/>
              <a:ext cx="447675" cy="44767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9B5745A4-1FD9-4E9D-85C5-6B5FB5FDF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9664" y="4439029"/>
              <a:ext cx="447675" cy="44767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2907BCB7-AADC-4D25-A966-58E0E57FF9BF}"/>
              </a:ext>
            </a:extLst>
          </p:cNvPr>
          <p:cNvSpPr/>
          <p:nvPr userDrawn="1"/>
        </p:nvSpPr>
        <p:spPr>
          <a:xfrm>
            <a:off x="3207657" y="323274"/>
            <a:ext cx="5776686" cy="4775232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67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3" name="页脚占位符 43">
            <a:extLst>
              <a:ext uri="{FF2B5EF4-FFF2-40B4-BE49-F238E27FC236}">
                <a16:creationId xmlns:a16="http://schemas.microsoft.com/office/drawing/2014/main" id="{8A760114-E8EF-4FF8-A7AA-2C4BA716A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63500" algn="ctr" rotWithShape="0">
                    <a:schemeClr val="accent3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54" name="标题 150">
            <a:extLst>
              <a:ext uri="{FF2B5EF4-FFF2-40B4-BE49-F238E27FC236}">
                <a16:creationId xmlns:a16="http://schemas.microsoft.com/office/drawing/2014/main" id="{BBFD34CE-4B7E-4CA0-94B5-47B180E95E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1628" y="1926619"/>
            <a:ext cx="854874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algn="ctr">
              <a:lnSpc>
                <a:spcPct val="100000"/>
              </a:lnSpc>
              <a:defRPr lang="zh-CN" altLang="en-US" sz="4000" dirty="0">
                <a:solidFill>
                  <a:schemeClr val="bg1"/>
                </a:solidFill>
                <a:effectLst>
                  <a:outerShdw blurRad="50800" dist="25400" dir="5400000" algn="t" rotWithShape="0">
                    <a:schemeClr val="tx1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sz="4000" dirty="0">
                <a:latin typeface="+mj-ea"/>
                <a:ea typeface="+mj-ea"/>
              </a:rPr>
              <a:t>单击此处输入您的答辩题目</a:t>
            </a:r>
          </a:p>
        </p:txBody>
      </p:sp>
      <p:sp>
        <p:nvSpPr>
          <p:cNvPr id="55" name="文本占位符 153">
            <a:extLst>
              <a:ext uri="{FF2B5EF4-FFF2-40B4-BE49-F238E27FC236}">
                <a16:creationId xmlns:a16="http://schemas.microsoft.com/office/drawing/2014/main" id="{3CD33600-8C6C-42CD-8A07-5AC33773F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240" y="1495339"/>
            <a:ext cx="5303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000" dirty="0">
                <a:solidFill>
                  <a:schemeClr val="bg1"/>
                </a:solidFill>
                <a:effectLst>
                  <a:outerShdw blurRad="50800" dist="25400" dir="5400000" algn="t" rotWithShape="0">
                    <a:schemeClr val="tx1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sz="2000" dirty="0">
                <a:latin typeface="+mj-ea"/>
                <a:ea typeface="+mj-ea"/>
              </a:rPr>
              <a:t>单击输入您的学院信息</a:t>
            </a:r>
          </a:p>
        </p:txBody>
      </p:sp>
      <p:sp>
        <p:nvSpPr>
          <p:cNvPr id="56" name="文本占位符 59">
            <a:extLst>
              <a:ext uri="{FF2B5EF4-FFF2-40B4-BE49-F238E27FC236}">
                <a16:creationId xmlns:a16="http://schemas.microsoft.com/office/drawing/2014/main" id="{B6A9D96E-4F50-4F44-9091-6AA575E23C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70405" y="4618030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63500" dist="254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答辩人：单击输入</a:t>
            </a:r>
          </a:p>
        </p:txBody>
      </p:sp>
      <p:sp>
        <p:nvSpPr>
          <p:cNvPr id="57" name="文本占位符 59">
            <a:extLst>
              <a:ext uri="{FF2B5EF4-FFF2-40B4-BE49-F238E27FC236}">
                <a16:creationId xmlns:a16="http://schemas.microsoft.com/office/drawing/2014/main" id="{A723AE03-ECE7-4C82-A91F-3B34123A3A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3162" y="4618030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63500" dist="254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指导人：单击输入</a:t>
            </a:r>
          </a:p>
        </p:txBody>
      </p:sp>
    </p:spTree>
    <p:extLst>
      <p:ext uri="{BB962C8B-B14F-4D97-AF65-F5344CB8AC3E}">
        <p14:creationId xmlns:p14="http://schemas.microsoft.com/office/powerpoint/2010/main" val="26808382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 userDrawn="1"/>
        </p:nvGrpSpPr>
        <p:grpSpPr>
          <a:xfrm>
            <a:off x="-1552121" y="0"/>
            <a:ext cx="13744122" cy="6858000"/>
            <a:chOff x="-1552121" y="0"/>
            <a:chExt cx="13744122" cy="6858000"/>
          </a:xfrm>
        </p:grpSpPr>
        <p:pic>
          <p:nvPicPr>
            <p:cNvPr id="109" name="图片 108" descr="图片包含 户外, 建筑, 房子, 红色&#10;&#10;描述已自动生成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10707264" y="0"/>
              <a:ext cx="1484737" cy="6858000"/>
            </a:xfrm>
            <a:custGeom>
              <a:avLst/>
              <a:gdLst>
                <a:gd name="connsiteX0" fmla="*/ 1484737 w 1484737"/>
                <a:gd name="connsiteY0" fmla="*/ 0 h 6858000"/>
                <a:gd name="connsiteX1" fmla="*/ 0 w 1484737"/>
                <a:gd name="connsiteY1" fmla="*/ 0 h 6858000"/>
                <a:gd name="connsiteX2" fmla="*/ 0 w 1484737"/>
                <a:gd name="connsiteY2" fmla="*/ 6858000 h 6858000"/>
                <a:gd name="connsiteX3" fmla="*/ 1484737 w 14847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4737" h="6858000">
                  <a:moveTo>
                    <a:pt x="148473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84737" y="6858000"/>
                  </a:lnTo>
                  <a:close/>
                </a:path>
              </a:pathLst>
            </a:custGeom>
          </p:spPr>
        </p:pic>
        <p:pic>
          <p:nvPicPr>
            <p:cNvPr id="3" name="图片 2" descr="图片包含 户外, 建筑, 房子, 红色&#10;&#10;描述已自动生成"/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552121" y="0"/>
              <a:ext cx="12295644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" name="矩形 79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-1" fmla="*/ 0 w 12192000"/>
              <a:gd name="connsiteY0-2" fmla="*/ 0 h 6858000"/>
              <a:gd name="connsiteX1-3" fmla="*/ 0 w 12192000"/>
              <a:gd name="connsiteY1-4" fmla="*/ 0 h 6858000"/>
              <a:gd name="connsiteX2-5" fmla="*/ 12192000 w 12192000"/>
              <a:gd name="connsiteY2-6" fmla="*/ 0 h 6858000"/>
              <a:gd name="connsiteX3-7" fmla="*/ 12192000 w 12192000"/>
              <a:gd name="connsiteY3-8" fmla="*/ 6858000 h 6858000"/>
              <a:gd name="connsiteX4-9" fmla="*/ 0 w 12192000"/>
              <a:gd name="connsiteY4-10" fmla="*/ 6858000 h 6858000"/>
              <a:gd name="connsiteX5" fmla="*/ 0 w 12192000"/>
              <a:gd name="connsiteY5" fmla="*/ 0 h 6858000"/>
              <a:gd name="connsiteX0-11" fmla="*/ 0 w 12192000"/>
              <a:gd name="connsiteY0-12" fmla="*/ 0 h 6858000"/>
              <a:gd name="connsiteX1-13" fmla="*/ 12192000 w 12192000"/>
              <a:gd name="connsiteY1-14" fmla="*/ 0 h 6858000"/>
              <a:gd name="connsiteX2-15" fmla="*/ 12192000 w 12192000"/>
              <a:gd name="connsiteY2-16" fmla="*/ 6858000 h 6858000"/>
              <a:gd name="connsiteX3-17" fmla="*/ 0 w 12192000"/>
              <a:gd name="connsiteY3-18" fmla="*/ 6858000 h 6858000"/>
              <a:gd name="connsiteX4-19" fmla="*/ 0 w 12192000"/>
              <a:gd name="connsiteY4-2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1000">
                <a:schemeClr val="accent1">
                  <a:alpha val="0"/>
                </a:schemeClr>
              </a:gs>
              <a:gs pos="99000">
                <a:schemeClr val="accent3">
                  <a:alpha val="9000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77"/>
          <p:cNvSpPr/>
          <p:nvPr userDrawn="1"/>
        </p:nvSpPr>
        <p:spPr>
          <a:xfrm>
            <a:off x="8178801" y="1028700"/>
            <a:ext cx="3340100" cy="5105400"/>
          </a:xfrm>
          <a:custGeom>
            <a:avLst/>
            <a:gdLst>
              <a:gd name="connsiteX0" fmla="*/ 0 w 3338286"/>
              <a:gd name="connsiteY0" fmla="*/ 0 h 5207000"/>
              <a:gd name="connsiteX1" fmla="*/ 3338286 w 3338286"/>
              <a:gd name="connsiteY1" fmla="*/ 0 h 5207000"/>
              <a:gd name="connsiteX2" fmla="*/ 3338286 w 3338286"/>
              <a:gd name="connsiteY2" fmla="*/ 5207000 h 5207000"/>
              <a:gd name="connsiteX3" fmla="*/ 0 w 3338286"/>
              <a:gd name="connsiteY3" fmla="*/ 5207000 h 5207000"/>
              <a:gd name="connsiteX4" fmla="*/ 0 w 3338286"/>
              <a:gd name="connsiteY4" fmla="*/ 0 h 5207000"/>
              <a:gd name="connsiteX0-1" fmla="*/ 1814 w 3340100"/>
              <a:gd name="connsiteY0-2" fmla="*/ 0 h 5207000"/>
              <a:gd name="connsiteX1-3" fmla="*/ 3340100 w 3340100"/>
              <a:gd name="connsiteY1-4" fmla="*/ 0 h 5207000"/>
              <a:gd name="connsiteX2-5" fmla="*/ 3340100 w 3340100"/>
              <a:gd name="connsiteY2-6" fmla="*/ 5207000 h 5207000"/>
              <a:gd name="connsiteX3-7" fmla="*/ 1814 w 3340100"/>
              <a:gd name="connsiteY3-8" fmla="*/ 5207000 h 5207000"/>
              <a:gd name="connsiteX4-9" fmla="*/ 0 w 3340100"/>
              <a:gd name="connsiteY4-10" fmla="*/ 1270000 h 5207000"/>
              <a:gd name="connsiteX5" fmla="*/ 1814 w 3340100"/>
              <a:gd name="connsiteY5" fmla="*/ 0 h 5207000"/>
              <a:gd name="connsiteX0-11" fmla="*/ 247818 w 3586104"/>
              <a:gd name="connsiteY0-12" fmla="*/ 0 h 5207000"/>
              <a:gd name="connsiteX1-13" fmla="*/ 3586104 w 3586104"/>
              <a:gd name="connsiteY1-14" fmla="*/ 0 h 5207000"/>
              <a:gd name="connsiteX2-15" fmla="*/ 3586104 w 3586104"/>
              <a:gd name="connsiteY2-16" fmla="*/ 5207000 h 5207000"/>
              <a:gd name="connsiteX3-17" fmla="*/ 247818 w 3586104"/>
              <a:gd name="connsiteY3-18" fmla="*/ 5207000 h 5207000"/>
              <a:gd name="connsiteX4-19" fmla="*/ 246004 w 3586104"/>
              <a:gd name="connsiteY4-20" fmla="*/ 2692400 h 5207000"/>
              <a:gd name="connsiteX5-21" fmla="*/ 246004 w 3586104"/>
              <a:gd name="connsiteY5-22" fmla="*/ 1270000 h 5207000"/>
              <a:gd name="connsiteX6" fmla="*/ 247818 w 3586104"/>
              <a:gd name="connsiteY6" fmla="*/ 0 h 5207000"/>
              <a:gd name="connsiteX0-23" fmla="*/ 2041 w 3340327"/>
              <a:gd name="connsiteY0-24" fmla="*/ 0 h 5207000"/>
              <a:gd name="connsiteX1-25" fmla="*/ 3340327 w 3340327"/>
              <a:gd name="connsiteY1-26" fmla="*/ 0 h 5207000"/>
              <a:gd name="connsiteX2-27" fmla="*/ 3340327 w 3340327"/>
              <a:gd name="connsiteY2-28" fmla="*/ 5207000 h 5207000"/>
              <a:gd name="connsiteX3-29" fmla="*/ 2041 w 3340327"/>
              <a:gd name="connsiteY3-30" fmla="*/ 5207000 h 5207000"/>
              <a:gd name="connsiteX4-31" fmla="*/ 227 w 3340327"/>
              <a:gd name="connsiteY4-32" fmla="*/ 2692400 h 5207000"/>
              <a:gd name="connsiteX5-33" fmla="*/ 227 w 3340327"/>
              <a:gd name="connsiteY5-34" fmla="*/ 1270000 h 5207000"/>
              <a:gd name="connsiteX6-35" fmla="*/ 2041 w 3340327"/>
              <a:gd name="connsiteY6-36" fmla="*/ 0 h 5207000"/>
              <a:gd name="connsiteX0-37" fmla="*/ 32 w 3340132"/>
              <a:gd name="connsiteY0-38" fmla="*/ 1270000 h 5207000"/>
              <a:gd name="connsiteX1-39" fmla="*/ 1846 w 3340132"/>
              <a:gd name="connsiteY1-40" fmla="*/ 0 h 5207000"/>
              <a:gd name="connsiteX2-41" fmla="*/ 3340132 w 3340132"/>
              <a:gd name="connsiteY2-42" fmla="*/ 0 h 5207000"/>
              <a:gd name="connsiteX3-43" fmla="*/ 3340132 w 3340132"/>
              <a:gd name="connsiteY3-44" fmla="*/ 5207000 h 5207000"/>
              <a:gd name="connsiteX4-45" fmla="*/ 1846 w 3340132"/>
              <a:gd name="connsiteY4-46" fmla="*/ 5207000 h 5207000"/>
              <a:gd name="connsiteX5-47" fmla="*/ 32 w 3340132"/>
              <a:gd name="connsiteY5-48" fmla="*/ 2692400 h 5207000"/>
              <a:gd name="connsiteX6-49" fmla="*/ 91472 w 3340132"/>
              <a:gd name="connsiteY6-50" fmla="*/ 1361440 h 5207000"/>
              <a:gd name="connsiteX0-51" fmla="*/ 0 w 3340100"/>
              <a:gd name="connsiteY0-52" fmla="*/ 1270000 h 5207000"/>
              <a:gd name="connsiteX1-53" fmla="*/ 1814 w 3340100"/>
              <a:gd name="connsiteY1-54" fmla="*/ 0 h 5207000"/>
              <a:gd name="connsiteX2-55" fmla="*/ 3340100 w 3340100"/>
              <a:gd name="connsiteY2-56" fmla="*/ 0 h 5207000"/>
              <a:gd name="connsiteX3-57" fmla="*/ 3340100 w 3340100"/>
              <a:gd name="connsiteY3-58" fmla="*/ 5207000 h 5207000"/>
              <a:gd name="connsiteX4-59" fmla="*/ 1814 w 3340100"/>
              <a:gd name="connsiteY4-60" fmla="*/ 5207000 h 5207000"/>
              <a:gd name="connsiteX5-61" fmla="*/ 0 w 3340100"/>
              <a:gd name="connsiteY5-62" fmla="*/ 2692400 h 5207000"/>
              <a:gd name="connsiteX0-63" fmla="*/ 0 w 3340100"/>
              <a:gd name="connsiteY0-64" fmla="*/ 1270000 h 5207000"/>
              <a:gd name="connsiteX1-65" fmla="*/ 1814 w 3340100"/>
              <a:gd name="connsiteY1-66" fmla="*/ 0 h 5207000"/>
              <a:gd name="connsiteX2-67" fmla="*/ 3340100 w 3340100"/>
              <a:gd name="connsiteY2-68" fmla="*/ 0 h 5207000"/>
              <a:gd name="connsiteX3-69" fmla="*/ 3340100 w 3340100"/>
              <a:gd name="connsiteY3-70" fmla="*/ 5207000 h 5207000"/>
              <a:gd name="connsiteX4-71" fmla="*/ 1814 w 3340100"/>
              <a:gd name="connsiteY4-72" fmla="*/ 5207000 h 5207000"/>
              <a:gd name="connsiteX5-73" fmla="*/ 0 w 3340100"/>
              <a:gd name="connsiteY5-74" fmla="*/ 2692400 h 5207000"/>
              <a:gd name="connsiteX0-75" fmla="*/ 0 w 3340100"/>
              <a:gd name="connsiteY0-76" fmla="*/ 1270000 h 5207000"/>
              <a:gd name="connsiteX1-77" fmla="*/ 1814 w 3340100"/>
              <a:gd name="connsiteY1-78" fmla="*/ 0 h 5207000"/>
              <a:gd name="connsiteX2-79" fmla="*/ 3340100 w 3340100"/>
              <a:gd name="connsiteY2-80" fmla="*/ 0 h 5207000"/>
              <a:gd name="connsiteX3-81" fmla="*/ 3340100 w 3340100"/>
              <a:gd name="connsiteY3-82" fmla="*/ 5207000 h 5207000"/>
              <a:gd name="connsiteX4-83" fmla="*/ 1814 w 3340100"/>
              <a:gd name="connsiteY4-84" fmla="*/ 5207000 h 5207000"/>
              <a:gd name="connsiteX5-85" fmla="*/ 0 w 3340100"/>
              <a:gd name="connsiteY5-86" fmla="*/ 2692400 h 5207000"/>
              <a:gd name="connsiteX0-87" fmla="*/ 0 w 3340100"/>
              <a:gd name="connsiteY0-88" fmla="*/ 1270000 h 5207000"/>
              <a:gd name="connsiteX1-89" fmla="*/ 1814 w 3340100"/>
              <a:gd name="connsiteY1-90" fmla="*/ 0 h 5207000"/>
              <a:gd name="connsiteX2-91" fmla="*/ 3340100 w 3340100"/>
              <a:gd name="connsiteY2-92" fmla="*/ 0 h 5207000"/>
              <a:gd name="connsiteX3-93" fmla="*/ 3340100 w 3340100"/>
              <a:gd name="connsiteY3-94" fmla="*/ 5207000 h 5207000"/>
              <a:gd name="connsiteX4-95" fmla="*/ 1814 w 3340100"/>
              <a:gd name="connsiteY4-96" fmla="*/ 5207000 h 5207000"/>
              <a:gd name="connsiteX5-97" fmla="*/ 0 w 3340100"/>
              <a:gd name="connsiteY5-98" fmla="*/ 2692400 h 5207000"/>
              <a:gd name="connsiteX0-99" fmla="*/ 0 w 3340100"/>
              <a:gd name="connsiteY0-100" fmla="*/ 1270000 h 5207000"/>
              <a:gd name="connsiteX1-101" fmla="*/ 1814 w 3340100"/>
              <a:gd name="connsiteY1-102" fmla="*/ 0 h 5207000"/>
              <a:gd name="connsiteX2-103" fmla="*/ 3340100 w 3340100"/>
              <a:gd name="connsiteY2-104" fmla="*/ 0 h 5207000"/>
              <a:gd name="connsiteX3-105" fmla="*/ 3340100 w 3340100"/>
              <a:gd name="connsiteY3-106" fmla="*/ 5207000 h 5207000"/>
              <a:gd name="connsiteX4-107" fmla="*/ 1814 w 3340100"/>
              <a:gd name="connsiteY4-108" fmla="*/ 5207000 h 5207000"/>
              <a:gd name="connsiteX5-109" fmla="*/ 0 w 3340100"/>
              <a:gd name="connsiteY5-110" fmla="*/ 2692400 h 5207000"/>
              <a:gd name="connsiteX0-111" fmla="*/ 0 w 3340100"/>
              <a:gd name="connsiteY0-112" fmla="*/ 1270000 h 5207000"/>
              <a:gd name="connsiteX1-113" fmla="*/ 1814 w 3340100"/>
              <a:gd name="connsiteY1-114" fmla="*/ 0 h 5207000"/>
              <a:gd name="connsiteX2-115" fmla="*/ 3340100 w 3340100"/>
              <a:gd name="connsiteY2-116" fmla="*/ 0 h 5207000"/>
              <a:gd name="connsiteX3-117" fmla="*/ 3340100 w 3340100"/>
              <a:gd name="connsiteY3-118" fmla="*/ 5207000 h 5207000"/>
              <a:gd name="connsiteX4-119" fmla="*/ 1814 w 3340100"/>
              <a:gd name="connsiteY4-120" fmla="*/ 5207000 h 5207000"/>
              <a:gd name="connsiteX5-121" fmla="*/ 0 w 3340100"/>
              <a:gd name="connsiteY5-122" fmla="*/ 2692400 h 5207000"/>
              <a:gd name="connsiteX0-123" fmla="*/ 0 w 3340100"/>
              <a:gd name="connsiteY0-124" fmla="*/ 1270000 h 5207000"/>
              <a:gd name="connsiteX1-125" fmla="*/ 1814 w 3340100"/>
              <a:gd name="connsiteY1-126" fmla="*/ 0 h 5207000"/>
              <a:gd name="connsiteX2-127" fmla="*/ 3340100 w 3340100"/>
              <a:gd name="connsiteY2-128" fmla="*/ 0 h 5207000"/>
              <a:gd name="connsiteX3-129" fmla="*/ 3340100 w 3340100"/>
              <a:gd name="connsiteY3-130" fmla="*/ 5207000 h 5207000"/>
              <a:gd name="connsiteX4-131" fmla="*/ 1814 w 3340100"/>
              <a:gd name="connsiteY4-132" fmla="*/ 5207000 h 5207000"/>
              <a:gd name="connsiteX5-133" fmla="*/ 0 w 3340100"/>
              <a:gd name="connsiteY5-134" fmla="*/ 2692400 h 5207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340100" h="5207000">
                <a:moveTo>
                  <a:pt x="0" y="1270000"/>
                </a:moveTo>
                <a:cubicBezTo>
                  <a:pt x="605" y="846667"/>
                  <a:pt x="1209" y="423333"/>
                  <a:pt x="1814" y="0"/>
                </a:cubicBezTo>
                <a:lnTo>
                  <a:pt x="3340100" y="0"/>
                </a:lnTo>
                <a:lnTo>
                  <a:pt x="3340100" y="5207000"/>
                </a:lnTo>
                <a:lnTo>
                  <a:pt x="1814" y="5207000"/>
                </a:lnTo>
                <a:cubicBezTo>
                  <a:pt x="0" y="4368800"/>
                  <a:pt x="0" y="3530600"/>
                  <a:pt x="0" y="2692400"/>
                </a:cubicBezTo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82"/>
          <p:cNvSpPr/>
          <p:nvPr userDrawn="1"/>
        </p:nvSpPr>
        <p:spPr>
          <a:xfrm>
            <a:off x="8124801" y="2172888"/>
            <a:ext cx="108000" cy="108000"/>
          </a:xfrm>
          <a:custGeom>
            <a:avLst/>
            <a:gdLst>
              <a:gd name="connsiteX0" fmla="*/ 0 w 144000"/>
              <a:gd name="connsiteY0" fmla="*/ 0 h 144000"/>
              <a:gd name="connsiteX1" fmla="*/ 144000 w 144000"/>
              <a:gd name="connsiteY1" fmla="*/ 0 h 144000"/>
              <a:gd name="connsiteX2" fmla="*/ 144000 w 144000"/>
              <a:gd name="connsiteY2" fmla="*/ 144000 h 144000"/>
              <a:gd name="connsiteX3" fmla="*/ 0 w 144000"/>
              <a:gd name="connsiteY3" fmla="*/ 144000 h 144000"/>
              <a:gd name="connsiteX4" fmla="*/ 0 w 144000"/>
              <a:gd name="connsiteY4" fmla="*/ 0 h 144000"/>
              <a:gd name="connsiteX0-1" fmla="*/ 7153623 w 7297623"/>
              <a:gd name="connsiteY0-2" fmla="*/ 2274071 h 2418071"/>
              <a:gd name="connsiteX1-3" fmla="*/ 0 w 7297623"/>
              <a:gd name="connsiteY1-4" fmla="*/ 0 h 2418071"/>
              <a:gd name="connsiteX2-5" fmla="*/ 7297623 w 7297623"/>
              <a:gd name="connsiteY2-6" fmla="*/ 2274071 h 2418071"/>
              <a:gd name="connsiteX3-7" fmla="*/ 7297623 w 7297623"/>
              <a:gd name="connsiteY3-8" fmla="*/ 2418071 h 2418071"/>
              <a:gd name="connsiteX4-9" fmla="*/ 7153623 w 7297623"/>
              <a:gd name="connsiteY4-10" fmla="*/ 2418071 h 2418071"/>
              <a:gd name="connsiteX5" fmla="*/ 7153623 w 7297623"/>
              <a:gd name="connsiteY5" fmla="*/ 2274071 h 2418071"/>
              <a:gd name="connsiteX0-11" fmla="*/ 0 w 144000"/>
              <a:gd name="connsiteY0-12" fmla="*/ 0 h 144000"/>
              <a:gd name="connsiteX1-13" fmla="*/ 144000 w 144000"/>
              <a:gd name="connsiteY1-14" fmla="*/ 0 h 144000"/>
              <a:gd name="connsiteX2-15" fmla="*/ 144000 w 144000"/>
              <a:gd name="connsiteY2-16" fmla="*/ 144000 h 144000"/>
              <a:gd name="connsiteX3-17" fmla="*/ 0 w 144000"/>
              <a:gd name="connsiteY3-18" fmla="*/ 144000 h 144000"/>
              <a:gd name="connsiteX4-19" fmla="*/ 0 w 144000"/>
              <a:gd name="connsiteY4-20" fmla="*/ 0 h 144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4000" h="144000">
                <a:moveTo>
                  <a:pt x="0" y="0"/>
                </a:moveTo>
                <a:lnTo>
                  <a:pt x="144000" y="0"/>
                </a:lnTo>
                <a:lnTo>
                  <a:pt x="144000" y="144000"/>
                </a:lnTo>
                <a:lnTo>
                  <a:pt x="0" y="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83"/>
          <p:cNvSpPr/>
          <p:nvPr userDrawn="1"/>
        </p:nvSpPr>
        <p:spPr>
          <a:xfrm>
            <a:off x="8124801" y="3664079"/>
            <a:ext cx="108000" cy="108000"/>
          </a:xfrm>
          <a:custGeom>
            <a:avLst/>
            <a:gdLst>
              <a:gd name="connsiteX0" fmla="*/ 0 w 108000"/>
              <a:gd name="connsiteY0" fmla="*/ 0 h 108000"/>
              <a:gd name="connsiteX1" fmla="*/ 108000 w 108000"/>
              <a:gd name="connsiteY1" fmla="*/ 0 h 108000"/>
              <a:gd name="connsiteX2" fmla="*/ 108000 w 108000"/>
              <a:gd name="connsiteY2" fmla="*/ 108000 h 108000"/>
              <a:gd name="connsiteX3" fmla="*/ 0 w 108000"/>
              <a:gd name="connsiteY3" fmla="*/ 108000 h 108000"/>
              <a:gd name="connsiteX4" fmla="*/ 0 w 108000"/>
              <a:gd name="connsiteY4" fmla="*/ 0 h 108000"/>
              <a:gd name="connsiteX0-1" fmla="*/ 8124801 w 8232801"/>
              <a:gd name="connsiteY0-2" fmla="*/ 3599276 h 3707276"/>
              <a:gd name="connsiteX1-3" fmla="*/ 0 w 8232801"/>
              <a:gd name="connsiteY1-4" fmla="*/ 0 h 3707276"/>
              <a:gd name="connsiteX2-5" fmla="*/ 8232801 w 8232801"/>
              <a:gd name="connsiteY2-6" fmla="*/ 3599276 h 3707276"/>
              <a:gd name="connsiteX3-7" fmla="*/ 8232801 w 8232801"/>
              <a:gd name="connsiteY3-8" fmla="*/ 3707276 h 3707276"/>
              <a:gd name="connsiteX4-9" fmla="*/ 8124801 w 8232801"/>
              <a:gd name="connsiteY4-10" fmla="*/ 3707276 h 3707276"/>
              <a:gd name="connsiteX5" fmla="*/ 8124801 w 8232801"/>
              <a:gd name="connsiteY5" fmla="*/ 3599276 h 3707276"/>
              <a:gd name="connsiteX0-11" fmla="*/ 0 w 108000"/>
              <a:gd name="connsiteY0-12" fmla="*/ 0 h 108000"/>
              <a:gd name="connsiteX1-13" fmla="*/ 108000 w 108000"/>
              <a:gd name="connsiteY1-14" fmla="*/ 0 h 108000"/>
              <a:gd name="connsiteX2-15" fmla="*/ 108000 w 108000"/>
              <a:gd name="connsiteY2-16" fmla="*/ 108000 h 108000"/>
              <a:gd name="connsiteX3-17" fmla="*/ 0 w 108000"/>
              <a:gd name="connsiteY3-18" fmla="*/ 108000 h 108000"/>
              <a:gd name="connsiteX4-19" fmla="*/ 0 w 108000"/>
              <a:gd name="connsiteY4-20" fmla="*/ 0 h 1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00" h="108000">
                <a:moveTo>
                  <a:pt x="0" y="0"/>
                </a:moveTo>
                <a:lnTo>
                  <a:pt x="108000" y="0"/>
                </a:lnTo>
                <a:lnTo>
                  <a:pt x="108000" y="108000"/>
                </a:lnTo>
                <a:lnTo>
                  <a:pt x="0" y="10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124800" y="976411"/>
            <a:ext cx="3441500" cy="5205837"/>
            <a:chOff x="8124801" y="976411"/>
            <a:chExt cx="3671382" cy="5553571"/>
          </a:xfrm>
        </p:grpSpPr>
        <p:sp>
          <p:nvSpPr>
            <p:cNvPr id="11" name="半闭框 98"/>
            <p:cNvSpPr/>
            <p:nvPr/>
          </p:nvSpPr>
          <p:spPr>
            <a:xfrm rot="5400000">
              <a:off x="11488406" y="976411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-1" fmla="*/ 9210675 w 9677400"/>
                <a:gd name="connsiteY0-2" fmla="*/ 1609725 h 2076450"/>
                <a:gd name="connsiteX1-3" fmla="*/ 0 w 9677400"/>
                <a:gd name="connsiteY1-4" fmla="*/ 0 h 2076450"/>
                <a:gd name="connsiteX2-5" fmla="*/ 9677400 w 9677400"/>
                <a:gd name="connsiteY2-6" fmla="*/ 1609725 h 2076450"/>
                <a:gd name="connsiteX3-7" fmla="*/ 9521827 w 9677400"/>
                <a:gd name="connsiteY3-8" fmla="*/ 1765298 h 2076450"/>
                <a:gd name="connsiteX4-9" fmla="*/ 9366248 w 9677400"/>
                <a:gd name="connsiteY4-10" fmla="*/ 1765298 h 2076450"/>
                <a:gd name="connsiteX5-11" fmla="*/ 9366248 w 9677400"/>
                <a:gd name="connsiteY5-12" fmla="*/ 1920877 h 2076450"/>
                <a:gd name="connsiteX6-13" fmla="*/ 9210675 w 9677400"/>
                <a:gd name="connsiteY6-14" fmla="*/ 2076450 h 2076450"/>
                <a:gd name="connsiteX7" fmla="*/ 9210675 w 9677400"/>
                <a:gd name="connsiteY7" fmla="*/ 1609725 h 2076450"/>
                <a:gd name="connsiteX0-15" fmla="*/ 0 w 466725"/>
                <a:gd name="connsiteY0-16" fmla="*/ 0 h 466725"/>
                <a:gd name="connsiteX1-17" fmla="*/ 466725 w 466725"/>
                <a:gd name="connsiteY1-18" fmla="*/ 0 h 466725"/>
                <a:gd name="connsiteX2-19" fmla="*/ 311152 w 466725"/>
                <a:gd name="connsiteY2-20" fmla="*/ 155573 h 466725"/>
                <a:gd name="connsiteX3-21" fmla="*/ 155573 w 466725"/>
                <a:gd name="connsiteY3-22" fmla="*/ 155573 h 466725"/>
                <a:gd name="connsiteX4-23" fmla="*/ 155573 w 466725"/>
                <a:gd name="connsiteY4-24" fmla="*/ 311152 h 466725"/>
                <a:gd name="connsiteX5-25" fmla="*/ 0 w 466725"/>
                <a:gd name="connsiteY5-26" fmla="*/ 466725 h 466725"/>
                <a:gd name="connsiteX6-27" fmla="*/ 0 w 466725"/>
                <a:gd name="connsiteY6-28" fmla="*/ 0 h 466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半闭框 98"/>
            <p:cNvSpPr/>
            <p:nvPr/>
          </p:nvSpPr>
          <p:spPr>
            <a:xfrm rot="10800000">
              <a:off x="11488404" y="6222205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-1" fmla="*/ 9210675 w 9677400"/>
                <a:gd name="connsiteY0-2" fmla="*/ 1609725 h 2076450"/>
                <a:gd name="connsiteX1-3" fmla="*/ 0 w 9677400"/>
                <a:gd name="connsiteY1-4" fmla="*/ 0 h 2076450"/>
                <a:gd name="connsiteX2-5" fmla="*/ 9677400 w 9677400"/>
                <a:gd name="connsiteY2-6" fmla="*/ 1609725 h 2076450"/>
                <a:gd name="connsiteX3-7" fmla="*/ 9521827 w 9677400"/>
                <a:gd name="connsiteY3-8" fmla="*/ 1765298 h 2076450"/>
                <a:gd name="connsiteX4-9" fmla="*/ 9366248 w 9677400"/>
                <a:gd name="connsiteY4-10" fmla="*/ 1765298 h 2076450"/>
                <a:gd name="connsiteX5-11" fmla="*/ 9366248 w 9677400"/>
                <a:gd name="connsiteY5-12" fmla="*/ 1920877 h 2076450"/>
                <a:gd name="connsiteX6-13" fmla="*/ 9210675 w 9677400"/>
                <a:gd name="connsiteY6-14" fmla="*/ 2076450 h 2076450"/>
                <a:gd name="connsiteX7" fmla="*/ 9210675 w 9677400"/>
                <a:gd name="connsiteY7" fmla="*/ 1609725 h 2076450"/>
                <a:gd name="connsiteX0-15" fmla="*/ 0 w 466725"/>
                <a:gd name="connsiteY0-16" fmla="*/ 0 h 466725"/>
                <a:gd name="connsiteX1-17" fmla="*/ 466725 w 466725"/>
                <a:gd name="connsiteY1-18" fmla="*/ 0 h 466725"/>
                <a:gd name="connsiteX2-19" fmla="*/ 311152 w 466725"/>
                <a:gd name="connsiteY2-20" fmla="*/ 155573 h 466725"/>
                <a:gd name="connsiteX3-21" fmla="*/ 155573 w 466725"/>
                <a:gd name="connsiteY3-22" fmla="*/ 155573 h 466725"/>
                <a:gd name="connsiteX4-23" fmla="*/ 155573 w 466725"/>
                <a:gd name="connsiteY4-24" fmla="*/ 311152 h 466725"/>
                <a:gd name="connsiteX5-25" fmla="*/ 0 w 466725"/>
                <a:gd name="connsiteY5-26" fmla="*/ 466725 h 466725"/>
                <a:gd name="connsiteX6-27" fmla="*/ 0 w 466725"/>
                <a:gd name="connsiteY6-28" fmla="*/ 0 h 466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半闭框 98"/>
            <p:cNvSpPr/>
            <p:nvPr/>
          </p:nvSpPr>
          <p:spPr>
            <a:xfrm rot="16200000" flipH="1">
              <a:off x="8124801" y="976411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-1" fmla="*/ 9210675 w 9677400"/>
                <a:gd name="connsiteY0-2" fmla="*/ 1609725 h 2076450"/>
                <a:gd name="connsiteX1-3" fmla="*/ 0 w 9677400"/>
                <a:gd name="connsiteY1-4" fmla="*/ 0 h 2076450"/>
                <a:gd name="connsiteX2-5" fmla="*/ 9677400 w 9677400"/>
                <a:gd name="connsiteY2-6" fmla="*/ 1609725 h 2076450"/>
                <a:gd name="connsiteX3-7" fmla="*/ 9521827 w 9677400"/>
                <a:gd name="connsiteY3-8" fmla="*/ 1765298 h 2076450"/>
                <a:gd name="connsiteX4-9" fmla="*/ 9366248 w 9677400"/>
                <a:gd name="connsiteY4-10" fmla="*/ 1765298 h 2076450"/>
                <a:gd name="connsiteX5-11" fmla="*/ 9366248 w 9677400"/>
                <a:gd name="connsiteY5-12" fmla="*/ 1920877 h 2076450"/>
                <a:gd name="connsiteX6-13" fmla="*/ 9210675 w 9677400"/>
                <a:gd name="connsiteY6-14" fmla="*/ 2076450 h 2076450"/>
                <a:gd name="connsiteX7" fmla="*/ 9210675 w 9677400"/>
                <a:gd name="connsiteY7" fmla="*/ 1609725 h 2076450"/>
                <a:gd name="connsiteX0-15" fmla="*/ 0 w 466725"/>
                <a:gd name="connsiteY0-16" fmla="*/ 0 h 466725"/>
                <a:gd name="connsiteX1-17" fmla="*/ 466725 w 466725"/>
                <a:gd name="connsiteY1-18" fmla="*/ 0 h 466725"/>
                <a:gd name="connsiteX2-19" fmla="*/ 311152 w 466725"/>
                <a:gd name="connsiteY2-20" fmla="*/ 155573 h 466725"/>
                <a:gd name="connsiteX3-21" fmla="*/ 155573 w 466725"/>
                <a:gd name="connsiteY3-22" fmla="*/ 155573 h 466725"/>
                <a:gd name="connsiteX4-23" fmla="*/ 155573 w 466725"/>
                <a:gd name="connsiteY4-24" fmla="*/ 311152 h 466725"/>
                <a:gd name="connsiteX5-25" fmla="*/ 0 w 466725"/>
                <a:gd name="connsiteY5-26" fmla="*/ 466725 h 466725"/>
                <a:gd name="connsiteX6-27" fmla="*/ 0 w 466725"/>
                <a:gd name="connsiteY6-28" fmla="*/ 0 h 466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半闭框 98"/>
            <p:cNvSpPr/>
            <p:nvPr/>
          </p:nvSpPr>
          <p:spPr>
            <a:xfrm rot="10800000" flipH="1">
              <a:off x="8124801" y="6222205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-1" fmla="*/ 9210675 w 9677400"/>
                <a:gd name="connsiteY0-2" fmla="*/ 1609725 h 2076450"/>
                <a:gd name="connsiteX1-3" fmla="*/ 0 w 9677400"/>
                <a:gd name="connsiteY1-4" fmla="*/ 0 h 2076450"/>
                <a:gd name="connsiteX2-5" fmla="*/ 9677400 w 9677400"/>
                <a:gd name="connsiteY2-6" fmla="*/ 1609725 h 2076450"/>
                <a:gd name="connsiteX3-7" fmla="*/ 9521827 w 9677400"/>
                <a:gd name="connsiteY3-8" fmla="*/ 1765298 h 2076450"/>
                <a:gd name="connsiteX4-9" fmla="*/ 9366248 w 9677400"/>
                <a:gd name="connsiteY4-10" fmla="*/ 1765298 h 2076450"/>
                <a:gd name="connsiteX5-11" fmla="*/ 9366248 w 9677400"/>
                <a:gd name="connsiteY5-12" fmla="*/ 1920877 h 2076450"/>
                <a:gd name="connsiteX6-13" fmla="*/ 9210675 w 9677400"/>
                <a:gd name="connsiteY6-14" fmla="*/ 2076450 h 2076450"/>
                <a:gd name="connsiteX7" fmla="*/ 9210675 w 9677400"/>
                <a:gd name="connsiteY7" fmla="*/ 1609725 h 2076450"/>
                <a:gd name="connsiteX0-15" fmla="*/ 0 w 466725"/>
                <a:gd name="connsiteY0-16" fmla="*/ 0 h 466725"/>
                <a:gd name="connsiteX1-17" fmla="*/ 466725 w 466725"/>
                <a:gd name="connsiteY1-18" fmla="*/ 0 h 466725"/>
                <a:gd name="connsiteX2-19" fmla="*/ 311152 w 466725"/>
                <a:gd name="connsiteY2-20" fmla="*/ 155573 h 466725"/>
                <a:gd name="connsiteX3-21" fmla="*/ 155573 w 466725"/>
                <a:gd name="connsiteY3-22" fmla="*/ 155573 h 466725"/>
                <a:gd name="connsiteX4-23" fmla="*/ 155573 w 466725"/>
                <a:gd name="connsiteY4-24" fmla="*/ 311152 h 466725"/>
                <a:gd name="connsiteX5-25" fmla="*/ 0 w 466725"/>
                <a:gd name="connsiteY5-26" fmla="*/ 466725 h 466725"/>
                <a:gd name="connsiteX6-27" fmla="*/ 0 w 466725"/>
                <a:gd name="connsiteY6-28" fmla="*/ 0 h 466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92"/>
          <p:cNvSpPr/>
          <p:nvPr userDrawn="1"/>
        </p:nvSpPr>
        <p:spPr>
          <a:xfrm rot="13320444">
            <a:off x="3656294" y="1145900"/>
            <a:ext cx="378799" cy="307777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等腰三角形 92"/>
          <p:cNvSpPr/>
          <p:nvPr userDrawn="1"/>
        </p:nvSpPr>
        <p:spPr>
          <a:xfrm rot="11610016">
            <a:off x="4283008" y="4452860"/>
            <a:ext cx="378799" cy="307777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515279" y="4829829"/>
            <a:ext cx="18429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</a:rPr>
              <a:t>指导人：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9515279" y="5207000"/>
            <a:ext cx="18429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</a:rPr>
              <a:t>答辩人：</a:t>
            </a:r>
          </a:p>
        </p:txBody>
      </p:sp>
      <p:sp>
        <p:nvSpPr>
          <p:cNvPr id="20" name="矩形 111"/>
          <p:cNvSpPr/>
          <p:nvPr userDrawn="1"/>
        </p:nvSpPr>
        <p:spPr>
          <a:xfrm flipH="1">
            <a:off x="9354581" y="4906218"/>
            <a:ext cx="36000" cy="212725"/>
          </a:xfrm>
          <a:custGeom>
            <a:avLst/>
            <a:gdLst>
              <a:gd name="connsiteX0" fmla="*/ 0 w 100700"/>
              <a:gd name="connsiteY0" fmla="*/ 0 h 324881"/>
              <a:gd name="connsiteX1" fmla="*/ 100700 w 100700"/>
              <a:gd name="connsiteY1" fmla="*/ 0 h 324881"/>
              <a:gd name="connsiteX2" fmla="*/ 100700 w 100700"/>
              <a:gd name="connsiteY2" fmla="*/ 324881 h 324881"/>
              <a:gd name="connsiteX3" fmla="*/ 0 w 100700"/>
              <a:gd name="connsiteY3" fmla="*/ 324881 h 324881"/>
              <a:gd name="connsiteX4" fmla="*/ 0 w 100700"/>
              <a:gd name="connsiteY4" fmla="*/ 0 h 324881"/>
              <a:gd name="connsiteX0-1" fmla="*/ 9286875 w 9387575"/>
              <a:gd name="connsiteY0-2" fmla="*/ 4899307 h 5224188"/>
              <a:gd name="connsiteX1-3" fmla="*/ 0 w 9387575"/>
              <a:gd name="connsiteY1-4" fmla="*/ 0 h 5224188"/>
              <a:gd name="connsiteX2-5" fmla="*/ 9387575 w 9387575"/>
              <a:gd name="connsiteY2-6" fmla="*/ 4899307 h 5224188"/>
              <a:gd name="connsiteX3-7" fmla="*/ 9387575 w 9387575"/>
              <a:gd name="connsiteY3-8" fmla="*/ 5224188 h 5224188"/>
              <a:gd name="connsiteX4-9" fmla="*/ 9286875 w 9387575"/>
              <a:gd name="connsiteY4-10" fmla="*/ 5224188 h 5224188"/>
              <a:gd name="connsiteX5" fmla="*/ 9286875 w 9387575"/>
              <a:gd name="connsiteY5" fmla="*/ 4899307 h 5224188"/>
              <a:gd name="connsiteX0-11" fmla="*/ 0 w 100700"/>
              <a:gd name="connsiteY0-12" fmla="*/ 0 h 324881"/>
              <a:gd name="connsiteX1-13" fmla="*/ 100700 w 100700"/>
              <a:gd name="connsiteY1-14" fmla="*/ 0 h 324881"/>
              <a:gd name="connsiteX2-15" fmla="*/ 100700 w 100700"/>
              <a:gd name="connsiteY2-16" fmla="*/ 324881 h 324881"/>
              <a:gd name="connsiteX3-17" fmla="*/ 0 w 100700"/>
              <a:gd name="connsiteY3-18" fmla="*/ 324881 h 324881"/>
              <a:gd name="connsiteX4-19" fmla="*/ 0 w 100700"/>
              <a:gd name="connsiteY4-20" fmla="*/ 0 h 3248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00" h="324881">
                <a:moveTo>
                  <a:pt x="0" y="0"/>
                </a:moveTo>
                <a:lnTo>
                  <a:pt x="100700" y="0"/>
                </a:lnTo>
                <a:lnTo>
                  <a:pt x="100700" y="324881"/>
                </a:lnTo>
                <a:lnTo>
                  <a:pt x="0" y="3248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111"/>
          <p:cNvSpPr/>
          <p:nvPr userDrawn="1"/>
        </p:nvSpPr>
        <p:spPr>
          <a:xfrm flipH="1">
            <a:off x="9354581" y="5285303"/>
            <a:ext cx="36000" cy="212725"/>
          </a:xfrm>
          <a:custGeom>
            <a:avLst/>
            <a:gdLst>
              <a:gd name="connsiteX0" fmla="*/ 0 w 100700"/>
              <a:gd name="connsiteY0" fmla="*/ 0 h 324881"/>
              <a:gd name="connsiteX1" fmla="*/ 100700 w 100700"/>
              <a:gd name="connsiteY1" fmla="*/ 0 h 324881"/>
              <a:gd name="connsiteX2" fmla="*/ 100700 w 100700"/>
              <a:gd name="connsiteY2" fmla="*/ 324881 h 324881"/>
              <a:gd name="connsiteX3" fmla="*/ 0 w 100700"/>
              <a:gd name="connsiteY3" fmla="*/ 324881 h 324881"/>
              <a:gd name="connsiteX4" fmla="*/ 0 w 100700"/>
              <a:gd name="connsiteY4" fmla="*/ 0 h 324881"/>
              <a:gd name="connsiteX0-1" fmla="*/ 9286875 w 9387575"/>
              <a:gd name="connsiteY0-2" fmla="*/ 4899307 h 5224188"/>
              <a:gd name="connsiteX1-3" fmla="*/ 0 w 9387575"/>
              <a:gd name="connsiteY1-4" fmla="*/ 0 h 5224188"/>
              <a:gd name="connsiteX2-5" fmla="*/ 9387575 w 9387575"/>
              <a:gd name="connsiteY2-6" fmla="*/ 4899307 h 5224188"/>
              <a:gd name="connsiteX3-7" fmla="*/ 9387575 w 9387575"/>
              <a:gd name="connsiteY3-8" fmla="*/ 5224188 h 5224188"/>
              <a:gd name="connsiteX4-9" fmla="*/ 9286875 w 9387575"/>
              <a:gd name="connsiteY4-10" fmla="*/ 5224188 h 5224188"/>
              <a:gd name="connsiteX5" fmla="*/ 9286875 w 9387575"/>
              <a:gd name="connsiteY5" fmla="*/ 4899307 h 5224188"/>
              <a:gd name="connsiteX0-11" fmla="*/ 0 w 100700"/>
              <a:gd name="connsiteY0-12" fmla="*/ 0 h 324881"/>
              <a:gd name="connsiteX1-13" fmla="*/ 100700 w 100700"/>
              <a:gd name="connsiteY1-14" fmla="*/ 0 h 324881"/>
              <a:gd name="connsiteX2-15" fmla="*/ 100700 w 100700"/>
              <a:gd name="connsiteY2-16" fmla="*/ 324881 h 324881"/>
              <a:gd name="connsiteX3-17" fmla="*/ 0 w 100700"/>
              <a:gd name="connsiteY3-18" fmla="*/ 324881 h 324881"/>
              <a:gd name="connsiteX4-19" fmla="*/ 0 w 100700"/>
              <a:gd name="connsiteY4-20" fmla="*/ 0 h 3248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00" h="324881">
                <a:moveTo>
                  <a:pt x="0" y="0"/>
                </a:moveTo>
                <a:lnTo>
                  <a:pt x="100700" y="0"/>
                </a:lnTo>
                <a:lnTo>
                  <a:pt x="100700" y="324881"/>
                </a:lnTo>
                <a:lnTo>
                  <a:pt x="0" y="3248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16"/>
          <p:cNvSpPr/>
          <p:nvPr userDrawn="1"/>
        </p:nvSpPr>
        <p:spPr>
          <a:xfrm rot="20324303">
            <a:off x="-179046" y="4770999"/>
            <a:ext cx="3012985" cy="2523001"/>
          </a:xfrm>
          <a:custGeom>
            <a:avLst/>
            <a:gdLst>
              <a:gd name="connsiteX0" fmla="*/ 2986107 w 3012985"/>
              <a:gd name="connsiteY0" fmla="*/ 274086 h 2523001"/>
              <a:gd name="connsiteX1" fmla="*/ 1659946 w 3012985"/>
              <a:gd name="connsiteY1" fmla="*/ 2437030 h 2523001"/>
              <a:gd name="connsiteX2" fmla="*/ 1353040 w 3012985"/>
              <a:gd name="connsiteY2" fmla="*/ 2437030 h 2523001"/>
              <a:gd name="connsiteX3" fmla="*/ 26879 w 3012985"/>
              <a:gd name="connsiteY3" fmla="*/ 274086 h 2523001"/>
              <a:gd name="connsiteX4" fmla="*/ 180332 w 3012985"/>
              <a:gd name="connsiteY4" fmla="*/ 0 h 2523001"/>
              <a:gd name="connsiteX5" fmla="*/ 2832654 w 3012985"/>
              <a:gd name="connsiteY5" fmla="*/ 0 h 2523001"/>
              <a:gd name="connsiteX6" fmla="*/ 2986107 w 3012985"/>
              <a:gd name="connsiteY6" fmla="*/ 274086 h 25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985" h="2523001">
                <a:moveTo>
                  <a:pt x="2986107" y="274086"/>
                </a:moveTo>
                <a:lnTo>
                  <a:pt x="1659946" y="2437030"/>
                </a:lnTo>
                <a:cubicBezTo>
                  <a:pt x="1589664" y="2551658"/>
                  <a:pt x="1423321" y="2551658"/>
                  <a:pt x="1353040" y="2437030"/>
                </a:cubicBezTo>
                <a:lnTo>
                  <a:pt x="26879" y="274086"/>
                </a:lnTo>
                <a:cubicBezTo>
                  <a:pt x="-46727" y="154036"/>
                  <a:pt x="39514" y="0"/>
                  <a:pt x="180332" y="0"/>
                </a:cubicBezTo>
                <a:lnTo>
                  <a:pt x="2832654" y="0"/>
                </a:lnTo>
                <a:cubicBezTo>
                  <a:pt x="2973473" y="0"/>
                  <a:pt x="3059713" y="154036"/>
                  <a:pt x="2986107" y="274086"/>
                </a:cubicBez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3" name="图形 11"/>
          <p:cNvGrpSpPr/>
          <p:nvPr userDrawn="1"/>
        </p:nvGrpSpPr>
        <p:grpSpPr>
          <a:xfrm>
            <a:off x="9842818" y="1375451"/>
            <a:ext cx="1431831" cy="497997"/>
            <a:chOff x="5024453" y="3057511"/>
            <a:chExt cx="2141810" cy="744931"/>
          </a:xfrm>
          <a:solidFill>
            <a:schemeClr val="bg1"/>
          </a:solidFill>
          <a:effectLst>
            <a:outerShdw blurRad="38100" dist="12700" dir="5400000" algn="ctr" rotWithShape="0">
              <a:schemeClr val="accent3">
                <a:lumMod val="50000"/>
              </a:schemeClr>
            </a:outerShdw>
          </a:effectLst>
        </p:grpSpPr>
        <p:sp>
          <p:nvSpPr>
            <p:cNvPr id="24" name="任意多边形: 形状 23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54" name="等腰三角形 116"/>
          <p:cNvSpPr/>
          <p:nvPr userDrawn="1"/>
        </p:nvSpPr>
        <p:spPr>
          <a:xfrm rot="1981031">
            <a:off x="1770772" y="-225028"/>
            <a:ext cx="1694402" cy="1418851"/>
          </a:xfrm>
          <a:custGeom>
            <a:avLst/>
            <a:gdLst>
              <a:gd name="connsiteX0" fmla="*/ 2986107 w 3012985"/>
              <a:gd name="connsiteY0" fmla="*/ 274086 h 2523001"/>
              <a:gd name="connsiteX1" fmla="*/ 1659946 w 3012985"/>
              <a:gd name="connsiteY1" fmla="*/ 2437030 h 2523001"/>
              <a:gd name="connsiteX2" fmla="*/ 1353040 w 3012985"/>
              <a:gd name="connsiteY2" fmla="*/ 2437030 h 2523001"/>
              <a:gd name="connsiteX3" fmla="*/ 26879 w 3012985"/>
              <a:gd name="connsiteY3" fmla="*/ 274086 h 2523001"/>
              <a:gd name="connsiteX4" fmla="*/ 180332 w 3012985"/>
              <a:gd name="connsiteY4" fmla="*/ 0 h 2523001"/>
              <a:gd name="connsiteX5" fmla="*/ 2832654 w 3012985"/>
              <a:gd name="connsiteY5" fmla="*/ 0 h 2523001"/>
              <a:gd name="connsiteX6" fmla="*/ 2986107 w 3012985"/>
              <a:gd name="connsiteY6" fmla="*/ 274086 h 25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985" h="2523001">
                <a:moveTo>
                  <a:pt x="2986107" y="274086"/>
                </a:moveTo>
                <a:lnTo>
                  <a:pt x="1659946" y="2437030"/>
                </a:lnTo>
                <a:cubicBezTo>
                  <a:pt x="1589664" y="2551658"/>
                  <a:pt x="1423321" y="2551658"/>
                  <a:pt x="1353040" y="2437030"/>
                </a:cubicBezTo>
                <a:lnTo>
                  <a:pt x="26879" y="274086"/>
                </a:lnTo>
                <a:cubicBezTo>
                  <a:pt x="-46727" y="154036"/>
                  <a:pt x="39514" y="0"/>
                  <a:pt x="180332" y="0"/>
                </a:cubicBezTo>
                <a:lnTo>
                  <a:pt x="2832654" y="0"/>
                </a:lnTo>
                <a:cubicBezTo>
                  <a:pt x="2973473" y="0"/>
                  <a:pt x="3059713" y="154036"/>
                  <a:pt x="2986107" y="274086"/>
                </a:cubicBezTo>
              </a:path>
            </a:pathLst>
          </a:custGeom>
          <a:solidFill>
            <a:schemeClr val="accent6">
              <a:alpha val="1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5" name="图形 185"/>
          <p:cNvGrpSpPr/>
          <p:nvPr userDrawn="1"/>
        </p:nvGrpSpPr>
        <p:grpSpPr>
          <a:xfrm>
            <a:off x="9158196" y="1382015"/>
            <a:ext cx="510304" cy="510304"/>
            <a:chOff x="5272087" y="2605086"/>
            <a:chExt cx="1643824" cy="1643824"/>
          </a:xfrm>
          <a:solidFill>
            <a:schemeClr val="bg1"/>
          </a:solidFill>
          <a:effectLst>
            <a:outerShdw blurRad="38100" dist="12700" dir="5400000" algn="ctr" rotWithShape="0">
              <a:schemeClr val="accent3">
                <a:lumMod val="50000"/>
              </a:schemeClr>
            </a:outerShdw>
          </a:effectLst>
        </p:grpSpPr>
        <p:sp>
          <p:nvSpPr>
            <p:cNvPr id="56" name="任意多边形: 形状 55"/>
            <p:cNvSpPr/>
            <p:nvPr/>
          </p:nvSpPr>
          <p:spPr>
            <a:xfrm>
              <a:off x="5272087" y="2605086"/>
              <a:ext cx="1643824" cy="1643824"/>
            </a:xfrm>
            <a:custGeom>
              <a:avLst/>
              <a:gdLst>
                <a:gd name="connsiteX0" fmla="*/ 821817 w 1643824"/>
                <a:gd name="connsiteY0" fmla="*/ 0 h 1643824"/>
                <a:gd name="connsiteX1" fmla="*/ 1643825 w 1643824"/>
                <a:gd name="connsiteY1" fmla="*/ 821817 h 1643824"/>
                <a:gd name="connsiteX2" fmla="*/ 822008 w 1643824"/>
                <a:gd name="connsiteY2" fmla="*/ 1643825 h 1643824"/>
                <a:gd name="connsiteX3" fmla="*/ 0 w 1643824"/>
                <a:gd name="connsiteY3" fmla="*/ 822008 h 1643824"/>
                <a:gd name="connsiteX4" fmla="*/ 0 w 1643824"/>
                <a:gd name="connsiteY4" fmla="*/ 821817 h 1643824"/>
                <a:gd name="connsiteX5" fmla="*/ 821817 w 1643824"/>
                <a:gd name="connsiteY5" fmla="*/ 0 h 1643824"/>
                <a:gd name="connsiteX6" fmla="*/ 821817 w 1643824"/>
                <a:gd name="connsiteY6" fmla="*/ 32766 h 1643824"/>
                <a:gd name="connsiteX7" fmla="*/ 32575 w 1643824"/>
                <a:gd name="connsiteY7" fmla="*/ 821817 h 1643824"/>
                <a:gd name="connsiteX8" fmla="*/ 821627 w 1643824"/>
                <a:gd name="connsiteY8" fmla="*/ 1611059 h 1643824"/>
                <a:gd name="connsiteX9" fmla="*/ 1610868 w 1643824"/>
                <a:gd name="connsiteY9" fmla="*/ 822008 h 1643824"/>
                <a:gd name="connsiteX10" fmla="*/ 1610868 w 1643824"/>
                <a:gd name="connsiteY10" fmla="*/ 821817 h 1643824"/>
                <a:gd name="connsiteX11" fmla="*/ 821817 w 1643824"/>
                <a:gd name="connsiteY11" fmla="*/ 32766 h 164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824" h="1643824">
                  <a:moveTo>
                    <a:pt x="821817" y="0"/>
                  </a:moveTo>
                  <a:cubicBezTo>
                    <a:pt x="1275747" y="-53"/>
                    <a:pt x="1643772" y="367887"/>
                    <a:pt x="1643825" y="821817"/>
                  </a:cubicBezTo>
                  <a:cubicBezTo>
                    <a:pt x="1643877" y="1275747"/>
                    <a:pt x="1275937" y="1643772"/>
                    <a:pt x="822008" y="1643825"/>
                  </a:cubicBezTo>
                  <a:cubicBezTo>
                    <a:pt x="368078" y="1643877"/>
                    <a:pt x="53" y="1275937"/>
                    <a:pt x="0" y="822008"/>
                  </a:cubicBezTo>
                  <a:cubicBezTo>
                    <a:pt x="0" y="821944"/>
                    <a:pt x="0" y="821881"/>
                    <a:pt x="0" y="821817"/>
                  </a:cubicBezTo>
                  <a:cubicBezTo>
                    <a:pt x="891" y="368310"/>
                    <a:pt x="368310" y="891"/>
                    <a:pt x="821817" y="0"/>
                  </a:cubicBezTo>
                  <a:moveTo>
                    <a:pt x="821817" y="32766"/>
                  </a:moveTo>
                  <a:cubicBezTo>
                    <a:pt x="385984" y="32713"/>
                    <a:pt x="32628" y="385984"/>
                    <a:pt x="32575" y="821817"/>
                  </a:cubicBezTo>
                  <a:cubicBezTo>
                    <a:pt x="32523" y="1257650"/>
                    <a:pt x="385793" y="1611006"/>
                    <a:pt x="821627" y="1611059"/>
                  </a:cubicBezTo>
                  <a:cubicBezTo>
                    <a:pt x="1257460" y="1611111"/>
                    <a:pt x="1610815" y="1257841"/>
                    <a:pt x="1610868" y="822008"/>
                  </a:cubicBezTo>
                  <a:cubicBezTo>
                    <a:pt x="1610868" y="821944"/>
                    <a:pt x="1610868" y="821881"/>
                    <a:pt x="1610868" y="821817"/>
                  </a:cubicBezTo>
                  <a:cubicBezTo>
                    <a:pt x="1610029" y="386384"/>
                    <a:pt x="1257250" y="33605"/>
                    <a:pt x="821817" y="3276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5639846" y="2972656"/>
              <a:ext cx="908495" cy="804576"/>
            </a:xfrm>
            <a:custGeom>
              <a:avLst/>
              <a:gdLst>
                <a:gd name="connsiteX0" fmla="*/ 165640 w 908495"/>
                <a:gd name="connsiteY0" fmla="*/ 804577 h 804576"/>
                <a:gd name="connsiteX1" fmla="*/ 43339 w 908495"/>
                <a:gd name="connsiteY1" fmla="*/ 647510 h 804576"/>
                <a:gd name="connsiteX2" fmla="*/ 0 w 908495"/>
                <a:gd name="connsiteY2" fmla="*/ 454247 h 804576"/>
                <a:gd name="connsiteX3" fmla="*/ 454248 w 908495"/>
                <a:gd name="connsiteY3" fmla="*/ 0 h 804576"/>
                <a:gd name="connsiteX4" fmla="*/ 908495 w 908495"/>
                <a:gd name="connsiteY4" fmla="*/ 454247 h 804576"/>
                <a:gd name="connsiteX5" fmla="*/ 865156 w 908495"/>
                <a:gd name="connsiteY5" fmla="*/ 647510 h 804576"/>
                <a:gd name="connsiteX6" fmla="*/ 742950 w 908495"/>
                <a:gd name="connsiteY6" fmla="*/ 804577 h 804576"/>
                <a:gd name="connsiteX7" fmla="*/ 732473 w 908495"/>
                <a:gd name="connsiteY7" fmla="*/ 791909 h 804576"/>
                <a:gd name="connsiteX8" fmla="*/ 850488 w 908495"/>
                <a:gd name="connsiteY8" fmla="*/ 640461 h 804576"/>
                <a:gd name="connsiteX9" fmla="*/ 641397 w 908495"/>
                <a:gd name="connsiteY9" fmla="*/ 57167 h 804576"/>
                <a:gd name="connsiteX10" fmla="*/ 58103 w 908495"/>
                <a:gd name="connsiteY10" fmla="*/ 266258 h 804576"/>
                <a:gd name="connsiteX11" fmla="*/ 58103 w 908495"/>
                <a:gd name="connsiteY11" fmla="*/ 640461 h 804576"/>
                <a:gd name="connsiteX12" fmla="*/ 176022 w 908495"/>
                <a:gd name="connsiteY12" fmla="*/ 791909 h 80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495" h="804576">
                  <a:moveTo>
                    <a:pt x="165640" y="804577"/>
                  </a:moveTo>
                  <a:cubicBezTo>
                    <a:pt x="113854" y="761817"/>
                    <a:pt x="72102" y="708196"/>
                    <a:pt x="43339" y="647510"/>
                  </a:cubicBezTo>
                  <a:cubicBezTo>
                    <a:pt x="14730" y="587103"/>
                    <a:pt x="-74" y="521086"/>
                    <a:pt x="0" y="454247"/>
                  </a:cubicBezTo>
                  <a:cubicBezTo>
                    <a:pt x="0" y="203373"/>
                    <a:pt x="203374" y="0"/>
                    <a:pt x="454248" y="0"/>
                  </a:cubicBezTo>
                  <a:cubicBezTo>
                    <a:pt x="705121" y="0"/>
                    <a:pt x="908495" y="203373"/>
                    <a:pt x="908495" y="454247"/>
                  </a:cubicBezTo>
                  <a:cubicBezTo>
                    <a:pt x="908569" y="521086"/>
                    <a:pt x="893765" y="587103"/>
                    <a:pt x="865156" y="647510"/>
                  </a:cubicBezTo>
                  <a:cubicBezTo>
                    <a:pt x="836429" y="708192"/>
                    <a:pt x="794709" y="761814"/>
                    <a:pt x="742950" y="804577"/>
                  </a:cubicBezTo>
                  <a:lnTo>
                    <a:pt x="732473" y="791909"/>
                  </a:lnTo>
                  <a:cubicBezTo>
                    <a:pt x="782465" y="750715"/>
                    <a:pt x="822760" y="699005"/>
                    <a:pt x="850488" y="640461"/>
                  </a:cubicBezTo>
                  <a:cubicBezTo>
                    <a:pt x="953821" y="421650"/>
                    <a:pt x="860208" y="160500"/>
                    <a:pt x="641397" y="57167"/>
                  </a:cubicBezTo>
                  <a:cubicBezTo>
                    <a:pt x="422586" y="-46166"/>
                    <a:pt x="161436" y="47447"/>
                    <a:pt x="58103" y="266258"/>
                  </a:cubicBezTo>
                  <a:cubicBezTo>
                    <a:pt x="2159" y="384720"/>
                    <a:pt x="2159" y="521999"/>
                    <a:pt x="58103" y="640461"/>
                  </a:cubicBezTo>
                  <a:cubicBezTo>
                    <a:pt x="85827" y="698981"/>
                    <a:pt x="126085" y="750685"/>
                    <a:pt x="176022" y="79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359145" y="3569683"/>
              <a:ext cx="182594" cy="131635"/>
            </a:xfrm>
            <a:custGeom>
              <a:avLst/>
              <a:gdLst>
                <a:gd name="connsiteX0" fmla="*/ 30956 w 182594"/>
                <a:gd name="connsiteY0" fmla="*/ 131636 h 131635"/>
                <a:gd name="connsiteX1" fmla="*/ 0 w 182594"/>
                <a:gd name="connsiteY1" fmla="*/ 48482 h 131635"/>
                <a:gd name="connsiteX2" fmla="*/ 16954 w 182594"/>
                <a:gd name="connsiteY2" fmla="*/ 42577 h 131635"/>
                <a:gd name="connsiteX3" fmla="*/ 159068 w 182594"/>
                <a:gd name="connsiteY3" fmla="*/ 64199 h 131635"/>
                <a:gd name="connsiteX4" fmla="*/ 137350 w 182594"/>
                <a:gd name="connsiteY4" fmla="*/ 5906 h 131635"/>
                <a:gd name="connsiteX5" fmla="*/ 154210 w 182594"/>
                <a:gd name="connsiteY5" fmla="*/ 0 h 131635"/>
                <a:gd name="connsiteX6" fmla="*/ 182594 w 182594"/>
                <a:gd name="connsiteY6" fmla="*/ 76200 h 131635"/>
                <a:gd name="connsiteX7" fmla="*/ 165640 w 182594"/>
                <a:gd name="connsiteY7" fmla="*/ 82010 h 131635"/>
                <a:gd name="connsiteX8" fmla="*/ 23622 w 182594"/>
                <a:gd name="connsiteY8" fmla="*/ 60389 h 131635"/>
                <a:gd name="connsiteX9" fmla="*/ 47911 w 182594"/>
                <a:gd name="connsiteY9" fmla="*/ 125635 h 131635"/>
                <a:gd name="connsiteX10" fmla="*/ 30956 w 182594"/>
                <a:gd name="connsiteY10" fmla="*/ 131636 h 1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94" h="131635">
                  <a:moveTo>
                    <a:pt x="30956" y="131636"/>
                  </a:moveTo>
                  <a:lnTo>
                    <a:pt x="0" y="48482"/>
                  </a:lnTo>
                  <a:lnTo>
                    <a:pt x="16954" y="42577"/>
                  </a:lnTo>
                  <a:lnTo>
                    <a:pt x="159068" y="64199"/>
                  </a:lnTo>
                  <a:lnTo>
                    <a:pt x="137350" y="5906"/>
                  </a:lnTo>
                  <a:lnTo>
                    <a:pt x="154210" y="0"/>
                  </a:lnTo>
                  <a:lnTo>
                    <a:pt x="182594" y="76200"/>
                  </a:lnTo>
                  <a:lnTo>
                    <a:pt x="165640" y="82010"/>
                  </a:lnTo>
                  <a:lnTo>
                    <a:pt x="23622" y="60389"/>
                  </a:lnTo>
                  <a:lnTo>
                    <a:pt x="47911" y="125635"/>
                  </a:lnTo>
                  <a:lnTo>
                    <a:pt x="30956" y="131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5405913" y="3666838"/>
              <a:ext cx="181165" cy="147827"/>
            </a:xfrm>
            <a:custGeom>
              <a:avLst/>
              <a:gdLst>
                <a:gd name="connsiteX0" fmla="*/ 38290 w 181165"/>
                <a:gd name="connsiteY0" fmla="*/ 147828 h 147827"/>
                <a:gd name="connsiteX1" fmla="*/ 29813 w 181165"/>
                <a:gd name="connsiteY1" fmla="*/ 131254 h 147827"/>
                <a:gd name="connsiteX2" fmla="*/ 96584 w 181165"/>
                <a:gd name="connsiteY2" fmla="*/ 96869 h 147827"/>
                <a:gd name="connsiteX3" fmla="*/ 75343 w 181165"/>
                <a:gd name="connsiteY3" fmla="*/ 55626 h 147827"/>
                <a:gd name="connsiteX4" fmla="*/ 8572 w 181165"/>
                <a:gd name="connsiteY4" fmla="*/ 90011 h 147827"/>
                <a:gd name="connsiteX5" fmla="*/ 0 w 181165"/>
                <a:gd name="connsiteY5" fmla="*/ 73438 h 147827"/>
                <a:gd name="connsiteX6" fmla="*/ 142875 w 181165"/>
                <a:gd name="connsiteY6" fmla="*/ 0 h 147827"/>
                <a:gd name="connsiteX7" fmla="*/ 151352 w 181165"/>
                <a:gd name="connsiteY7" fmla="*/ 16573 h 147827"/>
                <a:gd name="connsiteX8" fmla="*/ 91249 w 181165"/>
                <a:gd name="connsiteY8" fmla="*/ 47530 h 147827"/>
                <a:gd name="connsiteX9" fmla="*/ 112395 w 181165"/>
                <a:gd name="connsiteY9" fmla="*/ 88678 h 147827"/>
                <a:gd name="connsiteX10" fmla="*/ 172593 w 181165"/>
                <a:gd name="connsiteY10" fmla="*/ 57721 h 147827"/>
                <a:gd name="connsiteX11" fmla="*/ 181166 w 181165"/>
                <a:gd name="connsiteY11" fmla="*/ 74390 h 147827"/>
                <a:gd name="connsiteX12" fmla="*/ 38290 w 181165"/>
                <a:gd name="connsiteY12" fmla="*/ 147828 h 14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165" h="147827">
                  <a:moveTo>
                    <a:pt x="38290" y="147828"/>
                  </a:moveTo>
                  <a:lnTo>
                    <a:pt x="29813" y="131254"/>
                  </a:lnTo>
                  <a:lnTo>
                    <a:pt x="96584" y="96869"/>
                  </a:lnTo>
                  <a:lnTo>
                    <a:pt x="75343" y="55626"/>
                  </a:lnTo>
                  <a:lnTo>
                    <a:pt x="8572" y="90011"/>
                  </a:lnTo>
                  <a:lnTo>
                    <a:pt x="0" y="73438"/>
                  </a:lnTo>
                  <a:lnTo>
                    <a:pt x="142875" y="0"/>
                  </a:lnTo>
                  <a:lnTo>
                    <a:pt x="151352" y="16573"/>
                  </a:lnTo>
                  <a:lnTo>
                    <a:pt x="91249" y="47530"/>
                  </a:lnTo>
                  <a:lnTo>
                    <a:pt x="112395" y="88678"/>
                  </a:lnTo>
                  <a:lnTo>
                    <a:pt x="172593" y="57721"/>
                  </a:lnTo>
                  <a:lnTo>
                    <a:pt x="181166" y="74390"/>
                  </a:lnTo>
                  <a:lnTo>
                    <a:pt x="38290" y="147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5461253" y="3751039"/>
              <a:ext cx="182213" cy="154114"/>
            </a:xfrm>
            <a:custGeom>
              <a:avLst/>
              <a:gdLst>
                <a:gd name="connsiteX0" fmla="*/ 50768 w 182213"/>
                <a:gd name="connsiteY0" fmla="*/ 154115 h 154114"/>
                <a:gd name="connsiteX1" fmla="*/ 0 w 182213"/>
                <a:gd name="connsiteY1" fmla="*/ 83249 h 154114"/>
                <a:gd name="connsiteX2" fmla="*/ 133826 w 182213"/>
                <a:gd name="connsiteY2" fmla="*/ 0 h 154114"/>
                <a:gd name="connsiteX3" fmla="*/ 182213 w 182213"/>
                <a:gd name="connsiteY3" fmla="*/ 67437 h 154114"/>
                <a:gd name="connsiteX4" fmla="*/ 167354 w 182213"/>
                <a:gd name="connsiteY4" fmla="*/ 76676 h 154114"/>
                <a:gd name="connsiteX5" fmla="*/ 130493 w 182213"/>
                <a:gd name="connsiteY5" fmla="*/ 25337 h 154114"/>
                <a:gd name="connsiteX6" fmla="*/ 88964 w 182213"/>
                <a:gd name="connsiteY6" fmla="*/ 51054 h 154114"/>
                <a:gd name="connsiteX7" fmla="*/ 122777 w 182213"/>
                <a:gd name="connsiteY7" fmla="*/ 98298 h 154114"/>
                <a:gd name="connsiteX8" fmla="*/ 107918 w 182213"/>
                <a:gd name="connsiteY8" fmla="*/ 107537 h 154114"/>
                <a:gd name="connsiteX9" fmla="*/ 74104 w 182213"/>
                <a:gd name="connsiteY9" fmla="*/ 60293 h 154114"/>
                <a:gd name="connsiteX10" fmla="*/ 26289 w 182213"/>
                <a:gd name="connsiteY10" fmla="*/ 89916 h 154114"/>
                <a:gd name="connsiteX11" fmla="*/ 65627 w 182213"/>
                <a:gd name="connsiteY11" fmla="*/ 144875 h 154114"/>
                <a:gd name="connsiteX12" fmla="*/ 50768 w 182213"/>
                <a:gd name="connsiteY12" fmla="*/ 154115 h 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213" h="154114">
                  <a:moveTo>
                    <a:pt x="50768" y="154115"/>
                  </a:moveTo>
                  <a:lnTo>
                    <a:pt x="0" y="83249"/>
                  </a:lnTo>
                  <a:lnTo>
                    <a:pt x="133826" y="0"/>
                  </a:lnTo>
                  <a:lnTo>
                    <a:pt x="182213" y="67437"/>
                  </a:lnTo>
                  <a:lnTo>
                    <a:pt x="167354" y="76676"/>
                  </a:lnTo>
                  <a:lnTo>
                    <a:pt x="130493" y="25337"/>
                  </a:lnTo>
                  <a:lnTo>
                    <a:pt x="88964" y="51054"/>
                  </a:lnTo>
                  <a:lnTo>
                    <a:pt x="122777" y="98298"/>
                  </a:lnTo>
                  <a:lnTo>
                    <a:pt x="107918" y="107537"/>
                  </a:lnTo>
                  <a:lnTo>
                    <a:pt x="74104" y="60293"/>
                  </a:lnTo>
                  <a:lnTo>
                    <a:pt x="26289" y="89916"/>
                  </a:lnTo>
                  <a:lnTo>
                    <a:pt x="65627" y="144875"/>
                  </a:lnTo>
                  <a:lnTo>
                    <a:pt x="50768" y="154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608795" y="3881056"/>
              <a:ext cx="115633" cy="135445"/>
            </a:xfrm>
            <a:custGeom>
              <a:avLst/>
              <a:gdLst>
                <a:gd name="connsiteX0" fmla="*/ 17050 w 115633"/>
                <a:gd name="connsiteY0" fmla="*/ 135445 h 135445"/>
                <a:gd name="connsiteX1" fmla="*/ 0 w 115633"/>
                <a:gd name="connsiteY1" fmla="*/ 121063 h 135445"/>
                <a:gd name="connsiteX2" fmla="*/ 98584 w 115633"/>
                <a:gd name="connsiteY2" fmla="*/ 0 h 135445"/>
                <a:gd name="connsiteX3" fmla="*/ 115634 w 115633"/>
                <a:gd name="connsiteY3" fmla="*/ 14383 h 135445"/>
                <a:gd name="connsiteX4" fmla="*/ 17050 w 115633"/>
                <a:gd name="connsiteY4" fmla="*/ 135445 h 1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33" h="135445">
                  <a:moveTo>
                    <a:pt x="17050" y="135445"/>
                  </a:moveTo>
                  <a:lnTo>
                    <a:pt x="0" y="121063"/>
                  </a:lnTo>
                  <a:lnTo>
                    <a:pt x="98584" y="0"/>
                  </a:lnTo>
                  <a:lnTo>
                    <a:pt x="115634" y="14383"/>
                  </a:lnTo>
                  <a:lnTo>
                    <a:pt x="17050" y="1354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5644800" y="3917441"/>
              <a:ext cx="138779" cy="164020"/>
            </a:xfrm>
            <a:custGeom>
              <a:avLst/>
              <a:gdLst>
                <a:gd name="connsiteX0" fmla="*/ 57341 w 138779"/>
                <a:gd name="connsiteY0" fmla="*/ 152400 h 164020"/>
                <a:gd name="connsiteX1" fmla="*/ 77533 w 138779"/>
                <a:gd name="connsiteY1" fmla="*/ 109538 h 164020"/>
                <a:gd name="connsiteX2" fmla="*/ 53054 w 138779"/>
                <a:gd name="connsiteY2" fmla="*/ 91726 h 164020"/>
                <a:gd name="connsiteX3" fmla="*/ 16669 w 138779"/>
                <a:gd name="connsiteY3" fmla="*/ 127254 h 164020"/>
                <a:gd name="connsiteX4" fmla="*/ 0 w 138779"/>
                <a:gd name="connsiteY4" fmla="*/ 114300 h 164020"/>
                <a:gd name="connsiteX5" fmla="*/ 115538 w 138779"/>
                <a:gd name="connsiteY5" fmla="*/ 0 h 164020"/>
                <a:gd name="connsiteX6" fmla="*/ 138779 w 138779"/>
                <a:gd name="connsiteY6" fmla="*/ 14097 h 164020"/>
                <a:gd name="connsiteX7" fmla="*/ 77248 w 138779"/>
                <a:gd name="connsiteY7" fmla="*/ 164021 h 164020"/>
                <a:gd name="connsiteX8" fmla="*/ 86868 w 138779"/>
                <a:gd name="connsiteY8" fmla="*/ 88487 h 164020"/>
                <a:gd name="connsiteX9" fmla="*/ 110966 w 138779"/>
                <a:gd name="connsiteY9" fmla="*/ 33147 h 164020"/>
                <a:gd name="connsiteX10" fmla="*/ 108775 w 138779"/>
                <a:gd name="connsiteY10" fmla="*/ 31242 h 164020"/>
                <a:gd name="connsiteX11" fmla="*/ 67151 w 138779"/>
                <a:gd name="connsiteY11" fmla="*/ 73724 h 16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9" h="164020">
                  <a:moveTo>
                    <a:pt x="57341" y="152400"/>
                  </a:moveTo>
                  <a:lnTo>
                    <a:pt x="77533" y="109538"/>
                  </a:lnTo>
                  <a:lnTo>
                    <a:pt x="53054" y="91726"/>
                  </a:lnTo>
                  <a:lnTo>
                    <a:pt x="16669" y="127254"/>
                  </a:lnTo>
                  <a:lnTo>
                    <a:pt x="0" y="114300"/>
                  </a:lnTo>
                  <a:lnTo>
                    <a:pt x="115538" y="0"/>
                  </a:lnTo>
                  <a:lnTo>
                    <a:pt x="138779" y="14097"/>
                  </a:lnTo>
                  <a:lnTo>
                    <a:pt x="77248" y="164021"/>
                  </a:lnTo>
                  <a:close/>
                  <a:moveTo>
                    <a:pt x="86868" y="88487"/>
                  </a:moveTo>
                  <a:lnTo>
                    <a:pt x="110966" y="33147"/>
                  </a:lnTo>
                  <a:lnTo>
                    <a:pt x="108775" y="31242"/>
                  </a:lnTo>
                  <a:lnTo>
                    <a:pt x="67151" y="737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5742812" y="3945445"/>
              <a:ext cx="147161" cy="180403"/>
            </a:xfrm>
            <a:custGeom>
              <a:avLst/>
              <a:gdLst>
                <a:gd name="connsiteX0" fmla="*/ 75152 w 147161"/>
                <a:gd name="connsiteY0" fmla="*/ 180404 h 180403"/>
                <a:gd name="connsiteX1" fmla="*/ 54388 w 147161"/>
                <a:gd name="connsiteY1" fmla="*/ 170688 h 180403"/>
                <a:gd name="connsiteX2" fmla="*/ 66485 w 147161"/>
                <a:gd name="connsiteY2" fmla="*/ 59341 h 180403"/>
                <a:gd name="connsiteX3" fmla="*/ 20860 w 147161"/>
                <a:gd name="connsiteY3" fmla="*/ 152971 h 180403"/>
                <a:gd name="connsiteX4" fmla="*/ 0 w 147161"/>
                <a:gd name="connsiteY4" fmla="*/ 143351 h 180403"/>
                <a:gd name="connsiteX5" fmla="*/ 72485 w 147161"/>
                <a:gd name="connsiteY5" fmla="*/ 0 h 180403"/>
                <a:gd name="connsiteX6" fmla="*/ 91345 w 147161"/>
                <a:gd name="connsiteY6" fmla="*/ 8668 h 180403"/>
                <a:gd name="connsiteX7" fmla="*/ 82582 w 147161"/>
                <a:gd name="connsiteY7" fmla="*/ 114491 h 180403"/>
                <a:gd name="connsiteX8" fmla="*/ 129635 w 147161"/>
                <a:gd name="connsiteY8" fmla="*/ 27146 h 180403"/>
                <a:gd name="connsiteX9" fmla="*/ 147161 w 147161"/>
                <a:gd name="connsiteY9" fmla="*/ 34385 h 180403"/>
                <a:gd name="connsiteX10" fmla="*/ 75152 w 147161"/>
                <a:gd name="connsiteY10" fmla="*/ 180404 h 18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61" h="180403">
                  <a:moveTo>
                    <a:pt x="75152" y="180404"/>
                  </a:moveTo>
                  <a:lnTo>
                    <a:pt x="54388" y="170688"/>
                  </a:lnTo>
                  <a:lnTo>
                    <a:pt x="66485" y="59341"/>
                  </a:lnTo>
                  <a:lnTo>
                    <a:pt x="20860" y="152971"/>
                  </a:lnTo>
                  <a:lnTo>
                    <a:pt x="0" y="143351"/>
                  </a:lnTo>
                  <a:lnTo>
                    <a:pt x="72485" y="0"/>
                  </a:lnTo>
                  <a:lnTo>
                    <a:pt x="91345" y="8668"/>
                  </a:lnTo>
                  <a:lnTo>
                    <a:pt x="82582" y="114491"/>
                  </a:lnTo>
                  <a:lnTo>
                    <a:pt x="129635" y="27146"/>
                  </a:lnTo>
                  <a:lnTo>
                    <a:pt x="147161" y="34385"/>
                  </a:lnTo>
                  <a:lnTo>
                    <a:pt x="75152" y="1804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5857404" y="3993089"/>
              <a:ext cx="107500" cy="164572"/>
            </a:xfrm>
            <a:custGeom>
              <a:avLst/>
              <a:gdLst>
                <a:gd name="connsiteX0" fmla="*/ 68383 w 107500"/>
                <a:gd name="connsiteY0" fmla="*/ 164573 h 164572"/>
                <a:gd name="connsiteX1" fmla="*/ 54953 w 107500"/>
                <a:gd name="connsiteY1" fmla="*/ 160191 h 164572"/>
                <a:gd name="connsiteX2" fmla="*/ 56191 w 107500"/>
                <a:gd name="connsiteY2" fmla="*/ 147523 h 164572"/>
                <a:gd name="connsiteX3" fmla="*/ 43713 w 107500"/>
                <a:gd name="connsiteY3" fmla="*/ 152762 h 164572"/>
                <a:gd name="connsiteX4" fmla="*/ 27997 w 107500"/>
                <a:gd name="connsiteY4" fmla="*/ 151333 h 164572"/>
                <a:gd name="connsiteX5" fmla="*/ 3327 w 107500"/>
                <a:gd name="connsiteY5" fmla="*/ 125140 h 164572"/>
                <a:gd name="connsiteX6" fmla="*/ 6566 w 107500"/>
                <a:gd name="connsiteY6" fmla="*/ 67989 h 164572"/>
                <a:gd name="connsiteX7" fmla="*/ 36665 w 107500"/>
                <a:gd name="connsiteY7" fmla="*/ 12649 h 164572"/>
                <a:gd name="connsiteX8" fmla="*/ 82766 w 107500"/>
                <a:gd name="connsiteY8" fmla="*/ 1695 h 164572"/>
                <a:gd name="connsiteX9" fmla="*/ 106292 w 107500"/>
                <a:gd name="connsiteY9" fmla="*/ 57798 h 164572"/>
                <a:gd name="connsiteX10" fmla="*/ 85718 w 107500"/>
                <a:gd name="connsiteY10" fmla="*/ 56083 h 164572"/>
                <a:gd name="connsiteX11" fmla="*/ 75146 w 107500"/>
                <a:gd name="connsiteY11" fmla="*/ 19888 h 164572"/>
                <a:gd name="connsiteX12" fmla="*/ 46571 w 107500"/>
                <a:gd name="connsiteY12" fmla="*/ 27699 h 164572"/>
                <a:gd name="connsiteX13" fmla="*/ 25806 w 107500"/>
                <a:gd name="connsiteY13" fmla="*/ 72561 h 164572"/>
                <a:gd name="connsiteX14" fmla="*/ 20472 w 107500"/>
                <a:gd name="connsiteY14" fmla="*/ 118281 h 164572"/>
                <a:gd name="connsiteX15" fmla="*/ 35045 w 107500"/>
                <a:gd name="connsiteY15" fmla="*/ 136093 h 164572"/>
                <a:gd name="connsiteX16" fmla="*/ 54095 w 107500"/>
                <a:gd name="connsiteY16" fmla="*/ 133236 h 164572"/>
                <a:gd name="connsiteX17" fmla="*/ 67716 w 107500"/>
                <a:gd name="connsiteY17" fmla="*/ 110280 h 164572"/>
                <a:gd name="connsiteX18" fmla="*/ 70574 w 107500"/>
                <a:gd name="connsiteY18" fmla="*/ 100755 h 164572"/>
                <a:gd name="connsiteX19" fmla="*/ 45904 w 107500"/>
                <a:gd name="connsiteY19" fmla="*/ 92850 h 164572"/>
                <a:gd name="connsiteX20" fmla="*/ 50952 w 107500"/>
                <a:gd name="connsiteY20" fmla="*/ 76752 h 164572"/>
                <a:gd name="connsiteX21" fmla="*/ 90957 w 107500"/>
                <a:gd name="connsiteY21" fmla="*/ 90468 h 16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7500" h="164572">
                  <a:moveTo>
                    <a:pt x="68383" y="164573"/>
                  </a:moveTo>
                  <a:lnTo>
                    <a:pt x="54953" y="160191"/>
                  </a:lnTo>
                  <a:lnTo>
                    <a:pt x="56191" y="147523"/>
                  </a:lnTo>
                  <a:cubicBezTo>
                    <a:pt x="52629" y="150444"/>
                    <a:pt x="48293" y="152265"/>
                    <a:pt x="43713" y="152762"/>
                  </a:cubicBezTo>
                  <a:cubicBezTo>
                    <a:pt x="38436" y="153569"/>
                    <a:pt x="33042" y="153079"/>
                    <a:pt x="27997" y="151333"/>
                  </a:cubicBezTo>
                  <a:cubicBezTo>
                    <a:pt x="16107" y="146976"/>
                    <a:pt x="6965" y="137269"/>
                    <a:pt x="3327" y="125140"/>
                  </a:cubicBezTo>
                  <a:cubicBezTo>
                    <a:pt x="-2007" y="111296"/>
                    <a:pt x="-927" y="92246"/>
                    <a:pt x="6566" y="67989"/>
                  </a:cubicBezTo>
                  <a:cubicBezTo>
                    <a:pt x="14662" y="41510"/>
                    <a:pt x="24758" y="23031"/>
                    <a:pt x="36665" y="12649"/>
                  </a:cubicBezTo>
                  <a:cubicBezTo>
                    <a:pt x="49208" y="1471"/>
                    <a:pt x="66535" y="-2646"/>
                    <a:pt x="82766" y="1695"/>
                  </a:cubicBezTo>
                  <a:cubicBezTo>
                    <a:pt x="100006" y="7220"/>
                    <a:pt x="111341" y="28461"/>
                    <a:pt x="106292" y="57798"/>
                  </a:cubicBezTo>
                  <a:lnTo>
                    <a:pt x="85718" y="56083"/>
                  </a:lnTo>
                  <a:cubicBezTo>
                    <a:pt x="89243" y="43510"/>
                    <a:pt x="87433" y="23889"/>
                    <a:pt x="75146" y="19888"/>
                  </a:cubicBezTo>
                  <a:cubicBezTo>
                    <a:pt x="64915" y="16555"/>
                    <a:pt x="53683" y="19626"/>
                    <a:pt x="46571" y="27699"/>
                  </a:cubicBezTo>
                  <a:cubicBezTo>
                    <a:pt x="36804" y="41164"/>
                    <a:pt x="29752" y="56402"/>
                    <a:pt x="25806" y="72561"/>
                  </a:cubicBezTo>
                  <a:cubicBezTo>
                    <a:pt x="19456" y="93389"/>
                    <a:pt x="17678" y="108629"/>
                    <a:pt x="20472" y="118281"/>
                  </a:cubicBezTo>
                  <a:cubicBezTo>
                    <a:pt x="21948" y="126328"/>
                    <a:pt x="27451" y="133053"/>
                    <a:pt x="35045" y="136093"/>
                  </a:cubicBezTo>
                  <a:cubicBezTo>
                    <a:pt x="41460" y="138519"/>
                    <a:pt x="48674" y="137436"/>
                    <a:pt x="54095" y="133236"/>
                  </a:cubicBezTo>
                  <a:cubicBezTo>
                    <a:pt x="60989" y="127250"/>
                    <a:pt x="65767" y="119199"/>
                    <a:pt x="67716" y="110280"/>
                  </a:cubicBezTo>
                  <a:lnTo>
                    <a:pt x="70574" y="100755"/>
                  </a:lnTo>
                  <a:lnTo>
                    <a:pt x="45904" y="92850"/>
                  </a:lnTo>
                  <a:lnTo>
                    <a:pt x="50952" y="76752"/>
                  </a:lnTo>
                  <a:lnTo>
                    <a:pt x="90957" y="904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052013" y="4009929"/>
              <a:ext cx="90468" cy="158374"/>
            </a:xfrm>
            <a:custGeom>
              <a:avLst/>
              <a:gdLst>
                <a:gd name="connsiteX0" fmla="*/ 87516 w 90468"/>
                <a:gd name="connsiteY0" fmla="*/ 112681 h 158374"/>
                <a:gd name="connsiteX1" fmla="*/ 75895 w 90468"/>
                <a:gd name="connsiteY1" fmla="*/ 146685 h 158374"/>
                <a:gd name="connsiteX2" fmla="*/ 42367 w 90468"/>
                <a:gd name="connsiteY2" fmla="*/ 158020 h 158374"/>
                <a:gd name="connsiteX3" fmla="*/ 9696 w 90468"/>
                <a:gd name="connsiteY3" fmla="*/ 144209 h 158374"/>
                <a:gd name="connsiteX4" fmla="*/ 171 w 90468"/>
                <a:gd name="connsiteY4" fmla="*/ 109442 h 158374"/>
                <a:gd name="connsiteX5" fmla="*/ 3696 w 90468"/>
                <a:gd name="connsiteY5" fmla="*/ 0 h 158374"/>
                <a:gd name="connsiteX6" fmla="*/ 22746 w 90468"/>
                <a:gd name="connsiteY6" fmla="*/ 762 h 158374"/>
                <a:gd name="connsiteX7" fmla="*/ 19221 w 90468"/>
                <a:gd name="connsiteY7" fmla="*/ 110109 h 158374"/>
                <a:gd name="connsiteX8" fmla="*/ 25222 w 90468"/>
                <a:gd name="connsiteY8" fmla="*/ 132969 h 158374"/>
                <a:gd name="connsiteX9" fmla="*/ 42558 w 90468"/>
                <a:gd name="connsiteY9" fmla="*/ 140970 h 158374"/>
                <a:gd name="connsiteX10" fmla="*/ 60369 w 90468"/>
                <a:gd name="connsiteY10" fmla="*/ 134302 h 158374"/>
                <a:gd name="connsiteX11" fmla="*/ 67799 w 90468"/>
                <a:gd name="connsiteY11" fmla="*/ 112014 h 158374"/>
                <a:gd name="connsiteX12" fmla="*/ 71418 w 90468"/>
                <a:gd name="connsiteY12" fmla="*/ 2667 h 158374"/>
                <a:gd name="connsiteX13" fmla="*/ 90468 w 90468"/>
                <a:gd name="connsiteY13" fmla="*/ 3334 h 15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68" h="158374">
                  <a:moveTo>
                    <a:pt x="87516" y="112681"/>
                  </a:moveTo>
                  <a:cubicBezTo>
                    <a:pt x="87781" y="125032"/>
                    <a:pt x="83664" y="137079"/>
                    <a:pt x="75895" y="146685"/>
                  </a:cubicBezTo>
                  <a:cubicBezTo>
                    <a:pt x="67097" y="155483"/>
                    <a:pt x="54699" y="159675"/>
                    <a:pt x="42367" y="158020"/>
                  </a:cubicBezTo>
                  <a:cubicBezTo>
                    <a:pt x="29932" y="158686"/>
                    <a:pt x="17883" y="153592"/>
                    <a:pt x="9696" y="144209"/>
                  </a:cubicBezTo>
                  <a:cubicBezTo>
                    <a:pt x="2546" y="134094"/>
                    <a:pt x="-825" y="121789"/>
                    <a:pt x="171" y="109442"/>
                  </a:cubicBezTo>
                  <a:lnTo>
                    <a:pt x="3696" y="0"/>
                  </a:lnTo>
                  <a:lnTo>
                    <a:pt x="22746" y="762"/>
                  </a:lnTo>
                  <a:lnTo>
                    <a:pt x="19221" y="110109"/>
                  </a:lnTo>
                  <a:cubicBezTo>
                    <a:pt x="18251" y="118214"/>
                    <a:pt x="20396" y="126385"/>
                    <a:pt x="25222" y="132969"/>
                  </a:cubicBezTo>
                  <a:cubicBezTo>
                    <a:pt x="29588" y="137996"/>
                    <a:pt x="35900" y="140909"/>
                    <a:pt x="42558" y="140970"/>
                  </a:cubicBezTo>
                  <a:cubicBezTo>
                    <a:pt x="49185" y="141466"/>
                    <a:pt x="55696" y="139028"/>
                    <a:pt x="60369" y="134302"/>
                  </a:cubicBezTo>
                  <a:cubicBezTo>
                    <a:pt x="65599" y="128093"/>
                    <a:pt x="68257" y="120119"/>
                    <a:pt x="67799" y="112014"/>
                  </a:cubicBezTo>
                  <a:lnTo>
                    <a:pt x="71418" y="2667"/>
                  </a:lnTo>
                  <a:lnTo>
                    <a:pt x="90468" y="33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153625" y="3997165"/>
              <a:ext cx="95535" cy="167925"/>
            </a:xfrm>
            <a:custGeom>
              <a:avLst/>
              <a:gdLst>
                <a:gd name="connsiteX0" fmla="*/ 95536 w 95535"/>
                <a:gd name="connsiteY0" fmla="*/ 154686 h 167925"/>
                <a:gd name="connsiteX1" fmla="*/ 78391 w 95535"/>
                <a:gd name="connsiteY1" fmla="*/ 157353 h 167925"/>
                <a:gd name="connsiteX2" fmla="*/ 24098 w 95535"/>
                <a:gd name="connsiteY2" fmla="*/ 52864 h 167925"/>
                <a:gd name="connsiteX3" fmla="*/ 32385 w 95535"/>
                <a:gd name="connsiteY3" fmla="*/ 164973 h 167925"/>
                <a:gd name="connsiteX4" fmla="*/ 12001 w 95535"/>
                <a:gd name="connsiteY4" fmla="*/ 167926 h 167925"/>
                <a:gd name="connsiteX5" fmla="*/ 0 w 95535"/>
                <a:gd name="connsiteY5" fmla="*/ 10668 h 167925"/>
                <a:gd name="connsiteX6" fmla="*/ 23527 w 95535"/>
                <a:gd name="connsiteY6" fmla="*/ 8477 h 167925"/>
                <a:gd name="connsiteX7" fmla="*/ 68199 w 95535"/>
                <a:gd name="connsiteY7" fmla="*/ 81725 h 167925"/>
                <a:gd name="connsiteX8" fmla="*/ 59912 w 95535"/>
                <a:gd name="connsiteY8" fmla="*/ 2953 h 167925"/>
                <a:gd name="connsiteX9" fmla="*/ 76962 w 95535"/>
                <a:gd name="connsiteY9" fmla="*/ 0 h 167925"/>
                <a:gd name="connsiteX10" fmla="*/ 95536 w 95535"/>
                <a:gd name="connsiteY10" fmla="*/ 154686 h 16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535" h="167925">
                  <a:moveTo>
                    <a:pt x="95536" y="154686"/>
                  </a:moveTo>
                  <a:lnTo>
                    <a:pt x="78391" y="157353"/>
                  </a:lnTo>
                  <a:lnTo>
                    <a:pt x="24098" y="52864"/>
                  </a:lnTo>
                  <a:lnTo>
                    <a:pt x="32385" y="164973"/>
                  </a:lnTo>
                  <a:lnTo>
                    <a:pt x="12001" y="167926"/>
                  </a:lnTo>
                  <a:lnTo>
                    <a:pt x="0" y="10668"/>
                  </a:lnTo>
                  <a:lnTo>
                    <a:pt x="23527" y="8477"/>
                  </a:lnTo>
                  <a:lnTo>
                    <a:pt x="68199" y="81725"/>
                  </a:lnTo>
                  <a:lnTo>
                    <a:pt x="59912" y="2953"/>
                  </a:lnTo>
                  <a:lnTo>
                    <a:pt x="76962" y="0"/>
                  </a:lnTo>
                  <a:lnTo>
                    <a:pt x="95536" y="1546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6245827" y="3986592"/>
              <a:ext cx="62007" cy="154876"/>
            </a:xfrm>
            <a:custGeom>
              <a:avLst/>
              <a:gdLst>
                <a:gd name="connsiteX0" fmla="*/ 62008 w 62007"/>
                <a:gd name="connsiteY0" fmla="*/ 148781 h 154876"/>
                <a:gd name="connsiteX1" fmla="*/ 41910 w 62007"/>
                <a:gd name="connsiteY1" fmla="*/ 154877 h 154876"/>
                <a:gd name="connsiteX2" fmla="*/ 0 w 62007"/>
                <a:gd name="connsiteY2" fmla="*/ 6191 h 154876"/>
                <a:gd name="connsiteX3" fmla="*/ 20098 w 62007"/>
                <a:gd name="connsiteY3" fmla="*/ 0 h 154876"/>
                <a:gd name="connsiteX4" fmla="*/ 62008 w 62007"/>
                <a:gd name="connsiteY4" fmla="*/ 148781 h 1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07" h="154876">
                  <a:moveTo>
                    <a:pt x="62008" y="148781"/>
                  </a:moveTo>
                  <a:lnTo>
                    <a:pt x="41910" y="154877"/>
                  </a:lnTo>
                  <a:lnTo>
                    <a:pt x="0" y="6191"/>
                  </a:lnTo>
                  <a:lnTo>
                    <a:pt x="20098" y="0"/>
                  </a:lnTo>
                  <a:lnTo>
                    <a:pt x="62008" y="14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280784" y="3946778"/>
              <a:ext cx="106870" cy="174116"/>
            </a:xfrm>
            <a:custGeom>
              <a:avLst/>
              <a:gdLst>
                <a:gd name="connsiteX0" fmla="*/ 81439 w 106870"/>
                <a:gd name="connsiteY0" fmla="*/ 0 h 174116"/>
                <a:gd name="connsiteX1" fmla="*/ 106871 w 106870"/>
                <a:gd name="connsiteY1" fmla="*/ 164306 h 174116"/>
                <a:gd name="connsiteX2" fmla="*/ 87058 w 106870"/>
                <a:gd name="connsiteY2" fmla="*/ 174117 h 174116"/>
                <a:gd name="connsiteX3" fmla="*/ 0 w 106870"/>
                <a:gd name="connsiteY3" fmla="*/ 34671 h 174116"/>
                <a:gd name="connsiteX4" fmla="*/ 19145 w 106870"/>
                <a:gd name="connsiteY4" fmla="*/ 26575 h 174116"/>
                <a:gd name="connsiteX5" fmla="*/ 79724 w 106870"/>
                <a:gd name="connsiteY5" fmla="*/ 121729 h 174116"/>
                <a:gd name="connsiteX6" fmla="*/ 62865 w 106870"/>
                <a:gd name="connsiteY6" fmla="*/ 8096 h 174116"/>
                <a:gd name="connsiteX7" fmla="*/ 81439 w 106870"/>
                <a:gd name="connsiteY7" fmla="*/ 0 h 17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70" h="174116">
                  <a:moveTo>
                    <a:pt x="81439" y="0"/>
                  </a:moveTo>
                  <a:lnTo>
                    <a:pt x="106871" y="164306"/>
                  </a:lnTo>
                  <a:lnTo>
                    <a:pt x="87058" y="174117"/>
                  </a:lnTo>
                  <a:lnTo>
                    <a:pt x="0" y="34671"/>
                  </a:lnTo>
                  <a:lnTo>
                    <a:pt x="19145" y="26575"/>
                  </a:lnTo>
                  <a:lnTo>
                    <a:pt x="79724" y="121729"/>
                  </a:lnTo>
                  <a:lnTo>
                    <a:pt x="62865" y="8096"/>
                  </a:lnTo>
                  <a:lnTo>
                    <a:pt x="8143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6370509" y="3904678"/>
              <a:ext cx="153352" cy="174974"/>
            </a:xfrm>
            <a:custGeom>
              <a:avLst/>
              <a:gdLst>
                <a:gd name="connsiteX0" fmla="*/ 153352 w 153352"/>
                <a:gd name="connsiteY0" fmla="*/ 135255 h 174974"/>
                <a:gd name="connsiteX1" fmla="*/ 79915 w 153352"/>
                <a:gd name="connsiteY1" fmla="*/ 174974 h 174974"/>
                <a:gd name="connsiteX2" fmla="*/ 0 w 153352"/>
                <a:gd name="connsiteY2" fmla="*/ 37624 h 174974"/>
                <a:gd name="connsiteX3" fmla="*/ 69723 w 153352"/>
                <a:gd name="connsiteY3" fmla="*/ 0 h 174974"/>
                <a:gd name="connsiteX4" fmla="*/ 78677 w 153352"/>
                <a:gd name="connsiteY4" fmla="*/ 15145 h 174974"/>
                <a:gd name="connsiteX5" fmla="*/ 25337 w 153352"/>
                <a:gd name="connsiteY5" fmla="*/ 44005 h 174974"/>
                <a:gd name="connsiteX6" fmla="*/ 50197 w 153352"/>
                <a:gd name="connsiteY6" fmla="*/ 86582 h 174974"/>
                <a:gd name="connsiteX7" fmla="*/ 99155 w 153352"/>
                <a:gd name="connsiteY7" fmla="*/ 60103 h 174974"/>
                <a:gd name="connsiteX8" fmla="*/ 108014 w 153352"/>
                <a:gd name="connsiteY8" fmla="*/ 75343 h 174974"/>
                <a:gd name="connsiteX9" fmla="*/ 59055 w 153352"/>
                <a:gd name="connsiteY9" fmla="*/ 101822 h 174974"/>
                <a:gd name="connsiteX10" fmla="*/ 87630 w 153352"/>
                <a:gd name="connsiteY10" fmla="*/ 150781 h 174974"/>
                <a:gd name="connsiteX11" fmla="*/ 144399 w 153352"/>
                <a:gd name="connsiteY11" fmla="*/ 120015 h 174974"/>
                <a:gd name="connsiteX12" fmla="*/ 153352 w 153352"/>
                <a:gd name="connsiteY12" fmla="*/ 135255 h 17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352" h="174974">
                  <a:moveTo>
                    <a:pt x="153352" y="135255"/>
                  </a:moveTo>
                  <a:lnTo>
                    <a:pt x="79915" y="174974"/>
                  </a:lnTo>
                  <a:lnTo>
                    <a:pt x="0" y="37624"/>
                  </a:lnTo>
                  <a:lnTo>
                    <a:pt x="69723" y="0"/>
                  </a:lnTo>
                  <a:lnTo>
                    <a:pt x="78677" y="15145"/>
                  </a:lnTo>
                  <a:lnTo>
                    <a:pt x="25337" y="44005"/>
                  </a:lnTo>
                  <a:lnTo>
                    <a:pt x="50197" y="86582"/>
                  </a:lnTo>
                  <a:lnTo>
                    <a:pt x="99155" y="60103"/>
                  </a:lnTo>
                  <a:lnTo>
                    <a:pt x="108014" y="75343"/>
                  </a:lnTo>
                  <a:lnTo>
                    <a:pt x="59055" y="101822"/>
                  </a:lnTo>
                  <a:lnTo>
                    <a:pt x="87630" y="150781"/>
                  </a:lnTo>
                  <a:lnTo>
                    <a:pt x="144399" y="120015"/>
                  </a:lnTo>
                  <a:lnTo>
                    <a:pt x="153352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447281" y="3865741"/>
              <a:ext cx="160210" cy="164285"/>
            </a:xfrm>
            <a:custGeom>
              <a:avLst/>
              <a:gdLst>
                <a:gd name="connsiteX0" fmla="*/ 160211 w 160210"/>
                <a:gd name="connsiteY0" fmla="*/ 115517 h 164285"/>
                <a:gd name="connsiteX1" fmla="*/ 144018 w 160210"/>
                <a:gd name="connsiteY1" fmla="*/ 129328 h 164285"/>
                <a:gd name="connsiteX2" fmla="*/ 86868 w 160210"/>
                <a:gd name="connsiteY2" fmla="*/ 81703 h 164285"/>
                <a:gd name="connsiteX3" fmla="*/ 72200 w 160210"/>
                <a:gd name="connsiteY3" fmla="*/ 95038 h 164285"/>
                <a:gd name="connsiteX4" fmla="*/ 110300 w 160210"/>
                <a:gd name="connsiteY4" fmla="*/ 147426 h 164285"/>
                <a:gd name="connsiteX5" fmla="*/ 94202 w 160210"/>
                <a:gd name="connsiteY5" fmla="*/ 164285 h 164285"/>
                <a:gd name="connsiteX6" fmla="*/ 0 w 160210"/>
                <a:gd name="connsiteY6" fmla="*/ 32078 h 164285"/>
                <a:gd name="connsiteX7" fmla="*/ 30004 w 160210"/>
                <a:gd name="connsiteY7" fmla="*/ 10552 h 164285"/>
                <a:gd name="connsiteX8" fmla="*/ 63627 w 160210"/>
                <a:gd name="connsiteY8" fmla="*/ 74 h 164285"/>
                <a:gd name="connsiteX9" fmla="*/ 104108 w 160210"/>
                <a:gd name="connsiteY9" fmla="*/ 46271 h 164285"/>
                <a:gd name="connsiteX10" fmla="*/ 100394 w 160210"/>
                <a:gd name="connsiteY10" fmla="*/ 67892 h 164285"/>
                <a:gd name="connsiteX11" fmla="*/ 58769 w 160210"/>
                <a:gd name="connsiteY11" fmla="*/ 22458 h 164285"/>
                <a:gd name="connsiteX12" fmla="*/ 28766 w 160210"/>
                <a:gd name="connsiteY12" fmla="*/ 35031 h 164285"/>
                <a:gd name="connsiteX13" fmla="*/ 60007 w 160210"/>
                <a:gd name="connsiteY13" fmla="*/ 76465 h 164285"/>
                <a:gd name="connsiteX14" fmla="*/ 81344 w 160210"/>
                <a:gd name="connsiteY14" fmla="*/ 55605 h 164285"/>
                <a:gd name="connsiteX15" fmla="*/ 58769 w 160210"/>
                <a:gd name="connsiteY15" fmla="*/ 22458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10" h="164285">
                  <a:moveTo>
                    <a:pt x="160211" y="115517"/>
                  </a:moveTo>
                  <a:lnTo>
                    <a:pt x="144018" y="129328"/>
                  </a:lnTo>
                  <a:lnTo>
                    <a:pt x="86868" y="81703"/>
                  </a:lnTo>
                  <a:lnTo>
                    <a:pt x="72200" y="95038"/>
                  </a:lnTo>
                  <a:lnTo>
                    <a:pt x="110300" y="147426"/>
                  </a:lnTo>
                  <a:lnTo>
                    <a:pt x="94202" y="164285"/>
                  </a:lnTo>
                  <a:lnTo>
                    <a:pt x="0" y="32078"/>
                  </a:lnTo>
                  <a:lnTo>
                    <a:pt x="30004" y="10552"/>
                  </a:lnTo>
                  <a:cubicBezTo>
                    <a:pt x="39590" y="3136"/>
                    <a:pt x="51525" y="-583"/>
                    <a:pt x="63627" y="74"/>
                  </a:cubicBezTo>
                  <a:cubicBezTo>
                    <a:pt x="92964" y="3598"/>
                    <a:pt x="105442" y="23315"/>
                    <a:pt x="104108" y="46271"/>
                  </a:cubicBezTo>
                  <a:cubicBezTo>
                    <a:pt x="104090" y="53635"/>
                    <a:pt x="102834" y="60944"/>
                    <a:pt x="100394" y="67892"/>
                  </a:cubicBezTo>
                  <a:close/>
                  <a:moveTo>
                    <a:pt x="58769" y="22458"/>
                  </a:moveTo>
                  <a:cubicBezTo>
                    <a:pt x="46768" y="19124"/>
                    <a:pt x="37338" y="28363"/>
                    <a:pt x="28766" y="35031"/>
                  </a:cubicBezTo>
                  <a:lnTo>
                    <a:pt x="60007" y="76465"/>
                  </a:lnTo>
                  <a:cubicBezTo>
                    <a:pt x="68947" y="71666"/>
                    <a:pt x="76344" y="64434"/>
                    <a:pt x="81344" y="55605"/>
                  </a:cubicBezTo>
                  <a:cubicBezTo>
                    <a:pt x="84392" y="40555"/>
                    <a:pt x="77724" y="27601"/>
                    <a:pt x="58769" y="2245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532387" y="3798859"/>
              <a:ext cx="146210" cy="137437"/>
            </a:xfrm>
            <a:custGeom>
              <a:avLst/>
              <a:gdLst>
                <a:gd name="connsiteX0" fmla="*/ 125873 w 146210"/>
                <a:gd name="connsiteY0" fmla="*/ 54764 h 137437"/>
                <a:gd name="connsiteX1" fmla="*/ 138818 w 146210"/>
                <a:gd name="connsiteY1" fmla="*/ 117150 h 137437"/>
                <a:gd name="connsiteX2" fmla="*/ 107966 w 146210"/>
                <a:gd name="connsiteY2" fmla="*/ 136965 h 137437"/>
                <a:gd name="connsiteX3" fmla="*/ 76819 w 146210"/>
                <a:gd name="connsiteY3" fmla="*/ 131536 h 137437"/>
                <a:gd name="connsiteX4" fmla="*/ 84153 w 146210"/>
                <a:gd name="connsiteY4" fmla="*/ 114772 h 137437"/>
                <a:gd name="connsiteX5" fmla="*/ 105299 w 146210"/>
                <a:gd name="connsiteY5" fmla="*/ 117629 h 137437"/>
                <a:gd name="connsiteX6" fmla="*/ 115776 w 146210"/>
                <a:gd name="connsiteY6" fmla="*/ 71243 h 137437"/>
                <a:gd name="connsiteX7" fmla="*/ 95202 w 146210"/>
                <a:gd name="connsiteY7" fmla="*/ 67337 h 137437"/>
                <a:gd name="connsiteX8" fmla="*/ 43291 w 146210"/>
                <a:gd name="connsiteY8" fmla="*/ 84768 h 137437"/>
                <a:gd name="connsiteX9" fmla="*/ 648 w 146210"/>
                <a:gd name="connsiteY9" fmla="*/ 50098 h 137437"/>
                <a:gd name="connsiteX10" fmla="*/ 619 w 146210"/>
                <a:gd name="connsiteY10" fmla="*/ 49811 h 137437"/>
                <a:gd name="connsiteX11" fmla="*/ 7382 w 146210"/>
                <a:gd name="connsiteY11" fmla="*/ 17331 h 137437"/>
                <a:gd name="connsiteX12" fmla="*/ 64056 w 146210"/>
                <a:gd name="connsiteY12" fmla="*/ 6854 h 137437"/>
                <a:gd name="connsiteX13" fmla="*/ 56721 w 146210"/>
                <a:gd name="connsiteY13" fmla="*/ 24094 h 137437"/>
                <a:gd name="connsiteX14" fmla="*/ 21765 w 146210"/>
                <a:gd name="connsiteY14" fmla="*/ 29333 h 137437"/>
                <a:gd name="connsiteX15" fmla="*/ 18050 w 146210"/>
                <a:gd name="connsiteY15" fmla="*/ 46382 h 137437"/>
                <a:gd name="connsiteX16" fmla="*/ 39874 w 146210"/>
                <a:gd name="connsiteY16" fmla="*/ 65009 h 137437"/>
                <a:gd name="connsiteX17" fmla="*/ 41196 w 146210"/>
                <a:gd name="connsiteY17" fmla="*/ 64861 h 137437"/>
                <a:gd name="connsiteX18" fmla="*/ 95393 w 146210"/>
                <a:gd name="connsiteY18" fmla="*/ 46287 h 137437"/>
                <a:gd name="connsiteX19" fmla="*/ 125873 w 146210"/>
                <a:gd name="connsiteY19" fmla="*/ 54764 h 1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210" h="137437">
                  <a:moveTo>
                    <a:pt x="125873" y="54764"/>
                  </a:moveTo>
                  <a:cubicBezTo>
                    <a:pt x="146675" y="68417"/>
                    <a:pt x="152471" y="96348"/>
                    <a:pt x="138818" y="117150"/>
                  </a:cubicBezTo>
                  <a:cubicBezTo>
                    <a:pt x="131809" y="127831"/>
                    <a:pt x="120594" y="135033"/>
                    <a:pt x="107966" y="136965"/>
                  </a:cubicBezTo>
                  <a:cubicBezTo>
                    <a:pt x="97272" y="138413"/>
                    <a:pt x="86392" y="136516"/>
                    <a:pt x="76819" y="131536"/>
                  </a:cubicBezTo>
                  <a:lnTo>
                    <a:pt x="84153" y="114772"/>
                  </a:lnTo>
                  <a:cubicBezTo>
                    <a:pt x="90936" y="117147"/>
                    <a:pt x="98130" y="118119"/>
                    <a:pt x="105299" y="117629"/>
                  </a:cubicBezTo>
                  <a:cubicBezTo>
                    <a:pt x="133302" y="112391"/>
                    <a:pt x="132064" y="83339"/>
                    <a:pt x="115776" y="71243"/>
                  </a:cubicBezTo>
                  <a:cubicBezTo>
                    <a:pt x="109632" y="67454"/>
                    <a:pt x="102307" y="66064"/>
                    <a:pt x="95202" y="67337"/>
                  </a:cubicBezTo>
                  <a:cubicBezTo>
                    <a:pt x="76152" y="69338"/>
                    <a:pt x="64246" y="83435"/>
                    <a:pt x="43291" y="84768"/>
                  </a:cubicBezTo>
                  <a:cubicBezTo>
                    <a:pt x="21941" y="86970"/>
                    <a:pt x="2849" y="71447"/>
                    <a:pt x="648" y="50098"/>
                  </a:cubicBezTo>
                  <a:cubicBezTo>
                    <a:pt x="638" y="50002"/>
                    <a:pt x="628" y="49907"/>
                    <a:pt x="619" y="49811"/>
                  </a:cubicBezTo>
                  <a:cubicBezTo>
                    <a:pt x="-1254" y="38520"/>
                    <a:pt x="1158" y="26936"/>
                    <a:pt x="7382" y="17331"/>
                  </a:cubicBezTo>
                  <a:cubicBezTo>
                    <a:pt x="20409" y="-790"/>
                    <a:pt x="45411" y="-5412"/>
                    <a:pt x="64056" y="6854"/>
                  </a:cubicBezTo>
                  <a:lnTo>
                    <a:pt x="56721" y="24094"/>
                  </a:lnTo>
                  <a:cubicBezTo>
                    <a:pt x="46530" y="18760"/>
                    <a:pt x="28146" y="18760"/>
                    <a:pt x="21765" y="29333"/>
                  </a:cubicBezTo>
                  <a:cubicBezTo>
                    <a:pt x="18359" y="34318"/>
                    <a:pt x="17027" y="40432"/>
                    <a:pt x="18050" y="46382"/>
                  </a:cubicBezTo>
                  <a:cubicBezTo>
                    <a:pt x="18933" y="57552"/>
                    <a:pt x="28704" y="65892"/>
                    <a:pt x="39874" y="65009"/>
                  </a:cubicBezTo>
                  <a:cubicBezTo>
                    <a:pt x="40316" y="64974"/>
                    <a:pt x="40757" y="64925"/>
                    <a:pt x="41196" y="64861"/>
                  </a:cubicBezTo>
                  <a:cubicBezTo>
                    <a:pt x="61579" y="62289"/>
                    <a:pt x="75295" y="45811"/>
                    <a:pt x="95393" y="46287"/>
                  </a:cubicBezTo>
                  <a:cubicBezTo>
                    <a:pt x="106103" y="46514"/>
                    <a:pt x="116584" y="49429"/>
                    <a:pt x="125873" y="5476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6580345" y="3748372"/>
              <a:ext cx="147161" cy="99345"/>
            </a:xfrm>
            <a:custGeom>
              <a:avLst/>
              <a:gdLst>
                <a:gd name="connsiteX0" fmla="*/ 147161 w 147161"/>
                <a:gd name="connsiteY0" fmla="*/ 84868 h 99345"/>
                <a:gd name="connsiteX1" fmla="*/ 135446 w 147161"/>
                <a:gd name="connsiteY1" fmla="*/ 99346 h 99345"/>
                <a:gd name="connsiteX2" fmla="*/ 0 w 147161"/>
                <a:gd name="connsiteY2" fmla="*/ 14478 h 99345"/>
                <a:gd name="connsiteX3" fmla="*/ 11811 w 147161"/>
                <a:gd name="connsiteY3" fmla="*/ 0 h 99345"/>
                <a:gd name="connsiteX4" fmla="*/ 147161 w 147161"/>
                <a:gd name="connsiteY4" fmla="*/ 84868 h 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61" h="99345">
                  <a:moveTo>
                    <a:pt x="147161" y="84868"/>
                  </a:moveTo>
                  <a:lnTo>
                    <a:pt x="135446" y="99346"/>
                  </a:lnTo>
                  <a:lnTo>
                    <a:pt x="0" y="14478"/>
                  </a:lnTo>
                  <a:lnTo>
                    <a:pt x="11811" y="0"/>
                  </a:lnTo>
                  <a:lnTo>
                    <a:pt x="147161" y="848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6604729" y="3652551"/>
              <a:ext cx="167354" cy="128396"/>
            </a:xfrm>
            <a:custGeom>
              <a:avLst/>
              <a:gdLst>
                <a:gd name="connsiteX0" fmla="*/ 54483 w 167354"/>
                <a:gd name="connsiteY0" fmla="*/ 9430 h 128396"/>
                <a:gd name="connsiteX1" fmla="*/ 39529 w 167354"/>
                <a:gd name="connsiteY1" fmla="*/ 37243 h 128396"/>
                <a:gd name="connsiteX2" fmla="*/ 167354 w 167354"/>
                <a:gd name="connsiteY2" fmla="*/ 112395 h 128396"/>
                <a:gd name="connsiteX3" fmla="*/ 158782 w 167354"/>
                <a:gd name="connsiteY3" fmla="*/ 128397 h 128396"/>
                <a:gd name="connsiteX4" fmla="*/ 30861 w 167354"/>
                <a:gd name="connsiteY4" fmla="*/ 53150 h 128396"/>
                <a:gd name="connsiteX5" fmla="*/ 15907 w 167354"/>
                <a:gd name="connsiteY5" fmla="*/ 80963 h 128396"/>
                <a:gd name="connsiteX6" fmla="*/ 0 w 167354"/>
                <a:gd name="connsiteY6" fmla="*/ 71533 h 128396"/>
                <a:gd name="connsiteX7" fmla="*/ 38481 w 167354"/>
                <a:gd name="connsiteY7" fmla="*/ 0 h 128396"/>
                <a:gd name="connsiteX8" fmla="*/ 54483 w 167354"/>
                <a:gd name="connsiteY8" fmla="*/ 9430 h 12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354" h="128396">
                  <a:moveTo>
                    <a:pt x="54483" y="9430"/>
                  </a:moveTo>
                  <a:lnTo>
                    <a:pt x="39529" y="37243"/>
                  </a:lnTo>
                  <a:lnTo>
                    <a:pt x="167354" y="112395"/>
                  </a:lnTo>
                  <a:lnTo>
                    <a:pt x="158782" y="128397"/>
                  </a:lnTo>
                  <a:lnTo>
                    <a:pt x="30861" y="53150"/>
                  </a:lnTo>
                  <a:lnTo>
                    <a:pt x="15907" y="80963"/>
                  </a:lnTo>
                  <a:lnTo>
                    <a:pt x="0" y="71533"/>
                  </a:lnTo>
                  <a:lnTo>
                    <a:pt x="38481" y="0"/>
                  </a:lnTo>
                  <a:lnTo>
                    <a:pt x="54483" y="9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647020" y="3556348"/>
              <a:ext cx="165734" cy="109632"/>
            </a:xfrm>
            <a:custGeom>
              <a:avLst/>
              <a:gdLst>
                <a:gd name="connsiteX0" fmla="*/ 35623 w 165734"/>
                <a:gd name="connsiteY0" fmla="*/ 0 h 109632"/>
                <a:gd name="connsiteX1" fmla="*/ 113633 w 165734"/>
                <a:gd name="connsiteY1" fmla="*/ 69723 h 109632"/>
                <a:gd name="connsiteX2" fmla="*/ 165735 w 165734"/>
                <a:gd name="connsiteY2" fmla="*/ 92011 h 109632"/>
                <a:gd name="connsiteX3" fmla="*/ 159353 w 165734"/>
                <a:gd name="connsiteY3" fmla="*/ 109633 h 109632"/>
                <a:gd name="connsiteX4" fmla="*/ 111157 w 165734"/>
                <a:gd name="connsiteY4" fmla="*/ 90869 h 109632"/>
                <a:gd name="connsiteX5" fmla="*/ 0 w 165734"/>
                <a:gd name="connsiteY5" fmla="*/ 88297 h 109632"/>
                <a:gd name="connsiteX6" fmla="*/ 5429 w 165734"/>
                <a:gd name="connsiteY6" fmla="*/ 70485 h 109632"/>
                <a:gd name="connsiteX7" fmla="*/ 82963 w 165734"/>
                <a:gd name="connsiteY7" fmla="*/ 71723 h 109632"/>
                <a:gd name="connsiteX8" fmla="*/ 28003 w 165734"/>
                <a:gd name="connsiteY8" fmla="*/ 21336 h 109632"/>
                <a:gd name="connsiteX9" fmla="*/ 35623 w 165734"/>
                <a:gd name="connsiteY9" fmla="*/ 0 h 10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734" h="109632">
                  <a:moveTo>
                    <a:pt x="35623" y="0"/>
                  </a:moveTo>
                  <a:lnTo>
                    <a:pt x="113633" y="69723"/>
                  </a:lnTo>
                  <a:lnTo>
                    <a:pt x="165735" y="92011"/>
                  </a:lnTo>
                  <a:lnTo>
                    <a:pt x="159353" y="109633"/>
                  </a:lnTo>
                  <a:lnTo>
                    <a:pt x="111157" y="90869"/>
                  </a:lnTo>
                  <a:lnTo>
                    <a:pt x="0" y="88297"/>
                  </a:lnTo>
                  <a:lnTo>
                    <a:pt x="5429" y="70485"/>
                  </a:lnTo>
                  <a:lnTo>
                    <a:pt x="82963" y="71723"/>
                  </a:lnTo>
                  <a:lnTo>
                    <a:pt x="28003" y="21336"/>
                  </a:lnTo>
                  <a:lnTo>
                    <a:pt x="3562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5529261" y="3854862"/>
              <a:ext cx="161925" cy="112971"/>
            </a:xfrm>
            <a:custGeom>
              <a:avLst/>
              <a:gdLst>
                <a:gd name="connsiteX0" fmla="*/ 84582 w 161925"/>
                <a:gd name="connsiteY0" fmla="*/ 91726 h 112971"/>
                <a:gd name="connsiteX1" fmla="*/ 46006 w 161925"/>
                <a:gd name="connsiteY1" fmla="*/ 112966 h 112971"/>
                <a:gd name="connsiteX2" fmla="*/ 13430 w 161925"/>
                <a:gd name="connsiteY2" fmla="*/ 98679 h 112971"/>
                <a:gd name="connsiteX3" fmla="*/ 0 w 161925"/>
                <a:gd name="connsiteY3" fmla="*/ 67151 h 112971"/>
                <a:gd name="connsiteX4" fmla="*/ 5334 w 161925"/>
                <a:gd name="connsiteY4" fmla="*/ 48101 h 112971"/>
                <a:gd name="connsiteX5" fmla="*/ 22955 w 161925"/>
                <a:gd name="connsiteY5" fmla="*/ 58864 h 112971"/>
                <a:gd name="connsiteX6" fmla="*/ 20574 w 161925"/>
                <a:gd name="connsiteY6" fmla="*/ 67532 h 112971"/>
                <a:gd name="connsiteX7" fmla="*/ 26575 w 161925"/>
                <a:gd name="connsiteY7" fmla="*/ 83820 h 112971"/>
                <a:gd name="connsiteX8" fmla="*/ 45625 w 161925"/>
                <a:gd name="connsiteY8" fmla="*/ 92012 h 112971"/>
                <a:gd name="connsiteX9" fmla="*/ 69437 w 161925"/>
                <a:gd name="connsiteY9" fmla="*/ 77248 h 112971"/>
                <a:gd name="connsiteX10" fmla="*/ 147542 w 161925"/>
                <a:gd name="connsiteY10" fmla="*/ 0 h 112971"/>
                <a:gd name="connsiteX11" fmla="*/ 161925 w 161925"/>
                <a:gd name="connsiteY11" fmla="*/ 15049 h 1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925" h="112971">
                  <a:moveTo>
                    <a:pt x="84582" y="91726"/>
                  </a:moveTo>
                  <a:cubicBezTo>
                    <a:pt x="74802" y="103344"/>
                    <a:pt x="61053" y="110914"/>
                    <a:pt x="46006" y="112966"/>
                  </a:cubicBezTo>
                  <a:cubicBezTo>
                    <a:pt x="33588" y="113160"/>
                    <a:pt x="21699" y="107945"/>
                    <a:pt x="13430" y="98679"/>
                  </a:cubicBezTo>
                  <a:cubicBezTo>
                    <a:pt x="4831" y="90448"/>
                    <a:pt x="-22" y="79055"/>
                    <a:pt x="0" y="67151"/>
                  </a:cubicBezTo>
                  <a:cubicBezTo>
                    <a:pt x="199" y="60461"/>
                    <a:pt x="2030" y="53921"/>
                    <a:pt x="5334" y="48101"/>
                  </a:cubicBezTo>
                  <a:lnTo>
                    <a:pt x="22955" y="58864"/>
                  </a:lnTo>
                  <a:cubicBezTo>
                    <a:pt x="21517" y="61537"/>
                    <a:pt x="20703" y="64500"/>
                    <a:pt x="20574" y="67532"/>
                  </a:cubicBezTo>
                  <a:cubicBezTo>
                    <a:pt x="20200" y="73563"/>
                    <a:pt x="22377" y="79473"/>
                    <a:pt x="26575" y="83820"/>
                  </a:cubicBezTo>
                  <a:cubicBezTo>
                    <a:pt x="31296" y="89377"/>
                    <a:pt x="38344" y="92407"/>
                    <a:pt x="45625" y="92012"/>
                  </a:cubicBezTo>
                  <a:cubicBezTo>
                    <a:pt x="54978" y="89863"/>
                    <a:pt x="63353" y="84670"/>
                    <a:pt x="69437" y="77248"/>
                  </a:cubicBezTo>
                  <a:lnTo>
                    <a:pt x="147542" y="0"/>
                  </a:lnTo>
                  <a:lnTo>
                    <a:pt x="161925" y="15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5824537" y="3798759"/>
              <a:ext cx="504825" cy="160349"/>
            </a:xfrm>
            <a:custGeom>
              <a:avLst/>
              <a:gdLst>
                <a:gd name="connsiteX0" fmla="*/ 54959 w 504825"/>
                <a:gd name="connsiteY0" fmla="*/ 120777 h 160349"/>
                <a:gd name="connsiteX1" fmla="*/ 0 w 504825"/>
                <a:gd name="connsiteY1" fmla="*/ 86773 h 160349"/>
                <a:gd name="connsiteX2" fmla="*/ 4953 w 504825"/>
                <a:gd name="connsiteY2" fmla="*/ 78200 h 160349"/>
                <a:gd name="connsiteX3" fmla="*/ 25336 w 504825"/>
                <a:gd name="connsiteY3" fmla="*/ 90773 h 160349"/>
                <a:gd name="connsiteX4" fmla="*/ 57817 w 504825"/>
                <a:gd name="connsiteY4" fmla="*/ 34099 h 160349"/>
                <a:gd name="connsiteX5" fmla="*/ 38100 w 504825"/>
                <a:gd name="connsiteY5" fmla="*/ 21527 h 160349"/>
                <a:gd name="connsiteX6" fmla="*/ 42481 w 504825"/>
                <a:gd name="connsiteY6" fmla="*/ 13811 h 160349"/>
                <a:gd name="connsiteX7" fmla="*/ 60865 w 504825"/>
                <a:gd name="connsiteY7" fmla="*/ 21812 h 160349"/>
                <a:gd name="connsiteX8" fmla="*/ 72390 w 504825"/>
                <a:gd name="connsiteY8" fmla="*/ 16383 h 160349"/>
                <a:gd name="connsiteX9" fmla="*/ 84106 w 504825"/>
                <a:gd name="connsiteY9" fmla="*/ 23622 h 160349"/>
                <a:gd name="connsiteX10" fmla="*/ 40386 w 504825"/>
                <a:gd name="connsiteY10" fmla="*/ 99822 h 160349"/>
                <a:gd name="connsiteX11" fmla="*/ 60198 w 504825"/>
                <a:gd name="connsiteY11" fmla="*/ 112109 h 160349"/>
                <a:gd name="connsiteX12" fmla="*/ 218123 w 504825"/>
                <a:gd name="connsiteY12" fmla="*/ 86297 h 160349"/>
                <a:gd name="connsiteX13" fmla="*/ 213550 w 504825"/>
                <a:gd name="connsiteY13" fmla="*/ 74390 h 160349"/>
                <a:gd name="connsiteX14" fmla="*/ 195644 w 504825"/>
                <a:gd name="connsiteY14" fmla="*/ 67532 h 160349"/>
                <a:gd name="connsiteX15" fmla="*/ 176594 w 504825"/>
                <a:gd name="connsiteY15" fmla="*/ 68866 h 160349"/>
                <a:gd name="connsiteX16" fmla="*/ 167069 w 504825"/>
                <a:gd name="connsiteY16" fmla="*/ 78391 h 160349"/>
                <a:gd name="connsiteX17" fmla="*/ 168973 w 504825"/>
                <a:gd name="connsiteY17" fmla="*/ 86963 h 160349"/>
                <a:gd name="connsiteX18" fmla="*/ 178498 w 504825"/>
                <a:gd name="connsiteY18" fmla="*/ 94488 h 160349"/>
                <a:gd name="connsiteX19" fmla="*/ 187357 w 504825"/>
                <a:gd name="connsiteY19" fmla="*/ 98869 h 160349"/>
                <a:gd name="connsiteX20" fmla="*/ 198501 w 504825"/>
                <a:gd name="connsiteY20" fmla="*/ 103537 h 160349"/>
                <a:gd name="connsiteX21" fmla="*/ 212217 w 504825"/>
                <a:gd name="connsiteY21" fmla="*/ 96202 h 160349"/>
                <a:gd name="connsiteX22" fmla="*/ 217456 w 504825"/>
                <a:gd name="connsiteY22" fmla="*/ 86677 h 160349"/>
                <a:gd name="connsiteX23" fmla="*/ 210312 w 504825"/>
                <a:gd name="connsiteY23" fmla="*/ 135636 h 160349"/>
                <a:gd name="connsiteX24" fmla="*/ 208693 w 504825"/>
                <a:gd name="connsiteY24" fmla="*/ 126111 h 160349"/>
                <a:gd name="connsiteX25" fmla="*/ 196025 w 504825"/>
                <a:gd name="connsiteY25" fmla="*/ 116586 h 160349"/>
                <a:gd name="connsiteX26" fmla="*/ 187547 w 504825"/>
                <a:gd name="connsiteY26" fmla="*/ 112681 h 160349"/>
                <a:gd name="connsiteX27" fmla="*/ 175355 w 504825"/>
                <a:gd name="connsiteY27" fmla="*/ 107537 h 160349"/>
                <a:gd name="connsiteX28" fmla="*/ 160687 w 504825"/>
                <a:gd name="connsiteY28" fmla="*/ 114586 h 160349"/>
                <a:gd name="connsiteX29" fmla="*/ 153829 w 504825"/>
                <a:gd name="connsiteY29" fmla="*/ 125825 h 160349"/>
                <a:gd name="connsiteX30" fmla="*/ 159163 w 504825"/>
                <a:gd name="connsiteY30" fmla="*/ 141541 h 160349"/>
                <a:gd name="connsiteX31" fmla="*/ 178213 w 504825"/>
                <a:gd name="connsiteY31" fmla="*/ 150209 h 160349"/>
                <a:gd name="connsiteX32" fmla="*/ 199549 w 504825"/>
                <a:gd name="connsiteY32" fmla="*/ 148019 h 160349"/>
                <a:gd name="connsiteX33" fmla="*/ 209931 w 504825"/>
                <a:gd name="connsiteY33" fmla="*/ 135731 h 160349"/>
                <a:gd name="connsiteX34" fmla="*/ 177070 w 504825"/>
                <a:gd name="connsiteY34" fmla="*/ 158877 h 160349"/>
                <a:gd name="connsiteX35" fmla="*/ 157163 w 504825"/>
                <a:gd name="connsiteY35" fmla="*/ 153924 h 160349"/>
                <a:gd name="connsiteX36" fmla="*/ 142780 w 504825"/>
                <a:gd name="connsiteY36" fmla="*/ 145542 h 160349"/>
                <a:gd name="connsiteX37" fmla="*/ 134969 w 504825"/>
                <a:gd name="connsiteY37" fmla="*/ 134874 h 160349"/>
                <a:gd name="connsiteX38" fmla="*/ 143542 w 504825"/>
                <a:gd name="connsiteY38" fmla="*/ 109442 h 160349"/>
                <a:gd name="connsiteX39" fmla="*/ 164497 w 504825"/>
                <a:gd name="connsiteY39" fmla="*/ 101536 h 160349"/>
                <a:gd name="connsiteX40" fmla="*/ 164497 w 504825"/>
                <a:gd name="connsiteY40" fmla="*/ 101536 h 160349"/>
                <a:gd name="connsiteX41" fmla="*/ 149828 w 504825"/>
                <a:gd name="connsiteY41" fmla="*/ 90202 h 160349"/>
                <a:gd name="connsiteX42" fmla="*/ 147066 w 504825"/>
                <a:gd name="connsiteY42" fmla="*/ 77057 h 160349"/>
                <a:gd name="connsiteX43" fmla="*/ 163544 w 504825"/>
                <a:gd name="connsiteY43" fmla="*/ 60579 h 160349"/>
                <a:gd name="connsiteX44" fmla="*/ 197453 w 504825"/>
                <a:gd name="connsiteY44" fmla="*/ 57817 h 160349"/>
                <a:gd name="connsiteX45" fmla="*/ 228981 w 504825"/>
                <a:gd name="connsiteY45" fmla="*/ 69342 h 160349"/>
                <a:gd name="connsiteX46" fmla="*/ 237744 w 504825"/>
                <a:gd name="connsiteY46" fmla="*/ 88392 h 160349"/>
                <a:gd name="connsiteX47" fmla="*/ 229171 w 504825"/>
                <a:gd name="connsiteY47" fmla="*/ 100489 h 160349"/>
                <a:gd name="connsiteX48" fmla="*/ 210121 w 504825"/>
                <a:gd name="connsiteY48" fmla="*/ 108109 h 160349"/>
                <a:gd name="connsiteX49" fmla="*/ 210121 w 504825"/>
                <a:gd name="connsiteY49" fmla="*/ 108109 h 160349"/>
                <a:gd name="connsiteX50" fmla="*/ 228600 w 504825"/>
                <a:gd name="connsiteY50" fmla="*/ 121253 h 160349"/>
                <a:gd name="connsiteX51" fmla="*/ 232505 w 504825"/>
                <a:gd name="connsiteY51" fmla="*/ 136779 h 160349"/>
                <a:gd name="connsiteX52" fmla="*/ 214217 w 504825"/>
                <a:gd name="connsiteY52" fmla="*/ 155829 h 160349"/>
                <a:gd name="connsiteX53" fmla="*/ 177546 w 504825"/>
                <a:gd name="connsiteY53" fmla="*/ 159353 h 160349"/>
                <a:gd name="connsiteX54" fmla="*/ 366903 w 504825"/>
                <a:gd name="connsiteY54" fmla="*/ 99346 h 160349"/>
                <a:gd name="connsiteX55" fmla="*/ 364141 w 504825"/>
                <a:gd name="connsiteY55" fmla="*/ 82963 h 160349"/>
                <a:gd name="connsiteX56" fmla="*/ 356425 w 504825"/>
                <a:gd name="connsiteY56" fmla="*/ 73438 h 160349"/>
                <a:gd name="connsiteX57" fmla="*/ 347663 w 504825"/>
                <a:gd name="connsiteY57" fmla="*/ 69056 h 160349"/>
                <a:gd name="connsiteX58" fmla="*/ 338138 w 504825"/>
                <a:gd name="connsiteY58" fmla="*/ 67913 h 160349"/>
                <a:gd name="connsiteX59" fmla="*/ 319088 w 504825"/>
                <a:gd name="connsiteY59" fmla="*/ 73723 h 160349"/>
                <a:gd name="connsiteX60" fmla="*/ 311848 w 504825"/>
                <a:gd name="connsiteY60" fmla="*/ 90583 h 160349"/>
                <a:gd name="connsiteX61" fmla="*/ 314134 w 504825"/>
                <a:gd name="connsiteY61" fmla="*/ 100870 h 160349"/>
                <a:gd name="connsiteX62" fmla="*/ 321945 w 504825"/>
                <a:gd name="connsiteY62" fmla="*/ 107728 h 160349"/>
                <a:gd name="connsiteX63" fmla="*/ 330422 w 504825"/>
                <a:gd name="connsiteY63" fmla="*/ 110490 h 160349"/>
                <a:gd name="connsiteX64" fmla="*/ 340614 w 504825"/>
                <a:gd name="connsiteY64" fmla="*/ 111157 h 160349"/>
                <a:gd name="connsiteX65" fmla="*/ 354235 w 504825"/>
                <a:gd name="connsiteY65" fmla="*/ 109728 h 160349"/>
                <a:gd name="connsiteX66" fmla="*/ 366998 w 504825"/>
                <a:gd name="connsiteY66" fmla="*/ 105823 h 160349"/>
                <a:gd name="connsiteX67" fmla="*/ 366998 w 504825"/>
                <a:gd name="connsiteY67" fmla="*/ 103156 h 160349"/>
                <a:gd name="connsiteX68" fmla="*/ 366998 w 504825"/>
                <a:gd name="connsiteY68" fmla="*/ 99536 h 160349"/>
                <a:gd name="connsiteX69" fmla="*/ 290798 w 504825"/>
                <a:gd name="connsiteY69" fmla="*/ 91059 h 160349"/>
                <a:gd name="connsiteX70" fmla="*/ 294513 w 504825"/>
                <a:gd name="connsiteY70" fmla="*/ 77248 h 160349"/>
                <a:gd name="connsiteX71" fmla="*/ 304800 w 504825"/>
                <a:gd name="connsiteY71" fmla="*/ 66104 h 160349"/>
                <a:gd name="connsiteX72" fmla="*/ 319754 w 504825"/>
                <a:gd name="connsiteY72" fmla="*/ 59341 h 160349"/>
                <a:gd name="connsiteX73" fmla="*/ 337852 w 504825"/>
                <a:gd name="connsiteY73" fmla="*/ 56864 h 160349"/>
                <a:gd name="connsiteX74" fmla="*/ 356235 w 504825"/>
                <a:gd name="connsiteY74" fmla="*/ 59150 h 160349"/>
                <a:gd name="connsiteX75" fmla="*/ 370618 w 504825"/>
                <a:gd name="connsiteY75" fmla="*/ 65723 h 160349"/>
                <a:gd name="connsiteX76" fmla="*/ 382429 w 504825"/>
                <a:gd name="connsiteY76" fmla="*/ 79820 h 160349"/>
                <a:gd name="connsiteX77" fmla="*/ 386620 w 504825"/>
                <a:gd name="connsiteY77" fmla="*/ 102108 h 160349"/>
                <a:gd name="connsiteX78" fmla="*/ 382524 w 504825"/>
                <a:gd name="connsiteY78" fmla="*/ 125254 h 160349"/>
                <a:gd name="connsiteX79" fmla="*/ 370427 w 504825"/>
                <a:gd name="connsiteY79" fmla="*/ 143447 h 160349"/>
                <a:gd name="connsiteX80" fmla="*/ 349949 w 504825"/>
                <a:gd name="connsiteY80" fmla="*/ 155162 h 160349"/>
                <a:gd name="connsiteX81" fmla="*/ 320421 w 504825"/>
                <a:gd name="connsiteY81" fmla="*/ 159163 h 160349"/>
                <a:gd name="connsiteX82" fmla="*/ 312039 w 504825"/>
                <a:gd name="connsiteY82" fmla="*/ 159163 h 160349"/>
                <a:gd name="connsiteX83" fmla="*/ 303657 w 504825"/>
                <a:gd name="connsiteY83" fmla="*/ 158020 h 160349"/>
                <a:gd name="connsiteX84" fmla="*/ 303657 w 504825"/>
                <a:gd name="connsiteY84" fmla="*/ 145352 h 160349"/>
                <a:gd name="connsiteX85" fmla="*/ 304800 w 504825"/>
                <a:gd name="connsiteY85" fmla="*/ 145352 h 160349"/>
                <a:gd name="connsiteX86" fmla="*/ 312515 w 504825"/>
                <a:gd name="connsiteY86" fmla="*/ 147161 h 160349"/>
                <a:gd name="connsiteX87" fmla="*/ 323183 w 504825"/>
                <a:gd name="connsiteY87" fmla="*/ 148019 h 160349"/>
                <a:gd name="connsiteX88" fmla="*/ 353759 w 504825"/>
                <a:gd name="connsiteY88" fmla="*/ 139541 h 160349"/>
                <a:gd name="connsiteX89" fmla="*/ 366236 w 504825"/>
                <a:gd name="connsiteY89" fmla="*/ 115157 h 160349"/>
                <a:gd name="connsiteX90" fmla="*/ 351187 w 504825"/>
                <a:gd name="connsiteY90" fmla="*/ 120396 h 160349"/>
                <a:gd name="connsiteX91" fmla="*/ 335566 w 504825"/>
                <a:gd name="connsiteY91" fmla="*/ 122015 h 160349"/>
                <a:gd name="connsiteX92" fmla="*/ 320611 w 504825"/>
                <a:gd name="connsiteY92" fmla="*/ 120872 h 160349"/>
                <a:gd name="connsiteX93" fmla="*/ 307086 w 504825"/>
                <a:gd name="connsiteY93" fmla="*/ 116205 h 160349"/>
                <a:gd name="connsiteX94" fmla="*/ 295084 w 504825"/>
                <a:gd name="connsiteY94" fmla="*/ 106013 h 160349"/>
                <a:gd name="connsiteX95" fmla="*/ 290989 w 504825"/>
                <a:gd name="connsiteY95" fmla="*/ 91059 h 160349"/>
                <a:gd name="connsiteX96" fmla="*/ 504825 w 504825"/>
                <a:gd name="connsiteY96" fmla="*/ 6477 h 160349"/>
                <a:gd name="connsiteX97" fmla="*/ 501206 w 504825"/>
                <a:gd name="connsiteY97" fmla="*/ 107918 h 160349"/>
                <a:gd name="connsiteX98" fmla="*/ 485680 w 504825"/>
                <a:gd name="connsiteY98" fmla="*/ 117443 h 160349"/>
                <a:gd name="connsiteX99" fmla="*/ 487013 w 504825"/>
                <a:gd name="connsiteY99" fmla="*/ 21527 h 160349"/>
                <a:gd name="connsiteX100" fmla="*/ 427768 w 504825"/>
                <a:gd name="connsiteY100" fmla="*/ 50102 h 160349"/>
                <a:gd name="connsiteX101" fmla="*/ 422624 w 504825"/>
                <a:gd name="connsiteY101" fmla="*/ 38672 h 160349"/>
                <a:gd name="connsiteX102" fmla="*/ 497110 w 504825"/>
                <a:gd name="connsiteY102" fmla="*/ 0 h 16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04825" h="160349">
                  <a:moveTo>
                    <a:pt x="54959" y="120777"/>
                  </a:moveTo>
                  <a:lnTo>
                    <a:pt x="0" y="86773"/>
                  </a:lnTo>
                  <a:lnTo>
                    <a:pt x="4953" y="78200"/>
                  </a:lnTo>
                  <a:lnTo>
                    <a:pt x="25336" y="90773"/>
                  </a:lnTo>
                  <a:lnTo>
                    <a:pt x="57817" y="34099"/>
                  </a:lnTo>
                  <a:lnTo>
                    <a:pt x="38100" y="21527"/>
                  </a:lnTo>
                  <a:lnTo>
                    <a:pt x="42481" y="13811"/>
                  </a:lnTo>
                  <a:cubicBezTo>
                    <a:pt x="48016" y="17674"/>
                    <a:pt x="54266" y="20394"/>
                    <a:pt x="60865" y="21812"/>
                  </a:cubicBezTo>
                  <a:cubicBezTo>
                    <a:pt x="65448" y="22483"/>
                    <a:pt x="69989" y="20345"/>
                    <a:pt x="72390" y="16383"/>
                  </a:cubicBezTo>
                  <a:lnTo>
                    <a:pt x="84106" y="23622"/>
                  </a:lnTo>
                  <a:lnTo>
                    <a:pt x="40386" y="99822"/>
                  </a:lnTo>
                  <a:lnTo>
                    <a:pt x="60198" y="112109"/>
                  </a:lnTo>
                  <a:close/>
                  <a:moveTo>
                    <a:pt x="218123" y="86297"/>
                  </a:moveTo>
                  <a:cubicBezTo>
                    <a:pt x="218984" y="81781"/>
                    <a:pt x="217213" y="77168"/>
                    <a:pt x="213550" y="74390"/>
                  </a:cubicBezTo>
                  <a:cubicBezTo>
                    <a:pt x="208399" y="70370"/>
                    <a:pt x="202163" y="67982"/>
                    <a:pt x="195644" y="67532"/>
                  </a:cubicBezTo>
                  <a:cubicBezTo>
                    <a:pt x="189283" y="66352"/>
                    <a:pt x="182727" y="66811"/>
                    <a:pt x="176594" y="68866"/>
                  </a:cubicBezTo>
                  <a:cubicBezTo>
                    <a:pt x="171865" y="69971"/>
                    <a:pt x="168173" y="73662"/>
                    <a:pt x="167069" y="78391"/>
                  </a:cubicBezTo>
                  <a:cubicBezTo>
                    <a:pt x="166377" y="81389"/>
                    <a:pt x="167077" y="84540"/>
                    <a:pt x="168973" y="86963"/>
                  </a:cubicBezTo>
                  <a:cubicBezTo>
                    <a:pt x="171589" y="90108"/>
                    <a:pt x="174834" y="92671"/>
                    <a:pt x="178498" y="94488"/>
                  </a:cubicBezTo>
                  <a:lnTo>
                    <a:pt x="187357" y="98869"/>
                  </a:lnTo>
                  <a:cubicBezTo>
                    <a:pt x="191357" y="100774"/>
                    <a:pt x="195072" y="102298"/>
                    <a:pt x="198501" y="103537"/>
                  </a:cubicBezTo>
                  <a:cubicBezTo>
                    <a:pt x="203566" y="102153"/>
                    <a:pt x="208254" y="99646"/>
                    <a:pt x="212217" y="96202"/>
                  </a:cubicBezTo>
                  <a:cubicBezTo>
                    <a:pt x="214797" y="93563"/>
                    <a:pt x="216608" y="90270"/>
                    <a:pt x="217456" y="86677"/>
                  </a:cubicBezTo>
                  <a:moveTo>
                    <a:pt x="210312" y="135636"/>
                  </a:moveTo>
                  <a:cubicBezTo>
                    <a:pt x="211107" y="132374"/>
                    <a:pt x="210521" y="128928"/>
                    <a:pt x="208693" y="126111"/>
                  </a:cubicBezTo>
                  <a:cubicBezTo>
                    <a:pt x="205184" y="122083"/>
                    <a:pt x="200868" y="118838"/>
                    <a:pt x="196025" y="116586"/>
                  </a:cubicBezTo>
                  <a:cubicBezTo>
                    <a:pt x="193929" y="115443"/>
                    <a:pt x="191071" y="114205"/>
                    <a:pt x="187547" y="112681"/>
                  </a:cubicBezTo>
                  <a:lnTo>
                    <a:pt x="175355" y="107537"/>
                  </a:lnTo>
                  <a:cubicBezTo>
                    <a:pt x="169989" y="108727"/>
                    <a:pt x="164969" y="111139"/>
                    <a:pt x="160687" y="114586"/>
                  </a:cubicBezTo>
                  <a:cubicBezTo>
                    <a:pt x="157198" y="117451"/>
                    <a:pt x="154781" y="121412"/>
                    <a:pt x="153829" y="125825"/>
                  </a:cubicBezTo>
                  <a:cubicBezTo>
                    <a:pt x="152583" y="131646"/>
                    <a:pt x="154631" y="137682"/>
                    <a:pt x="159163" y="141541"/>
                  </a:cubicBezTo>
                  <a:cubicBezTo>
                    <a:pt x="164447" y="146356"/>
                    <a:pt x="171111" y="149388"/>
                    <a:pt x="178213" y="150209"/>
                  </a:cubicBezTo>
                  <a:cubicBezTo>
                    <a:pt x="185390" y="151485"/>
                    <a:pt x="192781" y="150726"/>
                    <a:pt x="199549" y="148019"/>
                  </a:cubicBezTo>
                  <a:cubicBezTo>
                    <a:pt x="204920" y="146021"/>
                    <a:pt x="208858" y="141361"/>
                    <a:pt x="209931" y="135731"/>
                  </a:cubicBezTo>
                  <a:moveTo>
                    <a:pt x="177070" y="158877"/>
                  </a:moveTo>
                  <a:cubicBezTo>
                    <a:pt x="170264" y="158006"/>
                    <a:pt x="163583" y="156344"/>
                    <a:pt x="157163" y="153924"/>
                  </a:cubicBezTo>
                  <a:cubicBezTo>
                    <a:pt x="151946" y="151926"/>
                    <a:pt x="147089" y="149096"/>
                    <a:pt x="142780" y="145542"/>
                  </a:cubicBezTo>
                  <a:cubicBezTo>
                    <a:pt x="139343" y="142679"/>
                    <a:pt x="136661" y="139015"/>
                    <a:pt x="134969" y="134874"/>
                  </a:cubicBezTo>
                  <a:cubicBezTo>
                    <a:pt x="131352" y="125438"/>
                    <a:pt x="134950" y="114763"/>
                    <a:pt x="143542" y="109442"/>
                  </a:cubicBezTo>
                  <a:cubicBezTo>
                    <a:pt x="149827" y="105232"/>
                    <a:pt x="156997" y="102527"/>
                    <a:pt x="164497" y="101536"/>
                  </a:cubicBezTo>
                  <a:lnTo>
                    <a:pt x="164497" y="101536"/>
                  </a:lnTo>
                  <a:cubicBezTo>
                    <a:pt x="158912" y="98756"/>
                    <a:pt x="153928" y="94904"/>
                    <a:pt x="149828" y="90202"/>
                  </a:cubicBezTo>
                  <a:cubicBezTo>
                    <a:pt x="146975" y="86460"/>
                    <a:pt x="145960" y="81631"/>
                    <a:pt x="147066" y="77057"/>
                  </a:cubicBezTo>
                  <a:cubicBezTo>
                    <a:pt x="149209" y="69009"/>
                    <a:pt x="155496" y="62722"/>
                    <a:pt x="163544" y="60579"/>
                  </a:cubicBezTo>
                  <a:cubicBezTo>
                    <a:pt x="174425" y="56775"/>
                    <a:pt x="186100" y="55824"/>
                    <a:pt x="197453" y="57817"/>
                  </a:cubicBezTo>
                  <a:cubicBezTo>
                    <a:pt x="208795" y="58812"/>
                    <a:pt x="219671" y="62788"/>
                    <a:pt x="228981" y="69342"/>
                  </a:cubicBezTo>
                  <a:cubicBezTo>
                    <a:pt x="235448" y="73369"/>
                    <a:pt x="238895" y="80861"/>
                    <a:pt x="237744" y="88392"/>
                  </a:cubicBezTo>
                  <a:cubicBezTo>
                    <a:pt x="236448" y="93330"/>
                    <a:pt x="233401" y="97630"/>
                    <a:pt x="229171" y="100489"/>
                  </a:cubicBezTo>
                  <a:cubicBezTo>
                    <a:pt x="223519" y="104510"/>
                    <a:pt x="216988" y="107123"/>
                    <a:pt x="210121" y="108109"/>
                  </a:cubicBezTo>
                  <a:lnTo>
                    <a:pt x="210121" y="108109"/>
                  </a:lnTo>
                  <a:cubicBezTo>
                    <a:pt x="217148" y="111123"/>
                    <a:pt x="223448" y="115605"/>
                    <a:pt x="228600" y="121253"/>
                  </a:cubicBezTo>
                  <a:cubicBezTo>
                    <a:pt x="232342" y="125489"/>
                    <a:pt x="233798" y="131277"/>
                    <a:pt x="232505" y="136779"/>
                  </a:cubicBezTo>
                  <a:cubicBezTo>
                    <a:pt x="230117" y="145866"/>
                    <a:pt x="223199" y="153072"/>
                    <a:pt x="214217" y="155829"/>
                  </a:cubicBezTo>
                  <a:cubicBezTo>
                    <a:pt x="202521" y="160230"/>
                    <a:pt x="189866" y="161446"/>
                    <a:pt x="177546" y="159353"/>
                  </a:cubicBezTo>
                  <a:moveTo>
                    <a:pt x="366903" y="99346"/>
                  </a:moveTo>
                  <a:cubicBezTo>
                    <a:pt x="367085" y="93755"/>
                    <a:pt x="366146" y="88185"/>
                    <a:pt x="364141" y="82963"/>
                  </a:cubicBezTo>
                  <a:cubicBezTo>
                    <a:pt x="362492" y="79139"/>
                    <a:pt x="359823" y="75844"/>
                    <a:pt x="356425" y="73438"/>
                  </a:cubicBezTo>
                  <a:cubicBezTo>
                    <a:pt x="353785" y="71474"/>
                    <a:pt x="350818" y="69990"/>
                    <a:pt x="347663" y="69056"/>
                  </a:cubicBezTo>
                  <a:cubicBezTo>
                    <a:pt x="344547" y="68285"/>
                    <a:pt x="341347" y="67901"/>
                    <a:pt x="338138" y="67913"/>
                  </a:cubicBezTo>
                  <a:cubicBezTo>
                    <a:pt x="331305" y="67577"/>
                    <a:pt x="324569" y="69632"/>
                    <a:pt x="319088" y="73723"/>
                  </a:cubicBezTo>
                  <a:cubicBezTo>
                    <a:pt x="314139" y="77878"/>
                    <a:pt x="311453" y="84133"/>
                    <a:pt x="311848" y="90583"/>
                  </a:cubicBezTo>
                  <a:cubicBezTo>
                    <a:pt x="311682" y="94154"/>
                    <a:pt x="312471" y="97705"/>
                    <a:pt x="314134" y="100870"/>
                  </a:cubicBezTo>
                  <a:cubicBezTo>
                    <a:pt x="316052" y="103836"/>
                    <a:pt x="318756" y="106210"/>
                    <a:pt x="321945" y="107728"/>
                  </a:cubicBezTo>
                  <a:cubicBezTo>
                    <a:pt x="324585" y="109142"/>
                    <a:pt x="327455" y="110078"/>
                    <a:pt x="330422" y="110490"/>
                  </a:cubicBezTo>
                  <a:cubicBezTo>
                    <a:pt x="333798" y="110965"/>
                    <a:pt x="337205" y="111188"/>
                    <a:pt x="340614" y="111157"/>
                  </a:cubicBezTo>
                  <a:cubicBezTo>
                    <a:pt x="345190" y="111119"/>
                    <a:pt x="349751" y="110641"/>
                    <a:pt x="354235" y="109728"/>
                  </a:cubicBezTo>
                  <a:cubicBezTo>
                    <a:pt x="358618" y="108894"/>
                    <a:pt x="362898" y="107584"/>
                    <a:pt x="366998" y="105823"/>
                  </a:cubicBezTo>
                  <a:cubicBezTo>
                    <a:pt x="367066" y="104935"/>
                    <a:pt x="367066" y="104044"/>
                    <a:pt x="366998" y="103156"/>
                  </a:cubicBezTo>
                  <a:cubicBezTo>
                    <a:pt x="366998" y="102108"/>
                    <a:pt x="366998" y="100870"/>
                    <a:pt x="366998" y="99536"/>
                  </a:cubicBezTo>
                  <a:moveTo>
                    <a:pt x="290798" y="91059"/>
                  </a:moveTo>
                  <a:cubicBezTo>
                    <a:pt x="290736" y="86200"/>
                    <a:pt x="292022" y="81420"/>
                    <a:pt x="294513" y="77248"/>
                  </a:cubicBezTo>
                  <a:cubicBezTo>
                    <a:pt x="297100" y="72836"/>
                    <a:pt x="300609" y="69035"/>
                    <a:pt x="304800" y="66104"/>
                  </a:cubicBezTo>
                  <a:cubicBezTo>
                    <a:pt x="309339" y="62971"/>
                    <a:pt x="314404" y="60681"/>
                    <a:pt x="319754" y="59341"/>
                  </a:cubicBezTo>
                  <a:cubicBezTo>
                    <a:pt x="325638" y="57658"/>
                    <a:pt x="331732" y="56824"/>
                    <a:pt x="337852" y="56864"/>
                  </a:cubicBezTo>
                  <a:cubicBezTo>
                    <a:pt x="344055" y="56789"/>
                    <a:pt x="350239" y="57558"/>
                    <a:pt x="356235" y="59150"/>
                  </a:cubicBezTo>
                  <a:cubicBezTo>
                    <a:pt x="361370" y="60502"/>
                    <a:pt x="366235" y="62725"/>
                    <a:pt x="370618" y="65723"/>
                  </a:cubicBezTo>
                  <a:cubicBezTo>
                    <a:pt x="375674" y="69357"/>
                    <a:pt x="379736" y="74205"/>
                    <a:pt x="382429" y="79820"/>
                  </a:cubicBezTo>
                  <a:cubicBezTo>
                    <a:pt x="385431" y="86856"/>
                    <a:pt x="386861" y="94462"/>
                    <a:pt x="386620" y="102108"/>
                  </a:cubicBezTo>
                  <a:cubicBezTo>
                    <a:pt x="386636" y="110005"/>
                    <a:pt x="385249" y="117842"/>
                    <a:pt x="382524" y="125254"/>
                  </a:cubicBezTo>
                  <a:cubicBezTo>
                    <a:pt x="380014" y="132203"/>
                    <a:pt x="375865" y="138444"/>
                    <a:pt x="370427" y="143447"/>
                  </a:cubicBezTo>
                  <a:cubicBezTo>
                    <a:pt x="364454" y="148683"/>
                    <a:pt x="357490" y="152667"/>
                    <a:pt x="349949" y="155162"/>
                  </a:cubicBezTo>
                  <a:cubicBezTo>
                    <a:pt x="340371" y="158008"/>
                    <a:pt x="330411" y="159357"/>
                    <a:pt x="320421" y="159163"/>
                  </a:cubicBezTo>
                  <a:lnTo>
                    <a:pt x="312039" y="159163"/>
                  </a:lnTo>
                  <a:cubicBezTo>
                    <a:pt x="309086" y="159163"/>
                    <a:pt x="306229" y="158496"/>
                    <a:pt x="303657" y="158020"/>
                  </a:cubicBezTo>
                  <a:lnTo>
                    <a:pt x="303657" y="145352"/>
                  </a:lnTo>
                  <a:lnTo>
                    <a:pt x="304800" y="145352"/>
                  </a:lnTo>
                  <a:cubicBezTo>
                    <a:pt x="307289" y="146264"/>
                    <a:pt x="309880" y="146871"/>
                    <a:pt x="312515" y="147161"/>
                  </a:cubicBezTo>
                  <a:cubicBezTo>
                    <a:pt x="316042" y="147732"/>
                    <a:pt x="319610" y="148019"/>
                    <a:pt x="323183" y="148019"/>
                  </a:cubicBezTo>
                  <a:cubicBezTo>
                    <a:pt x="334033" y="148665"/>
                    <a:pt x="344790" y="145683"/>
                    <a:pt x="353759" y="139541"/>
                  </a:cubicBezTo>
                  <a:cubicBezTo>
                    <a:pt x="361239" y="133592"/>
                    <a:pt x="365787" y="124704"/>
                    <a:pt x="366236" y="115157"/>
                  </a:cubicBezTo>
                  <a:cubicBezTo>
                    <a:pt x="361398" y="117379"/>
                    <a:pt x="356359" y="119133"/>
                    <a:pt x="351187" y="120396"/>
                  </a:cubicBezTo>
                  <a:cubicBezTo>
                    <a:pt x="346053" y="121497"/>
                    <a:pt x="340816" y="122040"/>
                    <a:pt x="335566" y="122015"/>
                  </a:cubicBezTo>
                  <a:cubicBezTo>
                    <a:pt x="330558" y="122055"/>
                    <a:pt x="325555" y="121672"/>
                    <a:pt x="320611" y="120872"/>
                  </a:cubicBezTo>
                  <a:cubicBezTo>
                    <a:pt x="315909" y="119948"/>
                    <a:pt x="311357" y="118378"/>
                    <a:pt x="307086" y="116205"/>
                  </a:cubicBezTo>
                  <a:cubicBezTo>
                    <a:pt x="302262" y="113918"/>
                    <a:pt x="298123" y="110403"/>
                    <a:pt x="295084" y="106013"/>
                  </a:cubicBezTo>
                  <a:cubicBezTo>
                    <a:pt x="292247" y="101554"/>
                    <a:pt x="290820" y="96342"/>
                    <a:pt x="290989" y="91059"/>
                  </a:cubicBezTo>
                  <a:moveTo>
                    <a:pt x="504825" y="6477"/>
                  </a:moveTo>
                  <a:lnTo>
                    <a:pt x="501206" y="107918"/>
                  </a:lnTo>
                  <a:lnTo>
                    <a:pt x="485680" y="117443"/>
                  </a:lnTo>
                  <a:lnTo>
                    <a:pt x="487013" y="21527"/>
                  </a:lnTo>
                  <a:lnTo>
                    <a:pt x="427768" y="50102"/>
                  </a:lnTo>
                  <a:lnTo>
                    <a:pt x="422624" y="38672"/>
                  </a:lnTo>
                  <a:lnTo>
                    <a:pt x="49711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6355095" y="2926650"/>
              <a:ext cx="52265" cy="60995"/>
            </a:xfrm>
            <a:custGeom>
              <a:avLst/>
              <a:gdLst>
                <a:gd name="connsiteX0" fmla="*/ 6938 w 52265"/>
                <a:gd name="connsiteY0" fmla="*/ 58008 h 60995"/>
                <a:gd name="connsiteX1" fmla="*/ 4080 w 52265"/>
                <a:gd name="connsiteY1" fmla="*/ 38958 h 60995"/>
                <a:gd name="connsiteX2" fmla="*/ 365 w 52265"/>
                <a:gd name="connsiteY2" fmla="*/ 11431 h 60995"/>
                <a:gd name="connsiteX3" fmla="*/ 41894 w 52265"/>
                <a:gd name="connsiteY3" fmla="*/ 9526 h 60995"/>
                <a:gd name="connsiteX4" fmla="*/ 47990 w 52265"/>
                <a:gd name="connsiteY4" fmla="*/ 20194 h 60995"/>
                <a:gd name="connsiteX5" fmla="*/ 43895 w 52265"/>
                <a:gd name="connsiteY5" fmla="*/ 54865 h 60995"/>
                <a:gd name="connsiteX6" fmla="*/ 6938 w 52265"/>
                <a:gd name="connsiteY6" fmla="*/ 58008 h 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" h="60995">
                  <a:moveTo>
                    <a:pt x="6938" y="58008"/>
                  </a:moveTo>
                  <a:cubicBezTo>
                    <a:pt x="-4969" y="52293"/>
                    <a:pt x="3413" y="50198"/>
                    <a:pt x="4080" y="38958"/>
                  </a:cubicBezTo>
                  <a:cubicBezTo>
                    <a:pt x="4652" y="29433"/>
                    <a:pt x="-1540" y="18289"/>
                    <a:pt x="365" y="11431"/>
                  </a:cubicBezTo>
                  <a:cubicBezTo>
                    <a:pt x="5604" y="-6857"/>
                    <a:pt x="28940" y="96"/>
                    <a:pt x="41894" y="9526"/>
                  </a:cubicBezTo>
                  <a:cubicBezTo>
                    <a:pt x="44744" y="12548"/>
                    <a:pt x="46833" y="16205"/>
                    <a:pt x="47990" y="20194"/>
                  </a:cubicBezTo>
                  <a:cubicBezTo>
                    <a:pt x="52181" y="31338"/>
                    <a:pt x="56563" y="46959"/>
                    <a:pt x="43895" y="54865"/>
                  </a:cubicBezTo>
                  <a:cubicBezTo>
                    <a:pt x="32778" y="61735"/>
                    <a:pt x="19055" y="62902"/>
                    <a:pt x="6938" y="5800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6185550" y="2735329"/>
              <a:ext cx="232505" cy="197410"/>
            </a:xfrm>
            <a:custGeom>
              <a:avLst/>
              <a:gdLst>
                <a:gd name="connsiteX0" fmla="*/ 39037 w 232505"/>
                <a:gd name="connsiteY0" fmla="*/ 195417 h 197410"/>
                <a:gd name="connsiteX1" fmla="*/ 37989 w 232505"/>
                <a:gd name="connsiteY1" fmla="*/ 194560 h 197410"/>
                <a:gd name="connsiteX2" fmla="*/ 39227 w 232505"/>
                <a:gd name="connsiteY2" fmla="*/ 190559 h 197410"/>
                <a:gd name="connsiteX3" fmla="*/ 83137 w 232505"/>
                <a:gd name="connsiteY3" fmla="*/ 175224 h 197410"/>
                <a:gd name="connsiteX4" fmla="*/ 111712 w 232505"/>
                <a:gd name="connsiteY4" fmla="*/ 151030 h 197410"/>
                <a:gd name="connsiteX5" fmla="*/ 32083 w 232505"/>
                <a:gd name="connsiteY5" fmla="*/ 160555 h 197410"/>
                <a:gd name="connsiteX6" fmla="*/ 7223 w 232505"/>
                <a:gd name="connsiteY6" fmla="*/ 140839 h 197410"/>
                <a:gd name="connsiteX7" fmla="*/ 7223 w 232505"/>
                <a:gd name="connsiteY7" fmla="*/ 139410 h 197410"/>
                <a:gd name="connsiteX8" fmla="*/ 13510 w 232505"/>
                <a:gd name="connsiteY8" fmla="*/ 114645 h 197410"/>
                <a:gd name="connsiteX9" fmla="*/ 107236 w 232505"/>
                <a:gd name="connsiteY9" fmla="*/ 114645 h 197410"/>
                <a:gd name="connsiteX10" fmla="*/ 135811 w 232505"/>
                <a:gd name="connsiteY10" fmla="*/ 107977 h 197410"/>
                <a:gd name="connsiteX11" fmla="*/ 164386 w 232505"/>
                <a:gd name="connsiteY11" fmla="*/ 9394 h 197410"/>
                <a:gd name="connsiteX12" fmla="*/ 200485 w 232505"/>
                <a:gd name="connsiteY12" fmla="*/ 22633 h 197410"/>
                <a:gd name="connsiteX13" fmla="*/ 205629 w 232505"/>
                <a:gd name="connsiteY13" fmla="*/ 32825 h 197410"/>
                <a:gd name="connsiteX14" fmla="*/ 207058 w 232505"/>
                <a:gd name="connsiteY14" fmla="*/ 32825 h 197410"/>
                <a:gd name="connsiteX15" fmla="*/ 199723 w 232505"/>
                <a:gd name="connsiteY15" fmla="*/ 55590 h 197410"/>
                <a:gd name="connsiteX16" fmla="*/ 178483 w 232505"/>
                <a:gd name="connsiteY16" fmla="*/ 105025 h 197410"/>
                <a:gd name="connsiteX17" fmla="*/ 231251 w 232505"/>
                <a:gd name="connsiteY17" fmla="*/ 98643 h 197410"/>
                <a:gd name="connsiteX18" fmla="*/ 220236 w 232505"/>
                <a:gd name="connsiteY18" fmla="*/ 123229 h 197410"/>
                <a:gd name="connsiteX19" fmla="*/ 220012 w 232505"/>
                <a:gd name="connsiteY19" fmla="*/ 123313 h 197410"/>
                <a:gd name="connsiteX20" fmla="*/ 167338 w 232505"/>
                <a:gd name="connsiteY20" fmla="*/ 132838 h 197410"/>
                <a:gd name="connsiteX21" fmla="*/ 132096 w 232505"/>
                <a:gd name="connsiteY21" fmla="*/ 178939 h 197410"/>
                <a:gd name="connsiteX22" fmla="*/ 116856 w 232505"/>
                <a:gd name="connsiteY22" fmla="*/ 187130 h 197410"/>
                <a:gd name="connsiteX23" fmla="*/ 80185 w 232505"/>
                <a:gd name="connsiteY23" fmla="*/ 196655 h 197410"/>
                <a:gd name="connsiteX24" fmla="*/ 38941 w 232505"/>
                <a:gd name="connsiteY24" fmla="*/ 195607 h 19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2505" h="197410">
                  <a:moveTo>
                    <a:pt x="39037" y="195417"/>
                  </a:moveTo>
                  <a:lnTo>
                    <a:pt x="37989" y="194560"/>
                  </a:lnTo>
                  <a:cubicBezTo>
                    <a:pt x="38331" y="193205"/>
                    <a:pt x="38744" y="191870"/>
                    <a:pt x="39227" y="190559"/>
                  </a:cubicBezTo>
                  <a:cubicBezTo>
                    <a:pt x="54149" y="186304"/>
                    <a:pt x="68811" y="181184"/>
                    <a:pt x="83137" y="175224"/>
                  </a:cubicBezTo>
                  <a:cubicBezTo>
                    <a:pt x="95188" y="170731"/>
                    <a:pt x="105294" y="162175"/>
                    <a:pt x="111712" y="151030"/>
                  </a:cubicBezTo>
                  <a:cubicBezTo>
                    <a:pt x="85328" y="153031"/>
                    <a:pt x="57801" y="165223"/>
                    <a:pt x="32083" y="160555"/>
                  </a:cubicBezTo>
                  <a:cubicBezTo>
                    <a:pt x="23127" y="154875"/>
                    <a:pt x="14794" y="148266"/>
                    <a:pt x="7223" y="140839"/>
                  </a:cubicBezTo>
                  <a:cubicBezTo>
                    <a:pt x="7263" y="140363"/>
                    <a:pt x="7263" y="139885"/>
                    <a:pt x="7223" y="139410"/>
                  </a:cubicBezTo>
                  <a:cubicBezTo>
                    <a:pt x="-4016" y="127408"/>
                    <a:pt x="-2302" y="115883"/>
                    <a:pt x="13510" y="114645"/>
                  </a:cubicBezTo>
                  <a:cubicBezTo>
                    <a:pt x="37513" y="126551"/>
                    <a:pt x="80947" y="117788"/>
                    <a:pt x="107236" y="114645"/>
                  </a:cubicBezTo>
                  <a:cubicBezTo>
                    <a:pt x="117042" y="113870"/>
                    <a:pt x="126675" y="111622"/>
                    <a:pt x="135811" y="107977"/>
                  </a:cubicBezTo>
                  <a:cubicBezTo>
                    <a:pt x="149622" y="75688"/>
                    <a:pt x="154194" y="41302"/>
                    <a:pt x="164386" y="9394"/>
                  </a:cubicBezTo>
                  <a:cubicBezTo>
                    <a:pt x="178387" y="-11847"/>
                    <a:pt x="188960" y="7489"/>
                    <a:pt x="200485" y="22633"/>
                  </a:cubicBezTo>
                  <a:cubicBezTo>
                    <a:pt x="200485" y="24824"/>
                    <a:pt x="203819" y="27777"/>
                    <a:pt x="205629" y="32825"/>
                  </a:cubicBezTo>
                  <a:lnTo>
                    <a:pt x="207058" y="32825"/>
                  </a:lnTo>
                  <a:cubicBezTo>
                    <a:pt x="210772" y="43969"/>
                    <a:pt x="211439" y="48827"/>
                    <a:pt x="199723" y="55590"/>
                  </a:cubicBezTo>
                  <a:cubicBezTo>
                    <a:pt x="189211" y="70372"/>
                    <a:pt x="181970" y="87224"/>
                    <a:pt x="178483" y="105025"/>
                  </a:cubicBezTo>
                  <a:cubicBezTo>
                    <a:pt x="196580" y="106834"/>
                    <a:pt x="210868" y="94071"/>
                    <a:pt x="231251" y="98643"/>
                  </a:cubicBezTo>
                  <a:cubicBezTo>
                    <a:pt x="234999" y="108474"/>
                    <a:pt x="230067" y="119481"/>
                    <a:pt x="220236" y="123229"/>
                  </a:cubicBezTo>
                  <a:cubicBezTo>
                    <a:pt x="220161" y="123257"/>
                    <a:pt x="220087" y="123285"/>
                    <a:pt x="220012" y="123313"/>
                  </a:cubicBezTo>
                  <a:cubicBezTo>
                    <a:pt x="203533" y="126742"/>
                    <a:pt x="185912" y="129218"/>
                    <a:pt x="167338" y="132838"/>
                  </a:cubicBezTo>
                  <a:cubicBezTo>
                    <a:pt x="159272" y="150698"/>
                    <a:pt x="147215" y="166469"/>
                    <a:pt x="132096" y="178939"/>
                  </a:cubicBezTo>
                  <a:cubicBezTo>
                    <a:pt x="127244" y="182074"/>
                    <a:pt x="122148" y="184813"/>
                    <a:pt x="116856" y="187130"/>
                  </a:cubicBezTo>
                  <a:cubicBezTo>
                    <a:pt x="105085" y="191847"/>
                    <a:pt x="92763" y="195048"/>
                    <a:pt x="80185" y="196655"/>
                  </a:cubicBezTo>
                  <a:cubicBezTo>
                    <a:pt x="66444" y="197937"/>
                    <a:pt x="52600" y="197585"/>
                    <a:pt x="38941" y="19560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5781769" y="2858958"/>
              <a:ext cx="88644" cy="188754"/>
            </a:xfrm>
            <a:custGeom>
              <a:avLst/>
              <a:gdLst>
                <a:gd name="connsiteX0" fmla="*/ 42005 w 88644"/>
                <a:gd name="connsiteY0" fmla="*/ 188755 h 188754"/>
                <a:gd name="connsiteX1" fmla="*/ 0 w 88644"/>
                <a:gd name="connsiteY1" fmla="*/ 170753 h 188754"/>
                <a:gd name="connsiteX2" fmla="*/ 0 w 88644"/>
                <a:gd name="connsiteY2" fmla="*/ 159608 h 188754"/>
                <a:gd name="connsiteX3" fmla="*/ 57150 w 88644"/>
                <a:gd name="connsiteY3" fmla="*/ 58453 h 188754"/>
                <a:gd name="connsiteX4" fmla="*/ 69533 w 88644"/>
                <a:gd name="connsiteY4" fmla="*/ 10828 h 188754"/>
                <a:gd name="connsiteX5" fmla="*/ 70771 w 88644"/>
                <a:gd name="connsiteY5" fmla="*/ 9685 h 188754"/>
                <a:gd name="connsiteX6" fmla="*/ 70199 w 88644"/>
                <a:gd name="connsiteY6" fmla="*/ 8447 h 188754"/>
                <a:gd name="connsiteX7" fmla="*/ 87916 w 88644"/>
                <a:gd name="connsiteY7" fmla="*/ 3970 h 188754"/>
                <a:gd name="connsiteX8" fmla="*/ 79058 w 88644"/>
                <a:gd name="connsiteY8" fmla="*/ 35117 h 188754"/>
                <a:gd name="connsiteX9" fmla="*/ 76867 w 88644"/>
                <a:gd name="connsiteY9" fmla="*/ 85980 h 188754"/>
                <a:gd name="connsiteX10" fmla="*/ 72390 w 88644"/>
                <a:gd name="connsiteY10" fmla="*/ 108078 h 188754"/>
                <a:gd name="connsiteX11" fmla="*/ 61817 w 88644"/>
                <a:gd name="connsiteY11" fmla="*/ 148464 h 188754"/>
                <a:gd name="connsiteX12" fmla="*/ 48387 w 88644"/>
                <a:gd name="connsiteY12" fmla="*/ 185231 h 188754"/>
                <a:gd name="connsiteX13" fmla="*/ 41720 w 88644"/>
                <a:gd name="connsiteY13" fmla="*/ 188755 h 18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644" h="188754">
                  <a:moveTo>
                    <a:pt x="42005" y="188755"/>
                  </a:moveTo>
                  <a:cubicBezTo>
                    <a:pt x="26798" y="186090"/>
                    <a:pt x="12418" y="179927"/>
                    <a:pt x="0" y="170753"/>
                  </a:cubicBezTo>
                  <a:cubicBezTo>
                    <a:pt x="0" y="167038"/>
                    <a:pt x="0" y="163228"/>
                    <a:pt x="0" y="159608"/>
                  </a:cubicBezTo>
                  <a:cubicBezTo>
                    <a:pt x="21369" y="127254"/>
                    <a:pt x="40465" y="93454"/>
                    <a:pt x="57150" y="58453"/>
                  </a:cubicBezTo>
                  <a:cubicBezTo>
                    <a:pt x="60293" y="43022"/>
                    <a:pt x="65627" y="26068"/>
                    <a:pt x="69533" y="10828"/>
                  </a:cubicBezTo>
                  <a:cubicBezTo>
                    <a:pt x="69826" y="10335"/>
                    <a:pt x="70256" y="9938"/>
                    <a:pt x="70771" y="9685"/>
                  </a:cubicBezTo>
                  <a:cubicBezTo>
                    <a:pt x="70521" y="9302"/>
                    <a:pt x="70328" y="8885"/>
                    <a:pt x="70199" y="8447"/>
                  </a:cubicBezTo>
                  <a:cubicBezTo>
                    <a:pt x="75343" y="-221"/>
                    <a:pt x="77819" y="-3079"/>
                    <a:pt x="87916" y="3970"/>
                  </a:cubicBezTo>
                  <a:cubicBezTo>
                    <a:pt x="91535" y="11780"/>
                    <a:pt x="80582" y="25973"/>
                    <a:pt x="79058" y="35117"/>
                  </a:cubicBezTo>
                  <a:cubicBezTo>
                    <a:pt x="79058" y="51595"/>
                    <a:pt x="78391" y="68645"/>
                    <a:pt x="76867" y="85980"/>
                  </a:cubicBezTo>
                  <a:cubicBezTo>
                    <a:pt x="74725" y="93200"/>
                    <a:pt x="73227" y="100594"/>
                    <a:pt x="72390" y="108078"/>
                  </a:cubicBezTo>
                  <a:cubicBezTo>
                    <a:pt x="66349" y="120752"/>
                    <a:pt x="62762" y="134456"/>
                    <a:pt x="61817" y="148464"/>
                  </a:cubicBezTo>
                  <a:cubicBezTo>
                    <a:pt x="54769" y="157418"/>
                    <a:pt x="57245" y="175229"/>
                    <a:pt x="48387" y="185231"/>
                  </a:cubicBezTo>
                  <a:cubicBezTo>
                    <a:pt x="46086" y="186251"/>
                    <a:pt x="43858" y="187428"/>
                    <a:pt x="41720" y="18875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5912357" y="2811438"/>
              <a:ext cx="67770" cy="68694"/>
            </a:xfrm>
            <a:custGeom>
              <a:avLst/>
              <a:gdLst>
                <a:gd name="connsiteX0" fmla="*/ 43053 w 67770"/>
                <a:gd name="connsiteY0" fmla="*/ 66635 h 68694"/>
                <a:gd name="connsiteX1" fmla="*/ 1333 w 67770"/>
                <a:gd name="connsiteY1" fmla="*/ 57110 h 68694"/>
                <a:gd name="connsiteX2" fmla="*/ 0 w 67770"/>
                <a:gd name="connsiteY2" fmla="*/ 45108 h 68694"/>
                <a:gd name="connsiteX3" fmla="*/ 6096 w 67770"/>
                <a:gd name="connsiteY3" fmla="*/ 39488 h 68694"/>
                <a:gd name="connsiteX4" fmla="*/ 24098 w 67770"/>
                <a:gd name="connsiteY4" fmla="*/ 31202 h 68694"/>
                <a:gd name="connsiteX5" fmla="*/ 64770 w 67770"/>
                <a:gd name="connsiteY5" fmla="*/ 436 h 68694"/>
                <a:gd name="connsiteX6" fmla="*/ 43053 w 67770"/>
                <a:gd name="connsiteY6" fmla="*/ 67111 h 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70" h="68694">
                  <a:moveTo>
                    <a:pt x="43053" y="66635"/>
                  </a:moveTo>
                  <a:cubicBezTo>
                    <a:pt x="24765" y="72921"/>
                    <a:pt x="15145" y="63396"/>
                    <a:pt x="1333" y="57110"/>
                  </a:cubicBezTo>
                  <a:cubicBezTo>
                    <a:pt x="-857" y="52538"/>
                    <a:pt x="1333" y="48537"/>
                    <a:pt x="0" y="45108"/>
                  </a:cubicBezTo>
                  <a:cubicBezTo>
                    <a:pt x="2507" y="43826"/>
                    <a:pt x="4615" y="41883"/>
                    <a:pt x="6096" y="39488"/>
                  </a:cubicBezTo>
                  <a:cubicBezTo>
                    <a:pt x="13240" y="35583"/>
                    <a:pt x="15621" y="34821"/>
                    <a:pt x="24098" y="31202"/>
                  </a:cubicBezTo>
                  <a:cubicBezTo>
                    <a:pt x="33623" y="24725"/>
                    <a:pt x="52673" y="-3850"/>
                    <a:pt x="64770" y="436"/>
                  </a:cubicBezTo>
                  <a:cubicBezTo>
                    <a:pt x="74295" y="21677"/>
                    <a:pt x="59531" y="53109"/>
                    <a:pt x="43053" y="6711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5778480" y="2838093"/>
              <a:ext cx="52934" cy="60078"/>
            </a:xfrm>
            <a:custGeom>
              <a:avLst/>
              <a:gdLst>
                <a:gd name="connsiteX0" fmla="*/ 25482 w 52934"/>
                <a:gd name="connsiteY0" fmla="*/ 59792 h 60078"/>
                <a:gd name="connsiteX1" fmla="*/ 50 w 52934"/>
                <a:gd name="connsiteY1" fmla="*/ 20740 h 60078"/>
                <a:gd name="connsiteX2" fmla="*/ 31388 w 52934"/>
                <a:gd name="connsiteY2" fmla="*/ 1690 h 60078"/>
                <a:gd name="connsiteX3" fmla="*/ 51771 w 52934"/>
                <a:gd name="connsiteY3" fmla="*/ 34265 h 60078"/>
                <a:gd name="connsiteX4" fmla="*/ 25482 w 52934"/>
                <a:gd name="connsiteY4" fmla="*/ 60078 h 6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4" h="60078">
                  <a:moveTo>
                    <a:pt x="25482" y="59792"/>
                  </a:moveTo>
                  <a:cubicBezTo>
                    <a:pt x="15957" y="56459"/>
                    <a:pt x="4051" y="29312"/>
                    <a:pt x="50" y="20740"/>
                  </a:cubicBezTo>
                  <a:cubicBezTo>
                    <a:pt x="-997" y="3214"/>
                    <a:pt x="14433" y="-3454"/>
                    <a:pt x="31388" y="1690"/>
                  </a:cubicBezTo>
                  <a:cubicBezTo>
                    <a:pt x="47009" y="11215"/>
                    <a:pt x="56343" y="14168"/>
                    <a:pt x="51771" y="34265"/>
                  </a:cubicBezTo>
                  <a:cubicBezTo>
                    <a:pt x="46534" y="45847"/>
                    <a:pt x="37158" y="55054"/>
                    <a:pt x="25482" y="600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5884061" y="2735633"/>
              <a:ext cx="85390" cy="96434"/>
            </a:xfrm>
            <a:custGeom>
              <a:avLst/>
              <a:gdLst>
                <a:gd name="connsiteX0" fmla="*/ 47631 w 85390"/>
                <a:gd name="connsiteY0" fmla="*/ 96434 h 96434"/>
                <a:gd name="connsiteX1" fmla="*/ 41916 w 85390"/>
                <a:gd name="connsiteY1" fmla="*/ 63097 h 96434"/>
                <a:gd name="connsiteX2" fmla="*/ 29534 w 85390"/>
                <a:gd name="connsiteY2" fmla="*/ 70907 h 96434"/>
                <a:gd name="connsiteX3" fmla="*/ 6 w 85390"/>
                <a:gd name="connsiteY3" fmla="*/ 49571 h 96434"/>
                <a:gd name="connsiteX4" fmla="*/ 14389 w 85390"/>
                <a:gd name="connsiteY4" fmla="*/ 35189 h 96434"/>
                <a:gd name="connsiteX5" fmla="*/ 44107 w 85390"/>
                <a:gd name="connsiteY5" fmla="*/ 5566 h 96434"/>
                <a:gd name="connsiteX6" fmla="*/ 85350 w 85390"/>
                <a:gd name="connsiteY6" fmla="*/ 20520 h 96434"/>
                <a:gd name="connsiteX7" fmla="*/ 77826 w 85390"/>
                <a:gd name="connsiteY7" fmla="*/ 61478 h 96434"/>
                <a:gd name="connsiteX8" fmla="*/ 55061 w 85390"/>
                <a:gd name="connsiteY8" fmla="*/ 91862 h 96434"/>
                <a:gd name="connsiteX9" fmla="*/ 47631 w 85390"/>
                <a:gd name="connsiteY9" fmla="*/ 96434 h 9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390" h="96434">
                  <a:moveTo>
                    <a:pt x="47631" y="96434"/>
                  </a:moveTo>
                  <a:cubicBezTo>
                    <a:pt x="42392" y="88814"/>
                    <a:pt x="46965" y="66145"/>
                    <a:pt x="41916" y="63097"/>
                  </a:cubicBezTo>
                  <a:cubicBezTo>
                    <a:pt x="37932" y="65921"/>
                    <a:pt x="33799" y="68528"/>
                    <a:pt x="29534" y="70907"/>
                  </a:cubicBezTo>
                  <a:cubicBezTo>
                    <a:pt x="16675" y="69955"/>
                    <a:pt x="-375" y="61382"/>
                    <a:pt x="6" y="49571"/>
                  </a:cubicBezTo>
                  <a:cubicBezTo>
                    <a:pt x="4483" y="37379"/>
                    <a:pt x="2292" y="40904"/>
                    <a:pt x="14389" y="35189"/>
                  </a:cubicBezTo>
                  <a:cubicBezTo>
                    <a:pt x="23914" y="25664"/>
                    <a:pt x="34106" y="15472"/>
                    <a:pt x="44107" y="5566"/>
                  </a:cubicBezTo>
                  <a:cubicBezTo>
                    <a:pt x="63157" y="-6055"/>
                    <a:pt x="76397" y="1280"/>
                    <a:pt x="85350" y="20520"/>
                  </a:cubicBezTo>
                  <a:cubicBezTo>
                    <a:pt x="85749" y="34550"/>
                    <a:pt x="83185" y="48506"/>
                    <a:pt x="77826" y="61478"/>
                  </a:cubicBezTo>
                  <a:cubicBezTo>
                    <a:pt x="69444" y="71479"/>
                    <a:pt x="62300" y="81671"/>
                    <a:pt x="55061" y="91862"/>
                  </a:cubicBezTo>
                  <a:cubicBezTo>
                    <a:pt x="52394" y="93386"/>
                    <a:pt x="50013" y="94910"/>
                    <a:pt x="47631" y="9643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5776041" y="2756534"/>
              <a:ext cx="55266" cy="61817"/>
            </a:xfrm>
            <a:custGeom>
              <a:avLst/>
              <a:gdLst>
                <a:gd name="connsiteX0" fmla="*/ 22968 w 55266"/>
                <a:gd name="connsiteY0" fmla="*/ 61817 h 61817"/>
                <a:gd name="connsiteX1" fmla="*/ 19063 w 55266"/>
                <a:gd name="connsiteY1" fmla="*/ 52292 h 61817"/>
                <a:gd name="connsiteX2" fmla="*/ 4013 w 55266"/>
                <a:gd name="connsiteY2" fmla="*/ 31718 h 61817"/>
                <a:gd name="connsiteX3" fmla="*/ 5442 w 55266"/>
                <a:gd name="connsiteY3" fmla="*/ 0 h 61817"/>
                <a:gd name="connsiteX4" fmla="*/ 55258 w 55266"/>
                <a:gd name="connsiteY4" fmla="*/ 25813 h 61817"/>
                <a:gd name="connsiteX5" fmla="*/ 22968 w 55266"/>
                <a:gd name="connsiteY5" fmla="*/ 61722 h 6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66" h="61817">
                  <a:moveTo>
                    <a:pt x="22968" y="61817"/>
                  </a:moveTo>
                  <a:cubicBezTo>
                    <a:pt x="17348" y="59817"/>
                    <a:pt x="18301" y="57055"/>
                    <a:pt x="19063" y="52292"/>
                  </a:cubicBezTo>
                  <a:cubicBezTo>
                    <a:pt x="15253" y="44196"/>
                    <a:pt x="7633" y="39434"/>
                    <a:pt x="4013" y="31718"/>
                  </a:cubicBezTo>
                  <a:cubicBezTo>
                    <a:pt x="965" y="16002"/>
                    <a:pt x="-3892" y="11716"/>
                    <a:pt x="5442" y="0"/>
                  </a:cubicBezTo>
                  <a:cubicBezTo>
                    <a:pt x="16491" y="0"/>
                    <a:pt x="55925" y="4286"/>
                    <a:pt x="55258" y="25813"/>
                  </a:cubicBezTo>
                  <a:cubicBezTo>
                    <a:pt x="49116" y="41247"/>
                    <a:pt x="37665" y="53981"/>
                    <a:pt x="22968" y="617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5465444" y="2986944"/>
              <a:ext cx="221332" cy="378560"/>
            </a:xfrm>
            <a:custGeom>
              <a:avLst/>
              <a:gdLst>
                <a:gd name="connsiteX0" fmla="*/ 131540 w 221332"/>
                <a:gd name="connsiteY0" fmla="*/ 373189 h 378560"/>
                <a:gd name="connsiteX1" fmla="*/ 78867 w 221332"/>
                <a:gd name="connsiteY1" fmla="*/ 352616 h 378560"/>
                <a:gd name="connsiteX2" fmla="*/ 76105 w 221332"/>
                <a:gd name="connsiteY2" fmla="*/ 343091 h 378560"/>
                <a:gd name="connsiteX3" fmla="*/ 74867 w 221332"/>
                <a:gd name="connsiteY3" fmla="*/ 342043 h 378560"/>
                <a:gd name="connsiteX4" fmla="*/ 49054 w 221332"/>
                <a:gd name="connsiteY4" fmla="*/ 267557 h 378560"/>
                <a:gd name="connsiteX5" fmla="*/ 43339 w 221332"/>
                <a:gd name="connsiteY5" fmla="*/ 245650 h 378560"/>
                <a:gd name="connsiteX6" fmla="*/ 60008 w 221332"/>
                <a:gd name="connsiteY6" fmla="*/ 255175 h 378560"/>
                <a:gd name="connsiteX7" fmla="*/ 66485 w 221332"/>
                <a:gd name="connsiteY7" fmla="*/ 244412 h 378560"/>
                <a:gd name="connsiteX8" fmla="*/ 63627 w 221332"/>
                <a:gd name="connsiteY8" fmla="*/ 190310 h 378560"/>
                <a:gd name="connsiteX9" fmla="*/ 50768 w 221332"/>
                <a:gd name="connsiteY9" fmla="*/ 178784 h 378560"/>
                <a:gd name="connsiteX10" fmla="*/ 26575 w 221332"/>
                <a:gd name="connsiteY10" fmla="*/ 200692 h 378560"/>
                <a:gd name="connsiteX11" fmla="*/ 24384 w 221332"/>
                <a:gd name="connsiteY11" fmla="*/ 157734 h 378560"/>
                <a:gd name="connsiteX12" fmla="*/ 0 w 221332"/>
                <a:gd name="connsiteY12" fmla="*/ 132493 h 378560"/>
                <a:gd name="connsiteX13" fmla="*/ 35814 w 221332"/>
                <a:gd name="connsiteY13" fmla="*/ 120777 h 378560"/>
                <a:gd name="connsiteX14" fmla="*/ 57341 w 221332"/>
                <a:gd name="connsiteY14" fmla="*/ 134112 h 378560"/>
                <a:gd name="connsiteX15" fmla="*/ 68199 w 221332"/>
                <a:gd name="connsiteY15" fmla="*/ 145351 h 378560"/>
                <a:gd name="connsiteX16" fmla="*/ 70866 w 221332"/>
                <a:gd name="connsiteY16" fmla="*/ 142018 h 378560"/>
                <a:gd name="connsiteX17" fmla="*/ 71533 w 221332"/>
                <a:gd name="connsiteY17" fmla="*/ 99536 h 378560"/>
                <a:gd name="connsiteX18" fmla="*/ 40958 w 221332"/>
                <a:gd name="connsiteY18" fmla="*/ 60865 h 378560"/>
                <a:gd name="connsiteX19" fmla="*/ 72295 w 221332"/>
                <a:gd name="connsiteY19" fmla="*/ 33147 h 378560"/>
                <a:gd name="connsiteX20" fmla="*/ 76771 w 221332"/>
                <a:gd name="connsiteY20" fmla="*/ 8287 h 378560"/>
                <a:gd name="connsiteX21" fmla="*/ 81248 w 221332"/>
                <a:gd name="connsiteY21" fmla="*/ 0 h 378560"/>
                <a:gd name="connsiteX22" fmla="*/ 96012 w 221332"/>
                <a:gd name="connsiteY22" fmla="*/ 5429 h 378560"/>
                <a:gd name="connsiteX23" fmla="*/ 106013 w 221332"/>
                <a:gd name="connsiteY23" fmla="*/ 69628 h 378560"/>
                <a:gd name="connsiteX24" fmla="*/ 100775 w 221332"/>
                <a:gd name="connsiteY24" fmla="*/ 47434 h 378560"/>
                <a:gd name="connsiteX25" fmla="*/ 132017 w 221332"/>
                <a:gd name="connsiteY25" fmla="*/ 17526 h 378560"/>
                <a:gd name="connsiteX26" fmla="*/ 149257 w 221332"/>
                <a:gd name="connsiteY26" fmla="*/ 41910 h 378560"/>
                <a:gd name="connsiteX27" fmla="*/ 151924 w 221332"/>
                <a:gd name="connsiteY27" fmla="*/ 48292 h 378560"/>
                <a:gd name="connsiteX28" fmla="*/ 207264 w 221332"/>
                <a:gd name="connsiteY28" fmla="*/ 86868 h 378560"/>
                <a:gd name="connsiteX29" fmla="*/ 218218 w 221332"/>
                <a:gd name="connsiteY29" fmla="*/ 113443 h 378560"/>
                <a:gd name="connsiteX30" fmla="*/ 219266 w 221332"/>
                <a:gd name="connsiteY30" fmla="*/ 114109 h 378560"/>
                <a:gd name="connsiteX31" fmla="*/ 218599 w 221332"/>
                <a:gd name="connsiteY31" fmla="*/ 115252 h 378560"/>
                <a:gd name="connsiteX32" fmla="*/ 212217 w 221332"/>
                <a:gd name="connsiteY32" fmla="*/ 140494 h 378560"/>
                <a:gd name="connsiteX33" fmla="*/ 134017 w 221332"/>
                <a:gd name="connsiteY33" fmla="*/ 86011 h 378560"/>
                <a:gd name="connsiteX34" fmla="*/ 134017 w 221332"/>
                <a:gd name="connsiteY34" fmla="*/ 87725 h 378560"/>
                <a:gd name="connsiteX35" fmla="*/ 161163 w 221332"/>
                <a:gd name="connsiteY35" fmla="*/ 144113 h 378560"/>
                <a:gd name="connsiteX36" fmla="*/ 132588 w 221332"/>
                <a:gd name="connsiteY36" fmla="*/ 156115 h 378560"/>
                <a:gd name="connsiteX37" fmla="*/ 131064 w 221332"/>
                <a:gd name="connsiteY37" fmla="*/ 147542 h 378560"/>
                <a:gd name="connsiteX38" fmla="*/ 89154 w 221332"/>
                <a:gd name="connsiteY38" fmla="*/ 112967 h 378560"/>
                <a:gd name="connsiteX39" fmla="*/ 96488 w 221332"/>
                <a:gd name="connsiteY39" fmla="*/ 159449 h 378560"/>
                <a:gd name="connsiteX40" fmla="*/ 97822 w 221332"/>
                <a:gd name="connsiteY40" fmla="*/ 178499 h 378560"/>
                <a:gd name="connsiteX41" fmla="*/ 122396 w 221332"/>
                <a:gd name="connsiteY41" fmla="*/ 207074 h 378560"/>
                <a:gd name="connsiteX42" fmla="*/ 131921 w 221332"/>
                <a:gd name="connsiteY42" fmla="*/ 223742 h 378560"/>
                <a:gd name="connsiteX43" fmla="*/ 131255 w 221332"/>
                <a:gd name="connsiteY43" fmla="*/ 224981 h 378560"/>
                <a:gd name="connsiteX44" fmla="*/ 127730 w 221332"/>
                <a:gd name="connsiteY44" fmla="*/ 257366 h 378560"/>
                <a:gd name="connsiteX45" fmla="*/ 123444 w 221332"/>
                <a:gd name="connsiteY45" fmla="*/ 254603 h 378560"/>
                <a:gd name="connsiteX46" fmla="*/ 98679 w 221332"/>
                <a:gd name="connsiteY46" fmla="*/ 221171 h 378560"/>
                <a:gd name="connsiteX47" fmla="*/ 93440 w 221332"/>
                <a:gd name="connsiteY47" fmla="*/ 256985 h 378560"/>
                <a:gd name="connsiteX48" fmla="*/ 77819 w 221332"/>
                <a:gd name="connsiteY48" fmla="*/ 269081 h 378560"/>
                <a:gd name="connsiteX49" fmla="*/ 76581 w 221332"/>
                <a:gd name="connsiteY49" fmla="*/ 268414 h 378560"/>
                <a:gd name="connsiteX50" fmla="*/ 69056 w 221332"/>
                <a:gd name="connsiteY50" fmla="*/ 272701 h 378560"/>
                <a:gd name="connsiteX51" fmla="*/ 82772 w 221332"/>
                <a:gd name="connsiteY51" fmla="*/ 289941 h 378560"/>
                <a:gd name="connsiteX52" fmla="*/ 132683 w 221332"/>
                <a:gd name="connsiteY52" fmla="*/ 360712 h 378560"/>
                <a:gd name="connsiteX53" fmla="*/ 131731 w 221332"/>
                <a:gd name="connsiteY53" fmla="*/ 373475 h 3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332" h="378560">
                  <a:moveTo>
                    <a:pt x="131540" y="373189"/>
                  </a:moveTo>
                  <a:cubicBezTo>
                    <a:pt x="114491" y="384905"/>
                    <a:pt x="73438" y="377190"/>
                    <a:pt x="78867" y="352616"/>
                  </a:cubicBezTo>
                  <a:cubicBezTo>
                    <a:pt x="76479" y="350063"/>
                    <a:pt x="75453" y="346524"/>
                    <a:pt x="76105" y="343091"/>
                  </a:cubicBezTo>
                  <a:lnTo>
                    <a:pt x="74867" y="342043"/>
                  </a:lnTo>
                  <a:cubicBezTo>
                    <a:pt x="70485" y="316325"/>
                    <a:pt x="56579" y="291846"/>
                    <a:pt x="49054" y="267557"/>
                  </a:cubicBezTo>
                  <a:cubicBezTo>
                    <a:pt x="45053" y="259937"/>
                    <a:pt x="40291" y="254032"/>
                    <a:pt x="43339" y="245650"/>
                  </a:cubicBezTo>
                  <a:cubicBezTo>
                    <a:pt x="48959" y="244221"/>
                    <a:pt x="55245" y="250412"/>
                    <a:pt x="60008" y="255175"/>
                  </a:cubicBezTo>
                  <a:cubicBezTo>
                    <a:pt x="62484" y="254603"/>
                    <a:pt x="65342" y="248412"/>
                    <a:pt x="66485" y="244412"/>
                  </a:cubicBezTo>
                  <a:cubicBezTo>
                    <a:pt x="64675" y="227362"/>
                    <a:pt x="66485" y="207740"/>
                    <a:pt x="63627" y="190310"/>
                  </a:cubicBezTo>
                  <a:cubicBezTo>
                    <a:pt x="59246" y="186595"/>
                    <a:pt x="54959" y="182690"/>
                    <a:pt x="50768" y="178784"/>
                  </a:cubicBezTo>
                  <a:cubicBezTo>
                    <a:pt x="47435" y="187547"/>
                    <a:pt x="36290" y="216027"/>
                    <a:pt x="26575" y="200692"/>
                  </a:cubicBezTo>
                  <a:cubicBezTo>
                    <a:pt x="30470" y="186508"/>
                    <a:pt x="29702" y="171448"/>
                    <a:pt x="24384" y="157734"/>
                  </a:cubicBezTo>
                  <a:cubicBezTo>
                    <a:pt x="16193" y="148685"/>
                    <a:pt x="3810" y="142018"/>
                    <a:pt x="0" y="132493"/>
                  </a:cubicBezTo>
                  <a:cubicBezTo>
                    <a:pt x="1715" y="118396"/>
                    <a:pt x="23241" y="115157"/>
                    <a:pt x="35814" y="120777"/>
                  </a:cubicBezTo>
                  <a:cubicBezTo>
                    <a:pt x="45911" y="121634"/>
                    <a:pt x="45815" y="102489"/>
                    <a:pt x="57341" y="134112"/>
                  </a:cubicBezTo>
                  <a:cubicBezTo>
                    <a:pt x="57341" y="139255"/>
                    <a:pt x="62484" y="142494"/>
                    <a:pt x="68199" y="145351"/>
                  </a:cubicBezTo>
                  <a:lnTo>
                    <a:pt x="70866" y="142018"/>
                  </a:lnTo>
                  <a:cubicBezTo>
                    <a:pt x="70866" y="128588"/>
                    <a:pt x="70866" y="113919"/>
                    <a:pt x="71533" y="99536"/>
                  </a:cubicBezTo>
                  <a:cubicBezTo>
                    <a:pt x="59186" y="88507"/>
                    <a:pt x="48841" y="75423"/>
                    <a:pt x="40958" y="60865"/>
                  </a:cubicBezTo>
                  <a:cubicBezTo>
                    <a:pt x="40958" y="46006"/>
                    <a:pt x="57722" y="37528"/>
                    <a:pt x="72295" y="33147"/>
                  </a:cubicBezTo>
                  <a:cubicBezTo>
                    <a:pt x="76344" y="25530"/>
                    <a:pt x="77910" y="16838"/>
                    <a:pt x="76771" y="8287"/>
                  </a:cubicBezTo>
                  <a:cubicBezTo>
                    <a:pt x="77547" y="5193"/>
                    <a:pt x="79086" y="2344"/>
                    <a:pt x="81248" y="0"/>
                  </a:cubicBezTo>
                  <a:cubicBezTo>
                    <a:pt x="86530" y="613"/>
                    <a:pt x="91591" y="2474"/>
                    <a:pt x="96012" y="5429"/>
                  </a:cubicBezTo>
                  <a:cubicBezTo>
                    <a:pt x="107537" y="20288"/>
                    <a:pt x="82868" y="65818"/>
                    <a:pt x="106013" y="69628"/>
                  </a:cubicBezTo>
                  <a:cubicBezTo>
                    <a:pt x="110681" y="61913"/>
                    <a:pt x="104299" y="53721"/>
                    <a:pt x="100775" y="47434"/>
                  </a:cubicBezTo>
                  <a:cubicBezTo>
                    <a:pt x="102108" y="36004"/>
                    <a:pt x="119825" y="21812"/>
                    <a:pt x="132017" y="17526"/>
                  </a:cubicBezTo>
                  <a:cubicBezTo>
                    <a:pt x="150305" y="15907"/>
                    <a:pt x="149162" y="26194"/>
                    <a:pt x="149257" y="41910"/>
                  </a:cubicBezTo>
                  <a:cubicBezTo>
                    <a:pt x="150114" y="44101"/>
                    <a:pt x="150971" y="46292"/>
                    <a:pt x="151924" y="48292"/>
                  </a:cubicBezTo>
                  <a:cubicBezTo>
                    <a:pt x="175070" y="65151"/>
                    <a:pt x="175070" y="65151"/>
                    <a:pt x="207264" y="86868"/>
                  </a:cubicBezTo>
                  <a:cubicBezTo>
                    <a:pt x="212804" y="94824"/>
                    <a:pt x="216542" y="103893"/>
                    <a:pt x="218218" y="113443"/>
                  </a:cubicBezTo>
                  <a:cubicBezTo>
                    <a:pt x="218600" y="113608"/>
                    <a:pt x="218954" y="113833"/>
                    <a:pt x="219266" y="114109"/>
                  </a:cubicBezTo>
                  <a:lnTo>
                    <a:pt x="218599" y="115252"/>
                  </a:lnTo>
                  <a:cubicBezTo>
                    <a:pt x="222885" y="124777"/>
                    <a:pt x="223076" y="139160"/>
                    <a:pt x="212217" y="140494"/>
                  </a:cubicBezTo>
                  <a:cubicBezTo>
                    <a:pt x="185928" y="122587"/>
                    <a:pt x="159639" y="102394"/>
                    <a:pt x="134017" y="86011"/>
                  </a:cubicBezTo>
                  <a:cubicBezTo>
                    <a:pt x="133901" y="86576"/>
                    <a:pt x="133901" y="87160"/>
                    <a:pt x="134017" y="87725"/>
                  </a:cubicBezTo>
                  <a:cubicBezTo>
                    <a:pt x="148432" y="103431"/>
                    <a:pt x="157877" y="123050"/>
                    <a:pt x="161163" y="144113"/>
                  </a:cubicBezTo>
                  <a:cubicBezTo>
                    <a:pt x="155457" y="154126"/>
                    <a:pt x="143732" y="159051"/>
                    <a:pt x="132588" y="156115"/>
                  </a:cubicBezTo>
                  <a:cubicBezTo>
                    <a:pt x="130683" y="153257"/>
                    <a:pt x="131445" y="150876"/>
                    <a:pt x="131064" y="147542"/>
                  </a:cubicBezTo>
                  <a:cubicBezTo>
                    <a:pt x="123254" y="133826"/>
                    <a:pt x="100584" y="120777"/>
                    <a:pt x="89154" y="112967"/>
                  </a:cubicBezTo>
                  <a:cubicBezTo>
                    <a:pt x="84677" y="121920"/>
                    <a:pt x="93726" y="148590"/>
                    <a:pt x="96488" y="159449"/>
                  </a:cubicBezTo>
                  <a:cubicBezTo>
                    <a:pt x="96965" y="165830"/>
                    <a:pt x="97346" y="172402"/>
                    <a:pt x="97822" y="178499"/>
                  </a:cubicBezTo>
                  <a:cubicBezTo>
                    <a:pt x="105632" y="188024"/>
                    <a:pt x="113729" y="196977"/>
                    <a:pt x="122396" y="207074"/>
                  </a:cubicBezTo>
                  <a:cubicBezTo>
                    <a:pt x="125540" y="212598"/>
                    <a:pt x="128778" y="218123"/>
                    <a:pt x="131921" y="223742"/>
                  </a:cubicBezTo>
                  <a:cubicBezTo>
                    <a:pt x="131645" y="224124"/>
                    <a:pt x="131421" y="224540"/>
                    <a:pt x="131255" y="224981"/>
                  </a:cubicBezTo>
                  <a:cubicBezTo>
                    <a:pt x="134969" y="233172"/>
                    <a:pt x="143447" y="257270"/>
                    <a:pt x="127730" y="257366"/>
                  </a:cubicBezTo>
                  <a:lnTo>
                    <a:pt x="123444" y="254603"/>
                  </a:lnTo>
                  <a:cubicBezTo>
                    <a:pt x="118330" y="241443"/>
                    <a:pt x="109778" y="229897"/>
                    <a:pt x="98679" y="221171"/>
                  </a:cubicBezTo>
                  <a:cubicBezTo>
                    <a:pt x="95060" y="233553"/>
                    <a:pt x="99727" y="246507"/>
                    <a:pt x="93440" y="256985"/>
                  </a:cubicBezTo>
                  <a:cubicBezTo>
                    <a:pt x="88793" y="261692"/>
                    <a:pt x="83540" y="265760"/>
                    <a:pt x="77819" y="269081"/>
                  </a:cubicBezTo>
                  <a:lnTo>
                    <a:pt x="76581" y="268414"/>
                  </a:lnTo>
                  <a:cubicBezTo>
                    <a:pt x="73438" y="269843"/>
                    <a:pt x="69437" y="270796"/>
                    <a:pt x="69056" y="272701"/>
                  </a:cubicBezTo>
                  <a:cubicBezTo>
                    <a:pt x="73533" y="278416"/>
                    <a:pt x="78105" y="284226"/>
                    <a:pt x="82772" y="289941"/>
                  </a:cubicBezTo>
                  <a:cubicBezTo>
                    <a:pt x="97302" y="314949"/>
                    <a:pt x="114004" y="338630"/>
                    <a:pt x="132683" y="360712"/>
                  </a:cubicBezTo>
                  <a:cubicBezTo>
                    <a:pt x="133967" y="364936"/>
                    <a:pt x="133628" y="369488"/>
                    <a:pt x="131731" y="37347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5432202" y="3204495"/>
              <a:ext cx="57421" cy="49815"/>
            </a:xfrm>
            <a:custGeom>
              <a:avLst/>
              <a:gdLst>
                <a:gd name="connsiteX0" fmla="*/ 53245 w 57421"/>
                <a:gd name="connsiteY0" fmla="*/ 49816 h 49815"/>
                <a:gd name="connsiteX1" fmla="*/ 38100 w 57421"/>
                <a:gd name="connsiteY1" fmla="*/ 38195 h 49815"/>
                <a:gd name="connsiteX2" fmla="*/ 0 w 57421"/>
                <a:gd name="connsiteY2" fmla="*/ 11144 h 49815"/>
                <a:gd name="connsiteX3" fmla="*/ 2667 w 57421"/>
                <a:gd name="connsiteY3" fmla="*/ 6191 h 49815"/>
                <a:gd name="connsiteX4" fmla="*/ 41815 w 57421"/>
                <a:gd name="connsiteY4" fmla="*/ 0 h 49815"/>
                <a:gd name="connsiteX5" fmla="*/ 53150 w 57421"/>
                <a:gd name="connsiteY5" fmla="*/ 49816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21" h="49815">
                  <a:moveTo>
                    <a:pt x="53245" y="49816"/>
                  </a:moveTo>
                  <a:cubicBezTo>
                    <a:pt x="46577" y="49816"/>
                    <a:pt x="43720" y="41910"/>
                    <a:pt x="38100" y="38195"/>
                  </a:cubicBezTo>
                  <a:cubicBezTo>
                    <a:pt x="19812" y="32957"/>
                    <a:pt x="6096" y="29242"/>
                    <a:pt x="0" y="11144"/>
                  </a:cubicBezTo>
                  <a:cubicBezTo>
                    <a:pt x="795" y="9444"/>
                    <a:pt x="1685" y="7791"/>
                    <a:pt x="2667" y="6191"/>
                  </a:cubicBezTo>
                  <a:cubicBezTo>
                    <a:pt x="15419" y="2555"/>
                    <a:pt x="28563" y="477"/>
                    <a:pt x="41815" y="0"/>
                  </a:cubicBezTo>
                  <a:cubicBezTo>
                    <a:pt x="64580" y="5048"/>
                    <a:pt x="56769" y="33528"/>
                    <a:pt x="53150" y="4981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5385934" y="3153252"/>
              <a:ext cx="59221" cy="49542"/>
            </a:xfrm>
            <a:custGeom>
              <a:avLst/>
              <a:gdLst>
                <a:gd name="connsiteX0" fmla="*/ 51792 w 59221"/>
                <a:gd name="connsiteY0" fmla="*/ 47338 h 49542"/>
                <a:gd name="connsiteX1" fmla="*/ 45315 w 59221"/>
                <a:gd name="connsiteY1" fmla="*/ 49338 h 49542"/>
                <a:gd name="connsiteX2" fmla="*/ 37695 w 59221"/>
                <a:gd name="connsiteY2" fmla="*/ 39813 h 49542"/>
                <a:gd name="connsiteX3" fmla="*/ 452 w 59221"/>
                <a:gd name="connsiteY3" fmla="*/ 4285 h 49542"/>
                <a:gd name="connsiteX4" fmla="*/ 15787 w 59221"/>
                <a:gd name="connsiteY4" fmla="*/ 4856 h 49542"/>
                <a:gd name="connsiteX5" fmla="*/ 59221 w 59221"/>
                <a:gd name="connsiteY5" fmla="*/ 18191 h 49542"/>
                <a:gd name="connsiteX6" fmla="*/ 51792 w 59221"/>
                <a:gd name="connsiteY6" fmla="*/ 47623 h 4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221" h="49542">
                  <a:moveTo>
                    <a:pt x="51792" y="47338"/>
                  </a:moveTo>
                  <a:cubicBezTo>
                    <a:pt x="47887" y="50195"/>
                    <a:pt x="47125" y="49528"/>
                    <a:pt x="45315" y="49338"/>
                  </a:cubicBezTo>
                  <a:cubicBezTo>
                    <a:pt x="42838" y="45052"/>
                    <a:pt x="41981" y="41908"/>
                    <a:pt x="37695" y="39813"/>
                  </a:cubicBezTo>
                  <a:cubicBezTo>
                    <a:pt x="17597" y="39622"/>
                    <a:pt x="-3358" y="24573"/>
                    <a:pt x="452" y="4285"/>
                  </a:cubicBezTo>
                  <a:cubicBezTo>
                    <a:pt x="4072" y="94"/>
                    <a:pt x="8072" y="2570"/>
                    <a:pt x="15787" y="4856"/>
                  </a:cubicBezTo>
                  <a:cubicBezTo>
                    <a:pt x="32742" y="1522"/>
                    <a:pt x="58174" y="-9146"/>
                    <a:pt x="59221" y="18191"/>
                  </a:cubicBezTo>
                  <a:cubicBezTo>
                    <a:pt x="57412" y="27716"/>
                    <a:pt x="54364" y="38194"/>
                    <a:pt x="51792" y="476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708141" y="3207962"/>
              <a:ext cx="771620" cy="637850"/>
            </a:xfrm>
            <a:custGeom>
              <a:avLst/>
              <a:gdLst>
                <a:gd name="connsiteX0" fmla="*/ 771620 w 771620"/>
                <a:gd name="connsiteY0" fmla="*/ 18535 h 637850"/>
                <a:gd name="connsiteX1" fmla="*/ 571595 w 771620"/>
                <a:gd name="connsiteY1" fmla="*/ 18535 h 637850"/>
                <a:gd name="connsiteX2" fmla="*/ 461296 w 771620"/>
                <a:gd name="connsiteY2" fmla="*/ 127501 h 637850"/>
                <a:gd name="connsiteX3" fmla="*/ 427577 w 771620"/>
                <a:gd name="connsiteY3" fmla="*/ 51301 h 637850"/>
                <a:gd name="connsiteX4" fmla="*/ 484156 w 771620"/>
                <a:gd name="connsiteY4" fmla="*/ 30441 h 637850"/>
                <a:gd name="connsiteX5" fmla="*/ 334328 w 771620"/>
                <a:gd name="connsiteY5" fmla="*/ 29203 h 637850"/>
                <a:gd name="connsiteX6" fmla="*/ 310229 w 771620"/>
                <a:gd name="connsiteY6" fmla="*/ 127120 h 637850"/>
                <a:gd name="connsiteX7" fmla="*/ 202787 w 771620"/>
                <a:gd name="connsiteY7" fmla="*/ 18535 h 637850"/>
                <a:gd name="connsiteX8" fmla="*/ 0 w 771620"/>
                <a:gd name="connsiteY8" fmla="*/ 18535 h 637850"/>
                <a:gd name="connsiteX9" fmla="*/ 144780 w 771620"/>
                <a:gd name="connsiteY9" fmla="*/ 77971 h 637850"/>
                <a:gd name="connsiteX10" fmla="*/ 157067 w 771620"/>
                <a:gd name="connsiteY10" fmla="*/ 110071 h 637850"/>
                <a:gd name="connsiteX11" fmla="*/ 54769 w 771620"/>
                <a:gd name="connsiteY11" fmla="*/ 110547 h 637850"/>
                <a:gd name="connsiteX12" fmla="*/ 184690 w 771620"/>
                <a:gd name="connsiteY12" fmla="*/ 166268 h 637850"/>
                <a:gd name="connsiteX13" fmla="*/ 202121 w 771620"/>
                <a:gd name="connsiteY13" fmla="*/ 204368 h 637850"/>
                <a:gd name="connsiteX14" fmla="*/ 121730 w 771620"/>
                <a:gd name="connsiteY14" fmla="*/ 207321 h 637850"/>
                <a:gd name="connsiteX15" fmla="*/ 226504 w 771620"/>
                <a:gd name="connsiteY15" fmla="*/ 260375 h 637850"/>
                <a:gd name="connsiteX16" fmla="*/ 239935 w 771620"/>
                <a:gd name="connsiteY16" fmla="*/ 294475 h 637850"/>
                <a:gd name="connsiteX17" fmla="*/ 175927 w 771620"/>
                <a:gd name="connsiteY17" fmla="*/ 294475 h 637850"/>
                <a:gd name="connsiteX18" fmla="*/ 262604 w 771620"/>
                <a:gd name="connsiteY18" fmla="*/ 347910 h 637850"/>
                <a:gd name="connsiteX19" fmla="*/ 276225 w 771620"/>
                <a:gd name="connsiteY19" fmla="*/ 384962 h 637850"/>
                <a:gd name="connsiteX20" fmla="*/ 231553 w 771620"/>
                <a:gd name="connsiteY20" fmla="*/ 384962 h 637850"/>
                <a:gd name="connsiteX21" fmla="*/ 300323 w 771620"/>
                <a:gd name="connsiteY21" fmla="*/ 433825 h 637850"/>
                <a:gd name="connsiteX22" fmla="*/ 299752 w 771620"/>
                <a:gd name="connsiteY22" fmla="*/ 498214 h 637850"/>
                <a:gd name="connsiteX23" fmla="*/ 385477 w 771620"/>
                <a:gd name="connsiteY23" fmla="*/ 637851 h 637850"/>
                <a:gd name="connsiteX24" fmla="*/ 471202 w 771620"/>
                <a:gd name="connsiteY24" fmla="*/ 498214 h 637850"/>
                <a:gd name="connsiteX25" fmla="*/ 470630 w 771620"/>
                <a:gd name="connsiteY25" fmla="*/ 433825 h 637850"/>
                <a:gd name="connsiteX26" fmla="*/ 539306 w 771620"/>
                <a:gd name="connsiteY26" fmla="*/ 384962 h 637850"/>
                <a:gd name="connsiteX27" fmla="*/ 495681 w 771620"/>
                <a:gd name="connsiteY27" fmla="*/ 384962 h 637850"/>
                <a:gd name="connsiteX28" fmla="*/ 509302 w 771620"/>
                <a:gd name="connsiteY28" fmla="*/ 347815 h 637850"/>
                <a:gd name="connsiteX29" fmla="*/ 595884 w 771620"/>
                <a:gd name="connsiteY29" fmla="*/ 294475 h 637850"/>
                <a:gd name="connsiteX30" fmla="*/ 531876 w 771620"/>
                <a:gd name="connsiteY30" fmla="*/ 294475 h 637850"/>
                <a:gd name="connsiteX31" fmla="*/ 545021 w 771620"/>
                <a:gd name="connsiteY31" fmla="*/ 260566 h 637850"/>
                <a:gd name="connsiteX32" fmla="*/ 649796 w 771620"/>
                <a:gd name="connsiteY32" fmla="*/ 207511 h 637850"/>
                <a:gd name="connsiteX33" fmla="*/ 569405 w 771620"/>
                <a:gd name="connsiteY33" fmla="*/ 204654 h 637850"/>
                <a:gd name="connsiteX34" fmla="*/ 586835 w 771620"/>
                <a:gd name="connsiteY34" fmla="*/ 166554 h 637850"/>
                <a:gd name="connsiteX35" fmla="*/ 716852 w 771620"/>
                <a:gd name="connsiteY35" fmla="*/ 110737 h 637850"/>
                <a:gd name="connsiteX36" fmla="*/ 614553 w 771620"/>
                <a:gd name="connsiteY36" fmla="*/ 110737 h 637850"/>
                <a:gd name="connsiteX37" fmla="*/ 626745 w 771620"/>
                <a:gd name="connsiteY37" fmla="*/ 78543 h 637850"/>
                <a:gd name="connsiteX38" fmla="*/ 771620 w 771620"/>
                <a:gd name="connsiteY38" fmla="*/ 19202 h 63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71620" h="637850">
                  <a:moveTo>
                    <a:pt x="771620" y="18535"/>
                  </a:moveTo>
                  <a:lnTo>
                    <a:pt x="571595" y="18535"/>
                  </a:lnTo>
                  <a:cubicBezTo>
                    <a:pt x="513302" y="18535"/>
                    <a:pt x="483394" y="75685"/>
                    <a:pt x="461296" y="127501"/>
                  </a:cubicBezTo>
                  <a:lnTo>
                    <a:pt x="427577" y="51301"/>
                  </a:lnTo>
                  <a:lnTo>
                    <a:pt x="484156" y="30441"/>
                  </a:lnTo>
                  <a:cubicBezTo>
                    <a:pt x="451104" y="-896"/>
                    <a:pt x="347948" y="-17945"/>
                    <a:pt x="334328" y="29203"/>
                  </a:cubicBezTo>
                  <a:lnTo>
                    <a:pt x="310229" y="127120"/>
                  </a:lnTo>
                  <a:cubicBezTo>
                    <a:pt x="291179" y="83020"/>
                    <a:pt x="263843" y="18535"/>
                    <a:pt x="202787" y="18535"/>
                  </a:cubicBezTo>
                  <a:lnTo>
                    <a:pt x="0" y="18535"/>
                  </a:lnTo>
                  <a:cubicBezTo>
                    <a:pt x="26384" y="65208"/>
                    <a:pt x="51530" y="81972"/>
                    <a:pt x="144780" y="77971"/>
                  </a:cubicBezTo>
                  <a:lnTo>
                    <a:pt x="157067" y="110071"/>
                  </a:lnTo>
                  <a:lnTo>
                    <a:pt x="54769" y="110547"/>
                  </a:lnTo>
                  <a:cubicBezTo>
                    <a:pt x="84963" y="166268"/>
                    <a:pt x="102394" y="168554"/>
                    <a:pt x="184690" y="166268"/>
                  </a:cubicBezTo>
                  <a:lnTo>
                    <a:pt x="202121" y="204368"/>
                  </a:lnTo>
                  <a:lnTo>
                    <a:pt x="121730" y="207321"/>
                  </a:lnTo>
                  <a:cubicBezTo>
                    <a:pt x="139065" y="246659"/>
                    <a:pt x="157163" y="263518"/>
                    <a:pt x="226504" y="260375"/>
                  </a:cubicBezTo>
                  <a:lnTo>
                    <a:pt x="239935" y="294475"/>
                  </a:lnTo>
                  <a:lnTo>
                    <a:pt x="175927" y="294475"/>
                  </a:lnTo>
                  <a:cubicBezTo>
                    <a:pt x="200025" y="334194"/>
                    <a:pt x="211836" y="352291"/>
                    <a:pt x="262604" y="347910"/>
                  </a:cubicBezTo>
                  <a:lnTo>
                    <a:pt x="276225" y="384962"/>
                  </a:lnTo>
                  <a:lnTo>
                    <a:pt x="231553" y="384962"/>
                  </a:lnTo>
                  <a:cubicBezTo>
                    <a:pt x="250603" y="427825"/>
                    <a:pt x="273082" y="429539"/>
                    <a:pt x="300323" y="433825"/>
                  </a:cubicBezTo>
                  <a:cubicBezTo>
                    <a:pt x="324803" y="437635"/>
                    <a:pt x="328232" y="483546"/>
                    <a:pt x="299752" y="498214"/>
                  </a:cubicBezTo>
                  <a:lnTo>
                    <a:pt x="385477" y="637851"/>
                  </a:lnTo>
                  <a:lnTo>
                    <a:pt x="471202" y="498214"/>
                  </a:lnTo>
                  <a:cubicBezTo>
                    <a:pt x="442627" y="483451"/>
                    <a:pt x="446151" y="437635"/>
                    <a:pt x="470630" y="433825"/>
                  </a:cubicBezTo>
                  <a:cubicBezTo>
                    <a:pt x="497872" y="429539"/>
                    <a:pt x="520160" y="427825"/>
                    <a:pt x="539306" y="384962"/>
                  </a:cubicBezTo>
                  <a:lnTo>
                    <a:pt x="495681" y="384962"/>
                  </a:lnTo>
                  <a:lnTo>
                    <a:pt x="509302" y="347815"/>
                  </a:lnTo>
                  <a:cubicBezTo>
                    <a:pt x="559975" y="352291"/>
                    <a:pt x="571786" y="334099"/>
                    <a:pt x="595884" y="294475"/>
                  </a:cubicBezTo>
                  <a:lnTo>
                    <a:pt x="531876" y="294475"/>
                  </a:lnTo>
                  <a:lnTo>
                    <a:pt x="545021" y="260566"/>
                  </a:lnTo>
                  <a:cubicBezTo>
                    <a:pt x="614077" y="263804"/>
                    <a:pt x="632270" y="246850"/>
                    <a:pt x="649796" y="207511"/>
                  </a:cubicBezTo>
                  <a:lnTo>
                    <a:pt x="569405" y="204654"/>
                  </a:lnTo>
                  <a:lnTo>
                    <a:pt x="586835" y="166554"/>
                  </a:lnTo>
                  <a:cubicBezTo>
                    <a:pt x="669131" y="168840"/>
                    <a:pt x="686562" y="166554"/>
                    <a:pt x="716852" y="110737"/>
                  </a:cubicBezTo>
                  <a:lnTo>
                    <a:pt x="614553" y="110737"/>
                  </a:lnTo>
                  <a:lnTo>
                    <a:pt x="626745" y="78543"/>
                  </a:lnTo>
                  <a:cubicBezTo>
                    <a:pt x="719995" y="82543"/>
                    <a:pt x="745141" y="65779"/>
                    <a:pt x="771620" y="1920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6492105" y="3056572"/>
              <a:ext cx="301314" cy="198119"/>
            </a:xfrm>
            <a:custGeom>
              <a:avLst/>
              <a:gdLst>
                <a:gd name="connsiteX0" fmla="*/ 291981 w 301314"/>
                <a:gd name="connsiteY0" fmla="*/ 74295 h 198119"/>
                <a:gd name="connsiteX1" fmla="*/ 292743 w 301314"/>
                <a:gd name="connsiteY1" fmla="*/ 72485 h 198119"/>
                <a:gd name="connsiteX2" fmla="*/ 294838 w 301314"/>
                <a:gd name="connsiteY2" fmla="*/ 61150 h 198119"/>
                <a:gd name="connsiteX3" fmla="*/ 285789 w 301314"/>
                <a:gd name="connsiteY3" fmla="*/ 57245 h 198119"/>
                <a:gd name="connsiteX4" fmla="*/ 281217 w 301314"/>
                <a:gd name="connsiteY4" fmla="*/ 56388 h 198119"/>
                <a:gd name="connsiteX5" fmla="*/ 278455 w 301314"/>
                <a:gd name="connsiteY5" fmla="*/ 56388 h 198119"/>
                <a:gd name="connsiteX6" fmla="*/ 277502 w 301314"/>
                <a:gd name="connsiteY6" fmla="*/ 54388 h 198119"/>
                <a:gd name="connsiteX7" fmla="*/ 274359 w 301314"/>
                <a:gd name="connsiteY7" fmla="*/ 51435 h 198119"/>
                <a:gd name="connsiteX8" fmla="*/ 270454 w 301314"/>
                <a:gd name="connsiteY8" fmla="*/ 50101 h 198119"/>
                <a:gd name="connsiteX9" fmla="*/ 269597 w 301314"/>
                <a:gd name="connsiteY9" fmla="*/ 50101 h 198119"/>
                <a:gd name="connsiteX10" fmla="*/ 274550 w 301314"/>
                <a:gd name="connsiteY10" fmla="*/ 46291 h 198119"/>
                <a:gd name="connsiteX11" fmla="*/ 286551 w 301314"/>
                <a:gd name="connsiteY11" fmla="*/ 40957 h 198119"/>
                <a:gd name="connsiteX12" fmla="*/ 287027 w 301314"/>
                <a:gd name="connsiteY12" fmla="*/ 39815 h 198119"/>
                <a:gd name="connsiteX13" fmla="*/ 288932 w 301314"/>
                <a:gd name="connsiteY13" fmla="*/ 40481 h 198119"/>
                <a:gd name="connsiteX14" fmla="*/ 301315 w 301314"/>
                <a:gd name="connsiteY14" fmla="*/ 16097 h 198119"/>
                <a:gd name="connsiteX15" fmla="*/ 290076 w 301314"/>
                <a:gd name="connsiteY15" fmla="*/ 11811 h 198119"/>
                <a:gd name="connsiteX16" fmla="*/ 266930 w 301314"/>
                <a:gd name="connsiteY16" fmla="*/ 16954 h 198119"/>
                <a:gd name="connsiteX17" fmla="*/ 251404 w 301314"/>
                <a:gd name="connsiteY17" fmla="*/ 21241 h 198119"/>
                <a:gd name="connsiteX18" fmla="*/ 249594 w 301314"/>
                <a:gd name="connsiteY18" fmla="*/ 20383 h 198119"/>
                <a:gd name="connsiteX19" fmla="*/ 209589 w 301314"/>
                <a:gd name="connsiteY19" fmla="*/ 0 h 198119"/>
                <a:gd name="connsiteX20" fmla="*/ 205303 w 301314"/>
                <a:gd name="connsiteY20" fmla="*/ 5334 h 198119"/>
                <a:gd name="connsiteX21" fmla="*/ 206065 w 301314"/>
                <a:gd name="connsiteY21" fmla="*/ 17621 h 198119"/>
                <a:gd name="connsiteX22" fmla="*/ 208541 w 301314"/>
                <a:gd name="connsiteY22" fmla="*/ 19621 h 198119"/>
                <a:gd name="connsiteX23" fmla="*/ 208541 w 301314"/>
                <a:gd name="connsiteY23" fmla="*/ 19621 h 198119"/>
                <a:gd name="connsiteX24" fmla="*/ 208541 w 301314"/>
                <a:gd name="connsiteY24" fmla="*/ 19621 h 198119"/>
                <a:gd name="connsiteX25" fmla="*/ 202255 w 301314"/>
                <a:gd name="connsiteY25" fmla="*/ 23050 h 198119"/>
                <a:gd name="connsiteX26" fmla="*/ 200636 w 301314"/>
                <a:gd name="connsiteY26" fmla="*/ 24003 h 198119"/>
                <a:gd name="connsiteX27" fmla="*/ 200636 w 301314"/>
                <a:gd name="connsiteY27" fmla="*/ 24003 h 198119"/>
                <a:gd name="connsiteX28" fmla="*/ 199207 w 301314"/>
                <a:gd name="connsiteY28" fmla="*/ 24765 h 198119"/>
                <a:gd name="connsiteX29" fmla="*/ 200731 w 301314"/>
                <a:gd name="connsiteY29" fmla="*/ 28384 h 198119"/>
                <a:gd name="connsiteX30" fmla="*/ 200731 w 301314"/>
                <a:gd name="connsiteY30" fmla="*/ 31147 h 198119"/>
                <a:gd name="connsiteX31" fmla="*/ 198064 w 301314"/>
                <a:gd name="connsiteY31" fmla="*/ 37052 h 198119"/>
                <a:gd name="connsiteX32" fmla="*/ 197302 w 301314"/>
                <a:gd name="connsiteY32" fmla="*/ 40100 h 198119"/>
                <a:gd name="connsiteX33" fmla="*/ 197302 w 301314"/>
                <a:gd name="connsiteY33" fmla="*/ 40100 h 198119"/>
                <a:gd name="connsiteX34" fmla="*/ 197302 w 301314"/>
                <a:gd name="connsiteY34" fmla="*/ 40100 h 198119"/>
                <a:gd name="connsiteX35" fmla="*/ 193397 w 301314"/>
                <a:gd name="connsiteY35" fmla="*/ 36957 h 198119"/>
                <a:gd name="connsiteX36" fmla="*/ 183872 w 301314"/>
                <a:gd name="connsiteY36" fmla="*/ 29051 h 198119"/>
                <a:gd name="connsiteX37" fmla="*/ 180728 w 301314"/>
                <a:gd name="connsiteY37" fmla="*/ 29051 h 198119"/>
                <a:gd name="connsiteX38" fmla="*/ 174442 w 301314"/>
                <a:gd name="connsiteY38" fmla="*/ 31432 h 198119"/>
                <a:gd name="connsiteX39" fmla="*/ 174442 w 301314"/>
                <a:gd name="connsiteY39" fmla="*/ 37909 h 198119"/>
                <a:gd name="connsiteX40" fmla="*/ 174442 w 301314"/>
                <a:gd name="connsiteY40" fmla="*/ 39338 h 198119"/>
                <a:gd name="connsiteX41" fmla="*/ 158440 w 301314"/>
                <a:gd name="connsiteY41" fmla="*/ 49816 h 198119"/>
                <a:gd name="connsiteX42" fmla="*/ 152344 w 301314"/>
                <a:gd name="connsiteY42" fmla="*/ 49816 h 198119"/>
                <a:gd name="connsiteX43" fmla="*/ 148058 w 301314"/>
                <a:gd name="connsiteY43" fmla="*/ 50768 h 198119"/>
                <a:gd name="connsiteX44" fmla="*/ 160059 w 301314"/>
                <a:gd name="connsiteY44" fmla="*/ 60769 h 198119"/>
                <a:gd name="connsiteX45" fmla="*/ 171299 w 301314"/>
                <a:gd name="connsiteY45" fmla="*/ 62865 h 198119"/>
                <a:gd name="connsiteX46" fmla="*/ 173680 w 301314"/>
                <a:gd name="connsiteY46" fmla="*/ 62865 h 198119"/>
                <a:gd name="connsiteX47" fmla="*/ 178633 w 301314"/>
                <a:gd name="connsiteY47" fmla="*/ 64389 h 198119"/>
                <a:gd name="connsiteX48" fmla="*/ 184919 w 301314"/>
                <a:gd name="connsiteY48" fmla="*/ 66865 h 198119"/>
                <a:gd name="connsiteX49" fmla="*/ 187206 w 301314"/>
                <a:gd name="connsiteY49" fmla="*/ 67532 h 198119"/>
                <a:gd name="connsiteX50" fmla="*/ 188253 w 301314"/>
                <a:gd name="connsiteY50" fmla="*/ 68008 h 198119"/>
                <a:gd name="connsiteX51" fmla="*/ 180538 w 301314"/>
                <a:gd name="connsiteY51" fmla="*/ 71818 h 198119"/>
                <a:gd name="connsiteX52" fmla="*/ 172727 w 301314"/>
                <a:gd name="connsiteY52" fmla="*/ 77343 h 198119"/>
                <a:gd name="connsiteX53" fmla="*/ 169203 w 301314"/>
                <a:gd name="connsiteY53" fmla="*/ 83915 h 198119"/>
                <a:gd name="connsiteX54" fmla="*/ 169203 w 301314"/>
                <a:gd name="connsiteY54" fmla="*/ 85630 h 198119"/>
                <a:gd name="connsiteX55" fmla="*/ 166060 w 301314"/>
                <a:gd name="connsiteY55" fmla="*/ 84868 h 198119"/>
                <a:gd name="connsiteX56" fmla="*/ 148820 w 301314"/>
                <a:gd name="connsiteY56" fmla="*/ 80581 h 198119"/>
                <a:gd name="connsiteX57" fmla="*/ 139961 w 301314"/>
                <a:gd name="connsiteY57" fmla="*/ 78200 h 198119"/>
                <a:gd name="connsiteX58" fmla="*/ 86526 w 301314"/>
                <a:gd name="connsiteY58" fmla="*/ 65818 h 198119"/>
                <a:gd name="connsiteX59" fmla="*/ 73763 w 301314"/>
                <a:gd name="connsiteY59" fmla="*/ 62674 h 198119"/>
                <a:gd name="connsiteX60" fmla="*/ 65095 w 301314"/>
                <a:gd name="connsiteY60" fmla="*/ 61627 h 198119"/>
                <a:gd name="connsiteX61" fmla="*/ 65095 w 301314"/>
                <a:gd name="connsiteY61" fmla="*/ 64103 h 198119"/>
                <a:gd name="connsiteX62" fmla="*/ 74620 w 301314"/>
                <a:gd name="connsiteY62" fmla="*/ 70675 h 198119"/>
                <a:gd name="connsiteX63" fmla="*/ 75287 w 301314"/>
                <a:gd name="connsiteY63" fmla="*/ 72104 h 198119"/>
                <a:gd name="connsiteX64" fmla="*/ 91384 w 301314"/>
                <a:gd name="connsiteY64" fmla="*/ 91154 h 198119"/>
                <a:gd name="connsiteX65" fmla="*/ 112053 w 301314"/>
                <a:gd name="connsiteY65" fmla="*/ 93916 h 198119"/>
                <a:gd name="connsiteX66" fmla="*/ 177204 w 301314"/>
                <a:gd name="connsiteY66" fmla="*/ 112966 h 198119"/>
                <a:gd name="connsiteX67" fmla="*/ 181967 w 301314"/>
                <a:gd name="connsiteY67" fmla="*/ 115443 h 198119"/>
                <a:gd name="connsiteX68" fmla="*/ 183395 w 301314"/>
                <a:gd name="connsiteY68" fmla="*/ 115443 h 198119"/>
                <a:gd name="connsiteX69" fmla="*/ 176537 w 301314"/>
                <a:gd name="connsiteY69" fmla="*/ 118872 h 198119"/>
                <a:gd name="connsiteX70" fmla="*/ 171108 w 301314"/>
                <a:gd name="connsiteY70" fmla="*/ 122587 h 198119"/>
                <a:gd name="connsiteX71" fmla="*/ 169013 w 301314"/>
                <a:gd name="connsiteY71" fmla="*/ 122587 h 198119"/>
                <a:gd name="connsiteX72" fmla="*/ 139009 w 301314"/>
                <a:gd name="connsiteY72" fmla="*/ 115157 h 198119"/>
                <a:gd name="connsiteX73" fmla="*/ 123007 w 301314"/>
                <a:gd name="connsiteY73" fmla="*/ 108490 h 198119"/>
                <a:gd name="connsiteX74" fmla="*/ 109767 w 301314"/>
                <a:gd name="connsiteY74" fmla="*/ 113633 h 198119"/>
                <a:gd name="connsiteX75" fmla="*/ 108815 w 301314"/>
                <a:gd name="connsiteY75" fmla="*/ 114109 h 198119"/>
                <a:gd name="connsiteX76" fmla="*/ 108815 w 301314"/>
                <a:gd name="connsiteY76" fmla="*/ 114109 h 198119"/>
                <a:gd name="connsiteX77" fmla="*/ 108148 w 301314"/>
                <a:gd name="connsiteY77" fmla="*/ 114109 h 198119"/>
                <a:gd name="connsiteX78" fmla="*/ 105957 w 301314"/>
                <a:gd name="connsiteY78" fmla="*/ 113157 h 198119"/>
                <a:gd name="connsiteX79" fmla="*/ 96432 w 301314"/>
                <a:gd name="connsiteY79" fmla="*/ 111347 h 198119"/>
                <a:gd name="connsiteX80" fmla="*/ 77382 w 301314"/>
                <a:gd name="connsiteY80" fmla="*/ 104870 h 198119"/>
                <a:gd name="connsiteX81" fmla="*/ 21566 w 301314"/>
                <a:gd name="connsiteY81" fmla="*/ 81915 h 198119"/>
                <a:gd name="connsiteX82" fmla="*/ 10802 w 301314"/>
                <a:gd name="connsiteY82" fmla="*/ 71056 h 198119"/>
                <a:gd name="connsiteX83" fmla="*/ 8898 w 301314"/>
                <a:gd name="connsiteY83" fmla="*/ 69342 h 198119"/>
                <a:gd name="connsiteX84" fmla="*/ 8898 w 301314"/>
                <a:gd name="connsiteY84" fmla="*/ 69342 h 198119"/>
                <a:gd name="connsiteX85" fmla="*/ 7278 w 301314"/>
                <a:gd name="connsiteY85" fmla="*/ 67342 h 198119"/>
                <a:gd name="connsiteX86" fmla="*/ 706 w 301314"/>
                <a:gd name="connsiteY86" fmla="*/ 73152 h 198119"/>
                <a:gd name="connsiteX87" fmla="*/ 15756 w 301314"/>
                <a:gd name="connsiteY87" fmla="*/ 117348 h 198119"/>
                <a:gd name="connsiteX88" fmla="*/ 35472 w 301314"/>
                <a:gd name="connsiteY88" fmla="*/ 122587 h 198119"/>
                <a:gd name="connsiteX89" fmla="*/ 70524 w 301314"/>
                <a:gd name="connsiteY89" fmla="*/ 136493 h 198119"/>
                <a:gd name="connsiteX90" fmla="*/ 73572 w 301314"/>
                <a:gd name="connsiteY90" fmla="*/ 137255 h 198119"/>
                <a:gd name="connsiteX91" fmla="*/ 73572 w 301314"/>
                <a:gd name="connsiteY91" fmla="*/ 137255 h 198119"/>
                <a:gd name="connsiteX92" fmla="*/ 70619 w 301314"/>
                <a:gd name="connsiteY92" fmla="*/ 141161 h 198119"/>
                <a:gd name="connsiteX93" fmla="*/ 57570 w 301314"/>
                <a:gd name="connsiteY93" fmla="*/ 154686 h 198119"/>
                <a:gd name="connsiteX94" fmla="*/ 55284 w 301314"/>
                <a:gd name="connsiteY94" fmla="*/ 156591 h 198119"/>
                <a:gd name="connsiteX95" fmla="*/ 51379 w 301314"/>
                <a:gd name="connsiteY95" fmla="*/ 160306 h 198119"/>
                <a:gd name="connsiteX96" fmla="*/ 49188 w 301314"/>
                <a:gd name="connsiteY96" fmla="*/ 160306 h 198119"/>
                <a:gd name="connsiteX97" fmla="*/ 44140 w 301314"/>
                <a:gd name="connsiteY97" fmla="*/ 160306 h 198119"/>
                <a:gd name="connsiteX98" fmla="*/ 21947 w 301314"/>
                <a:gd name="connsiteY98" fmla="*/ 152591 h 198119"/>
                <a:gd name="connsiteX99" fmla="*/ 14803 w 301314"/>
                <a:gd name="connsiteY99" fmla="*/ 149638 h 198119"/>
                <a:gd name="connsiteX100" fmla="*/ 13565 w 301314"/>
                <a:gd name="connsiteY100" fmla="*/ 151828 h 198119"/>
                <a:gd name="connsiteX101" fmla="*/ 50712 w 301314"/>
                <a:gd name="connsiteY101" fmla="*/ 194310 h 198119"/>
                <a:gd name="connsiteX102" fmla="*/ 52046 w 301314"/>
                <a:gd name="connsiteY102" fmla="*/ 196501 h 198119"/>
                <a:gd name="connsiteX103" fmla="*/ 58047 w 301314"/>
                <a:gd name="connsiteY103" fmla="*/ 198120 h 198119"/>
                <a:gd name="connsiteX104" fmla="*/ 58046 w 301314"/>
                <a:gd name="connsiteY104" fmla="*/ 198120 h 198119"/>
                <a:gd name="connsiteX105" fmla="*/ 91289 w 301314"/>
                <a:gd name="connsiteY105" fmla="*/ 170307 h 198119"/>
                <a:gd name="connsiteX106" fmla="*/ 97194 w 301314"/>
                <a:gd name="connsiteY106" fmla="*/ 163259 h 198119"/>
                <a:gd name="connsiteX107" fmla="*/ 99480 w 301314"/>
                <a:gd name="connsiteY107" fmla="*/ 161544 h 198119"/>
                <a:gd name="connsiteX108" fmla="*/ 108434 w 301314"/>
                <a:gd name="connsiteY108" fmla="*/ 154495 h 198119"/>
                <a:gd name="connsiteX109" fmla="*/ 110624 w 301314"/>
                <a:gd name="connsiteY109" fmla="*/ 155067 h 198119"/>
                <a:gd name="connsiteX110" fmla="*/ 129674 w 301314"/>
                <a:gd name="connsiteY110" fmla="*/ 163830 h 198119"/>
                <a:gd name="connsiteX111" fmla="*/ 142914 w 301314"/>
                <a:gd name="connsiteY111" fmla="*/ 146399 h 198119"/>
                <a:gd name="connsiteX112" fmla="*/ 140152 w 301314"/>
                <a:gd name="connsiteY112" fmla="*/ 143827 h 198119"/>
                <a:gd name="connsiteX113" fmla="*/ 127579 w 301314"/>
                <a:gd name="connsiteY113" fmla="*/ 132493 h 198119"/>
                <a:gd name="connsiteX114" fmla="*/ 125483 w 301314"/>
                <a:gd name="connsiteY114" fmla="*/ 132016 h 198119"/>
                <a:gd name="connsiteX115" fmla="*/ 126817 w 301314"/>
                <a:gd name="connsiteY115" fmla="*/ 128492 h 198119"/>
                <a:gd name="connsiteX116" fmla="*/ 133580 w 301314"/>
                <a:gd name="connsiteY116" fmla="*/ 119539 h 198119"/>
                <a:gd name="connsiteX117" fmla="*/ 133580 w 301314"/>
                <a:gd name="connsiteY117" fmla="*/ 118110 h 198119"/>
                <a:gd name="connsiteX118" fmla="*/ 136437 w 301314"/>
                <a:gd name="connsiteY118" fmla="*/ 118872 h 198119"/>
                <a:gd name="connsiteX119" fmla="*/ 173490 w 301314"/>
                <a:gd name="connsiteY119" fmla="*/ 129254 h 198119"/>
                <a:gd name="connsiteX120" fmla="*/ 185396 w 301314"/>
                <a:gd name="connsiteY120" fmla="*/ 133160 h 198119"/>
                <a:gd name="connsiteX121" fmla="*/ 188253 w 301314"/>
                <a:gd name="connsiteY121" fmla="*/ 135350 h 198119"/>
                <a:gd name="connsiteX122" fmla="*/ 207303 w 301314"/>
                <a:gd name="connsiteY122" fmla="*/ 144113 h 198119"/>
                <a:gd name="connsiteX123" fmla="*/ 211590 w 301314"/>
                <a:gd name="connsiteY123" fmla="*/ 143351 h 198119"/>
                <a:gd name="connsiteX124" fmla="*/ 225972 w 301314"/>
                <a:gd name="connsiteY124" fmla="*/ 124968 h 198119"/>
                <a:gd name="connsiteX125" fmla="*/ 225972 w 301314"/>
                <a:gd name="connsiteY125" fmla="*/ 124968 h 198119"/>
                <a:gd name="connsiteX126" fmla="*/ 225972 w 301314"/>
                <a:gd name="connsiteY126" fmla="*/ 124968 h 198119"/>
                <a:gd name="connsiteX127" fmla="*/ 222257 w 301314"/>
                <a:gd name="connsiteY127" fmla="*/ 120587 h 198119"/>
                <a:gd name="connsiteX128" fmla="*/ 224353 w 301314"/>
                <a:gd name="connsiteY128" fmla="*/ 118015 h 198119"/>
                <a:gd name="connsiteX129" fmla="*/ 227877 w 301314"/>
                <a:gd name="connsiteY129" fmla="*/ 115348 h 198119"/>
                <a:gd name="connsiteX130" fmla="*/ 285789 w 301314"/>
                <a:gd name="connsiteY130" fmla="*/ 95345 h 198119"/>
                <a:gd name="connsiteX131" fmla="*/ 293028 w 301314"/>
                <a:gd name="connsiteY131" fmla="*/ 79629 h 198119"/>
                <a:gd name="connsiteX132" fmla="*/ 290457 w 301314"/>
                <a:gd name="connsiteY132" fmla="*/ 74009 h 198119"/>
                <a:gd name="connsiteX133" fmla="*/ 212352 w 301314"/>
                <a:gd name="connsiteY133" fmla="*/ 85915 h 198119"/>
                <a:gd name="connsiteX134" fmla="*/ 215590 w 301314"/>
                <a:gd name="connsiteY134" fmla="*/ 82963 h 198119"/>
                <a:gd name="connsiteX135" fmla="*/ 222543 w 301314"/>
                <a:gd name="connsiteY135" fmla="*/ 74771 h 198119"/>
                <a:gd name="connsiteX136" fmla="*/ 219400 w 301314"/>
                <a:gd name="connsiteY136" fmla="*/ 71533 h 198119"/>
                <a:gd name="connsiteX137" fmla="*/ 218352 w 301314"/>
                <a:gd name="connsiteY137" fmla="*/ 71533 h 198119"/>
                <a:gd name="connsiteX138" fmla="*/ 216161 w 301314"/>
                <a:gd name="connsiteY138" fmla="*/ 71533 h 198119"/>
                <a:gd name="connsiteX139" fmla="*/ 209208 w 301314"/>
                <a:gd name="connsiteY139" fmla="*/ 68389 h 198119"/>
                <a:gd name="connsiteX140" fmla="*/ 207684 w 301314"/>
                <a:gd name="connsiteY140" fmla="*/ 67151 h 198119"/>
                <a:gd name="connsiteX141" fmla="*/ 207684 w 301314"/>
                <a:gd name="connsiteY141" fmla="*/ 65722 h 198119"/>
                <a:gd name="connsiteX142" fmla="*/ 208923 w 301314"/>
                <a:gd name="connsiteY142" fmla="*/ 61722 h 198119"/>
                <a:gd name="connsiteX143" fmla="*/ 208256 w 301314"/>
                <a:gd name="connsiteY143" fmla="*/ 61722 h 198119"/>
                <a:gd name="connsiteX144" fmla="*/ 212637 w 301314"/>
                <a:gd name="connsiteY144" fmla="*/ 60293 h 198119"/>
                <a:gd name="connsiteX145" fmla="*/ 229782 w 301314"/>
                <a:gd name="connsiteY145" fmla="*/ 54007 h 198119"/>
                <a:gd name="connsiteX146" fmla="*/ 230925 w 301314"/>
                <a:gd name="connsiteY146" fmla="*/ 52102 h 198119"/>
                <a:gd name="connsiteX147" fmla="*/ 233783 w 301314"/>
                <a:gd name="connsiteY147" fmla="*/ 54483 h 198119"/>
                <a:gd name="connsiteX148" fmla="*/ 248737 w 301314"/>
                <a:gd name="connsiteY148" fmla="*/ 78391 h 198119"/>
                <a:gd name="connsiteX149" fmla="*/ 247308 w 301314"/>
                <a:gd name="connsiteY149" fmla="*/ 80105 h 198119"/>
                <a:gd name="connsiteX150" fmla="*/ 218733 w 301314"/>
                <a:gd name="connsiteY150" fmla="*/ 91535 h 198119"/>
                <a:gd name="connsiteX151" fmla="*/ 215971 w 301314"/>
                <a:gd name="connsiteY151" fmla="*/ 92202 h 198119"/>
                <a:gd name="connsiteX152" fmla="*/ 214542 w 301314"/>
                <a:gd name="connsiteY152" fmla="*/ 87820 h 198119"/>
                <a:gd name="connsiteX153" fmla="*/ 212637 w 301314"/>
                <a:gd name="connsiteY153" fmla="*/ 86582 h 19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01314" h="198119">
                  <a:moveTo>
                    <a:pt x="291981" y="74295"/>
                  </a:moveTo>
                  <a:lnTo>
                    <a:pt x="292743" y="72485"/>
                  </a:lnTo>
                  <a:cubicBezTo>
                    <a:pt x="295695" y="65341"/>
                    <a:pt x="295505" y="62389"/>
                    <a:pt x="294838" y="61150"/>
                  </a:cubicBezTo>
                  <a:cubicBezTo>
                    <a:pt x="294171" y="59912"/>
                    <a:pt x="290742" y="58579"/>
                    <a:pt x="285789" y="57245"/>
                  </a:cubicBezTo>
                  <a:lnTo>
                    <a:pt x="281217" y="56388"/>
                  </a:lnTo>
                  <a:lnTo>
                    <a:pt x="278455" y="56388"/>
                  </a:lnTo>
                  <a:lnTo>
                    <a:pt x="277502" y="54388"/>
                  </a:lnTo>
                  <a:cubicBezTo>
                    <a:pt x="276570" y="53288"/>
                    <a:pt x="275515" y="52297"/>
                    <a:pt x="274359" y="51435"/>
                  </a:cubicBezTo>
                  <a:lnTo>
                    <a:pt x="270454" y="50101"/>
                  </a:lnTo>
                  <a:lnTo>
                    <a:pt x="269597" y="50101"/>
                  </a:lnTo>
                  <a:lnTo>
                    <a:pt x="274550" y="46291"/>
                  </a:lnTo>
                  <a:cubicBezTo>
                    <a:pt x="278211" y="43832"/>
                    <a:pt x="282272" y="42027"/>
                    <a:pt x="286551" y="40957"/>
                  </a:cubicBezTo>
                  <a:lnTo>
                    <a:pt x="287027" y="39815"/>
                  </a:lnTo>
                  <a:lnTo>
                    <a:pt x="288932" y="40481"/>
                  </a:lnTo>
                  <a:cubicBezTo>
                    <a:pt x="296157" y="34338"/>
                    <a:pt x="300617" y="25555"/>
                    <a:pt x="301315" y="16097"/>
                  </a:cubicBezTo>
                  <a:cubicBezTo>
                    <a:pt x="298529" y="12867"/>
                    <a:pt x="294305" y="11256"/>
                    <a:pt x="290076" y="11811"/>
                  </a:cubicBezTo>
                  <a:cubicBezTo>
                    <a:pt x="282173" y="12534"/>
                    <a:pt x="274395" y="14262"/>
                    <a:pt x="266930" y="16954"/>
                  </a:cubicBezTo>
                  <a:cubicBezTo>
                    <a:pt x="261846" y="18696"/>
                    <a:pt x="256661" y="20128"/>
                    <a:pt x="251404" y="21241"/>
                  </a:cubicBezTo>
                  <a:lnTo>
                    <a:pt x="249594" y="20383"/>
                  </a:lnTo>
                  <a:cubicBezTo>
                    <a:pt x="236831" y="14288"/>
                    <a:pt x="236354" y="14002"/>
                    <a:pt x="209589" y="0"/>
                  </a:cubicBezTo>
                  <a:cubicBezTo>
                    <a:pt x="207645" y="1294"/>
                    <a:pt x="206148" y="3157"/>
                    <a:pt x="205303" y="5334"/>
                  </a:cubicBezTo>
                  <a:cubicBezTo>
                    <a:pt x="203703" y="9337"/>
                    <a:pt x="203982" y="13847"/>
                    <a:pt x="206065" y="17621"/>
                  </a:cubicBezTo>
                  <a:lnTo>
                    <a:pt x="208541" y="19621"/>
                  </a:lnTo>
                  <a:lnTo>
                    <a:pt x="208541" y="19621"/>
                  </a:lnTo>
                  <a:lnTo>
                    <a:pt x="208541" y="19621"/>
                  </a:lnTo>
                  <a:lnTo>
                    <a:pt x="202255" y="23050"/>
                  </a:lnTo>
                  <a:cubicBezTo>
                    <a:pt x="200826" y="23813"/>
                    <a:pt x="200445" y="24003"/>
                    <a:pt x="200636" y="24003"/>
                  </a:cubicBezTo>
                  <a:lnTo>
                    <a:pt x="200636" y="24003"/>
                  </a:lnTo>
                  <a:lnTo>
                    <a:pt x="199207" y="24765"/>
                  </a:lnTo>
                  <a:cubicBezTo>
                    <a:pt x="199569" y="26028"/>
                    <a:pt x="200080" y="27243"/>
                    <a:pt x="200731" y="28384"/>
                  </a:cubicBezTo>
                  <a:lnTo>
                    <a:pt x="200731" y="31147"/>
                  </a:lnTo>
                  <a:cubicBezTo>
                    <a:pt x="200739" y="33409"/>
                    <a:pt x="199766" y="35563"/>
                    <a:pt x="198064" y="37052"/>
                  </a:cubicBezTo>
                  <a:lnTo>
                    <a:pt x="197302" y="40100"/>
                  </a:lnTo>
                  <a:lnTo>
                    <a:pt x="197302" y="40100"/>
                  </a:lnTo>
                  <a:lnTo>
                    <a:pt x="197302" y="40100"/>
                  </a:lnTo>
                  <a:lnTo>
                    <a:pt x="193397" y="36957"/>
                  </a:lnTo>
                  <a:cubicBezTo>
                    <a:pt x="190081" y="34497"/>
                    <a:pt x="186901" y="31858"/>
                    <a:pt x="183872" y="29051"/>
                  </a:cubicBezTo>
                  <a:cubicBezTo>
                    <a:pt x="182826" y="28949"/>
                    <a:pt x="181774" y="28949"/>
                    <a:pt x="180728" y="29051"/>
                  </a:cubicBezTo>
                  <a:cubicBezTo>
                    <a:pt x="178385" y="28883"/>
                    <a:pt x="176086" y="29754"/>
                    <a:pt x="174442" y="31432"/>
                  </a:cubicBezTo>
                  <a:cubicBezTo>
                    <a:pt x="173299" y="33052"/>
                    <a:pt x="173490" y="35052"/>
                    <a:pt x="174442" y="37909"/>
                  </a:cubicBezTo>
                  <a:lnTo>
                    <a:pt x="174442" y="39338"/>
                  </a:lnTo>
                  <a:cubicBezTo>
                    <a:pt x="173585" y="43148"/>
                    <a:pt x="170346" y="49720"/>
                    <a:pt x="158440" y="49816"/>
                  </a:cubicBezTo>
                  <a:lnTo>
                    <a:pt x="152344" y="49816"/>
                  </a:lnTo>
                  <a:cubicBezTo>
                    <a:pt x="150861" y="49795"/>
                    <a:pt x="149393" y="50121"/>
                    <a:pt x="148058" y="50768"/>
                  </a:cubicBezTo>
                  <a:cubicBezTo>
                    <a:pt x="148058" y="58865"/>
                    <a:pt x="151582" y="59436"/>
                    <a:pt x="160059" y="60769"/>
                  </a:cubicBezTo>
                  <a:cubicBezTo>
                    <a:pt x="163298" y="60769"/>
                    <a:pt x="166727" y="61817"/>
                    <a:pt x="171299" y="62865"/>
                  </a:cubicBezTo>
                  <a:cubicBezTo>
                    <a:pt x="172086" y="62720"/>
                    <a:pt x="172893" y="62720"/>
                    <a:pt x="173680" y="62865"/>
                  </a:cubicBezTo>
                  <a:cubicBezTo>
                    <a:pt x="175422" y="63006"/>
                    <a:pt x="177113" y="63526"/>
                    <a:pt x="178633" y="64389"/>
                  </a:cubicBezTo>
                  <a:lnTo>
                    <a:pt x="184919" y="66865"/>
                  </a:lnTo>
                  <a:lnTo>
                    <a:pt x="187206" y="67532"/>
                  </a:lnTo>
                  <a:lnTo>
                    <a:pt x="188253" y="68008"/>
                  </a:lnTo>
                  <a:lnTo>
                    <a:pt x="180538" y="71818"/>
                  </a:lnTo>
                  <a:cubicBezTo>
                    <a:pt x="177565" y="73073"/>
                    <a:pt x="174900" y="74958"/>
                    <a:pt x="172727" y="77343"/>
                  </a:cubicBezTo>
                  <a:cubicBezTo>
                    <a:pt x="172049" y="79766"/>
                    <a:pt x="170846" y="82010"/>
                    <a:pt x="169203" y="83915"/>
                  </a:cubicBezTo>
                  <a:lnTo>
                    <a:pt x="169203" y="85630"/>
                  </a:lnTo>
                  <a:lnTo>
                    <a:pt x="166060" y="84868"/>
                  </a:lnTo>
                  <a:lnTo>
                    <a:pt x="148820" y="80581"/>
                  </a:lnTo>
                  <a:lnTo>
                    <a:pt x="139961" y="78200"/>
                  </a:lnTo>
                  <a:cubicBezTo>
                    <a:pt x="124340" y="74104"/>
                    <a:pt x="104814" y="68675"/>
                    <a:pt x="86526" y="65818"/>
                  </a:cubicBezTo>
                  <a:cubicBezTo>
                    <a:pt x="82361" y="64434"/>
                    <a:pt x="78094" y="63383"/>
                    <a:pt x="73763" y="62674"/>
                  </a:cubicBezTo>
                  <a:lnTo>
                    <a:pt x="65095" y="61627"/>
                  </a:lnTo>
                  <a:lnTo>
                    <a:pt x="65095" y="64103"/>
                  </a:lnTo>
                  <a:cubicBezTo>
                    <a:pt x="68147" y="66468"/>
                    <a:pt x="71326" y="68662"/>
                    <a:pt x="74620" y="70675"/>
                  </a:cubicBezTo>
                  <a:lnTo>
                    <a:pt x="75287" y="72104"/>
                  </a:lnTo>
                  <a:cubicBezTo>
                    <a:pt x="78143" y="80209"/>
                    <a:pt x="83870" y="86986"/>
                    <a:pt x="91384" y="91154"/>
                  </a:cubicBezTo>
                  <a:cubicBezTo>
                    <a:pt x="97670" y="92297"/>
                    <a:pt x="104243" y="93059"/>
                    <a:pt x="112053" y="93916"/>
                  </a:cubicBezTo>
                  <a:cubicBezTo>
                    <a:pt x="134913" y="96583"/>
                    <a:pt x="158535" y="99250"/>
                    <a:pt x="177204" y="112966"/>
                  </a:cubicBezTo>
                  <a:lnTo>
                    <a:pt x="181967" y="115443"/>
                  </a:lnTo>
                  <a:lnTo>
                    <a:pt x="183395" y="115443"/>
                  </a:lnTo>
                  <a:lnTo>
                    <a:pt x="176537" y="118872"/>
                  </a:lnTo>
                  <a:cubicBezTo>
                    <a:pt x="174607" y="119924"/>
                    <a:pt x="172788" y="121169"/>
                    <a:pt x="171108" y="122587"/>
                  </a:cubicBezTo>
                  <a:lnTo>
                    <a:pt x="169013" y="122587"/>
                  </a:lnTo>
                  <a:cubicBezTo>
                    <a:pt x="158859" y="120771"/>
                    <a:pt x="148837" y="118289"/>
                    <a:pt x="139009" y="115157"/>
                  </a:cubicBezTo>
                  <a:cubicBezTo>
                    <a:pt x="134447" y="111409"/>
                    <a:pt x="128881" y="109089"/>
                    <a:pt x="123007" y="108490"/>
                  </a:cubicBezTo>
                  <a:cubicBezTo>
                    <a:pt x="118231" y="109063"/>
                    <a:pt x="113677" y="110832"/>
                    <a:pt x="109767" y="113633"/>
                  </a:cubicBezTo>
                  <a:lnTo>
                    <a:pt x="108815" y="114109"/>
                  </a:lnTo>
                  <a:lnTo>
                    <a:pt x="108815" y="114109"/>
                  </a:lnTo>
                  <a:lnTo>
                    <a:pt x="108148" y="114109"/>
                  </a:lnTo>
                  <a:lnTo>
                    <a:pt x="105957" y="113157"/>
                  </a:lnTo>
                  <a:cubicBezTo>
                    <a:pt x="102879" y="112126"/>
                    <a:pt x="99675" y="111517"/>
                    <a:pt x="96432" y="111347"/>
                  </a:cubicBezTo>
                  <a:cubicBezTo>
                    <a:pt x="90336" y="109156"/>
                    <a:pt x="84050" y="107156"/>
                    <a:pt x="77382" y="104870"/>
                  </a:cubicBezTo>
                  <a:cubicBezTo>
                    <a:pt x="57844" y="99719"/>
                    <a:pt x="39075" y="92000"/>
                    <a:pt x="21566" y="81915"/>
                  </a:cubicBezTo>
                  <a:cubicBezTo>
                    <a:pt x="17690" y="78593"/>
                    <a:pt x="14090" y="74962"/>
                    <a:pt x="10802" y="71056"/>
                  </a:cubicBezTo>
                  <a:cubicBezTo>
                    <a:pt x="9945" y="70009"/>
                    <a:pt x="9374" y="69342"/>
                    <a:pt x="8898" y="69342"/>
                  </a:cubicBezTo>
                  <a:lnTo>
                    <a:pt x="8898" y="69342"/>
                  </a:lnTo>
                  <a:lnTo>
                    <a:pt x="7278" y="67342"/>
                  </a:lnTo>
                  <a:cubicBezTo>
                    <a:pt x="4727" y="68828"/>
                    <a:pt x="2494" y="70802"/>
                    <a:pt x="706" y="73152"/>
                  </a:cubicBezTo>
                  <a:cubicBezTo>
                    <a:pt x="-2723" y="83915"/>
                    <a:pt x="6993" y="109728"/>
                    <a:pt x="15756" y="117348"/>
                  </a:cubicBezTo>
                  <a:cubicBezTo>
                    <a:pt x="22118" y="119806"/>
                    <a:pt x="28729" y="121563"/>
                    <a:pt x="35472" y="122587"/>
                  </a:cubicBezTo>
                  <a:cubicBezTo>
                    <a:pt x="48198" y="123971"/>
                    <a:pt x="60311" y="128777"/>
                    <a:pt x="70524" y="136493"/>
                  </a:cubicBezTo>
                  <a:lnTo>
                    <a:pt x="73572" y="137255"/>
                  </a:lnTo>
                  <a:lnTo>
                    <a:pt x="73572" y="137255"/>
                  </a:lnTo>
                  <a:lnTo>
                    <a:pt x="70619" y="141161"/>
                  </a:lnTo>
                  <a:cubicBezTo>
                    <a:pt x="66694" y="146060"/>
                    <a:pt x="62326" y="150587"/>
                    <a:pt x="57570" y="154686"/>
                  </a:cubicBezTo>
                  <a:lnTo>
                    <a:pt x="55284" y="156591"/>
                  </a:lnTo>
                  <a:cubicBezTo>
                    <a:pt x="53848" y="157680"/>
                    <a:pt x="52538" y="158926"/>
                    <a:pt x="51379" y="160306"/>
                  </a:cubicBezTo>
                  <a:lnTo>
                    <a:pt x="49188" y="160306"/>
                  </a:lnTo>
                  <a:cubicBezTo>
                    <a:pt x="47507" y="160417"/>
                    <a:pt x="45821" y="160417"/>
                    <a:pt x="44140" y="160306"/>
                  </a:cubicBezTo>
                  <a:cubicBezTo>
                    <a:pt x="36195" y="159720"/>
                    <a:pt x="28542" y="157060"/>
                    <a:pt x="21947" y="152591"/>
                  </a:cubicBezTo>
                  <a:cubicBezTo>
                    <a:pt x="19717" y="151273"/>
                    <a:pt x="17312" y="150279"/>
                    <a:pt x="14803" y="149638"/>
                  </a:cubicBezTo>
                  <a:lnTo>
                    <a:pt x="13565" y="151828"/>
                  </a:lnTo>
                  <a:cubicBezTo>
                    <a:pt x="23346" y="168068"/>
                    <a:pt x="35922" y="182450"/>
                    <a:pt x="50712" y="194310"/>
                  </a:cubicBezTo>
                  <a:lnTo>
                    <a:pt x="52046" y="196501"/>
                  </a:lnTo>
                  <a:cubicBezTo>
                    <a:pt x="53874" y="197546"/>
                    <a:pt x="55941" y="198103"/>
                    <a:pt x="58047" y="198120"/>
                  </a:cubicBezTo>
                  <a:lnTo>
                    <a:pt x="58046" y="198120"/>
                  </a:lnTo>
                  <a:cubicBezTo>
                    <a:pt x="69572" y="198120"/>
                    <a:pt x="82049" y="182023"/>
                    <a:pt x="91289" y="170307"/>
                  </a:cubicBezTo>
                  <a:cubicBezTo>
                    <a:pt x="93289" y="167830"/>
                    <a:pt x="95099" y="165449"/>
                    <a:pt x="97194" y="163259"/>
                  </a:cubicBezTo>
                  <a:lnTo>
                    <a:pt x="99480" y="161544"/>
                  </a:lnTo>
                  <a:cubicBezTo>
                    <a:pt x="108148" y="155162"/>
                    <a:pt x="109005" y="154591"/>
                    <a:pt x="108434" y="154495"/>
                  </a:cubicBezTo>
                  <a:lnTo>
                    <a:pt x="110624" y="155067"/>
                  </a:lnTo>
                  <a:cubicBezTo>
                    <a:pt x="117340" y="157116"/>
                    <a:pt x="123748" y="160064"/>
                    <a:pt x="129674" y="163830"/>
                  </a:cubicBezTo>
                  <a:cubicBezTo>
                    <a:pt x="137173" y="161185"/>
                    <a:pt x="142378" y="154332"/>
                    <a:pt x="142914" y="146399"/>
                  </a:cubicBezTo>
                  <a:lnTo>
                    <a:pt x="140152" y="143827"/>
                  </a:lnTo>
                  <a:cubicBezTo>
                    <a:pt x="135961" y="140017"/>
                    <a:pt x="131865" y="136208"/>
                    <a:pt x="127579" y="132493"/>
                  </a:cubicBezTo>
                  <a:lnTo>
                    <a:pt x="125483" y="132016"/>
                  </a:lnTo>
                  <a:lnTo>
                    <a:pt x="126817" y="128492"/>
                  </a:lnTo>
                  <a:cubicBezTo>
                    <a:pt x="128457" y="125090"/>
                    <a:pt x="130756" y="122047"/>
                    <a:pt x="133580" y="119539"/>
                  </a:cubicBezTo>
                  <a:lnTo>
                    <a:pt x="133580" y="118110"/>
                  </a:lnTo>
                  <a:lnTo>
                    <a:pt x="136437" y="118872"/>
                  </a:lnTo>
                  <a:cubicBezTo>
                    <a:pt x="148820" y="121634"/>
                    <a:pt x="159869" y="125063"/>
                    <a:pt x="173490" y="129254"/>
                  </a:cubicBezTo>
                  <a:lnTo>
                    <a:pt x="185396" y="133160"/>
                  </a:lnTo>
                  <a:lnTo>
                    <a:pt x="188253" y="135350"/>
                  </a:lnTo>
                  <a:cubicBezTo>
                    <a:pt x="193426" y="140346"/>
                    <a:pt x="200143" y="143436"/>
                    <a:pt x="207303" y="144113"/>
                  </a:cubicBezTo>
                  <a:cubicBezTo>
                    <a:pt x="208767" y="144125"/>
                    <a:pt x="210220" y="143867"/>
                    <a:pt x="211590" y="143351"/>
                  </a:cubicBezTo>
                  <a:cubicBezTo>
                    <a:pt x="217313" y="138011"/>
                    <a:pt x="222166" y="131808"/>
                    <a:pt x="225972" y="124968"/>
                  </a:cubicBezTo>
                  <a:lnTo>
                    <a:pt x="225972" y="124968"/>
                  </a:lnTo>
                  <a:lnTo>
                    <a:pt x="225972" y="124968"/>
                  </a:lnTo>
                  <a:cubicBezTo>
                    <a:pt x="223686" y="121634"/>
                    <a:pt x="222639" y="120587"/>
                    <a:pt x="222257" y="120587"/>
                  </a:cubicBezTo>
                  <a:lnTo>
                    <a:pt x="224353" y="118015"/>
                  </a:lnTo>
                  <a:cubicBezTo>
                    <a:pt x="225338" y="116899"/>
                    <a:pt x="226536" y="115993"/>
                    <a:pt x="227877" y="115348"/>
                  </a:cubicBezTo>
                  <a:cubicBezTo>
                    <a:pt x="247975" y="108966"/>
                    <a:pt x="269787" y="101060"/>
                    <a:pt x="285789" y="95345"/>
                  </a:cubicBezTo>
                  <a:cubicBezTo>
                    <a:pt x="295314" y="89249"/>
                    <a:pt x="296457" y="88678"/>
                    <a:pt x="293028" y="79629"/>
                  </a:cubicBezTo>
                  <a:cubicBezTo>
                    <a:pt x="292269" y="77712"/>
                    <a:pt x="291411" y="75837"/>
                    <a:pt x="290457" y="74009"/>
                  </a:cubicBezTo>
                  <a:moveTo>
                    <a:pt x="212352" y="85915"/>
                  </a:moveTo>
                  <a:lnTo>
                    <a:pt x="215590" y="82963"/>
                  </a:lnTo>
                  <a:cubicBezTo>
                    <a:pt x="220067" y="78772"/>
                    <a:pt x="222067" y="76771"/>
                    <a:pt x="222543" y="74771"/>
                  </a:cubicBezTo>
                  <a:cubicBezTo>
                    <a:pt x="221811" y="73425"/>
                    <a:pt x="220724" y="72305"/>
                    <a:pt x="219400" y="71533"/>
                  </a:cubicBezTo>
                  <a:lnTo>
                    <a:pt x="218352" y="71533"/>
                  </a:lnTo>
                  <a:lnTo>
                    <a:pt x="216161" y="71533"/>
                  </a:lnTo>
                  <a:cubicBezTo>
                    <a:pt x="213485" y="71602"/>
                    <a:pt x="210924" y="70444"/>
                    <a:pt x="209208" y="68389"/>
                  </a:cubicBezTo>
                  <a:lnTo>
                    <a:pt x="207684" y="67151"/>
                  </a:lnTo>
                  <a:lnTo>
                    <a:pt x="207684" y="65722"/>
                  </a:lnTo>
                  <a:lnTo>
                    <a:pt x="208923" y="61722"/>
                  </a:lnTo>
                  <a:lnTo>
                    <a:pt x="208256" y="61722"/>
                  </a:lnTo>
                  <a:lnTo>
                    <a:pt x="212637" y="60293"/>
                  </a:lnTo>
                  <a:cubicBezTo>
                    <a:pt x="218565" y="58831"/>
                    <a:pt x="224314" y="56723"/>
                    <a:pt x="229782" y="54007"/>
                  </a:cubicBezTo>
                  <a:lnTo>
                    <a:pt x="230925" y="52102"/>
                  </a:lnTo>
                  <a:lnTo>
                    <a:pt x="233783" y="54483"/>
                  </a:lnTo>
                  <a:cubicBezTo>
                    <a:pt x="241333" y="60527"/>
                    <a:pt x="246606" y="68957"/>
                    <a:pt x="248737" y="78391"/>
                  </a:cubicBezTo>
                  <a:lnTo>
                    <a:pt x="247308" y="80105"/>
                  </a:lnTo>
                  <a:cubicBezTo>
                    <a:pt x="239958" y="87977"/>
                    <a:pt x="229484" y="92166"/>
                    <a:pt x="218733" y="91535"/>
                  </a:cubicBezTo>
                  <a:lnTo>
                    <a:pt x="215971" y="92202"/>
                  </a:lnTo>
                  <a:lnTo>
                    <a:pt x="214542" y="87820"/>
                  </a:lnTo>
                  <a:lnTo>
                    <a:pt x="212637" y="8658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6607685" y="3022758"/>
              <a:ext cx="46663" cy="85248"/>
            </a:xfrm>
            <a:custGeom>
              <a:avLst/>
              <a:gdLst>
                <a:gd name="connsiteX0" fmla="*/ 12951 w 46663"/>
                <a:gd name="connsiteY0" fmla="*/ 84773 h 85248"/>
                <a:gd name="connsiteX1" fmla="*/ 473 w 46663"/>
                <a:gd name="connsiteY1" fmla="*/ 80677 h 85248"/>
                <a:gd name="connsiteX2" fmla="*/ 9998 w 46663"/>
                <a:gd name="connsiteY2" fmla="*/ 53340 h 85248"/>
                <a:gd name="connsiteX3" fmla="*/ 14189 w 46663"/>
                <a:gd name="connsiteY3" fmla="*/ 47054 h 85248"/>
                <a:gd name="connsiteX4" fmla="*/ 15046 w 46663"/>
                <a:gd name="connsiteY4" fmla="*/ 44863 h 85248"/>
                <a:gd name="connsiteX5" fmla="*/ 16761 w 46663"/>
                <a:gd name="connsiteY5" fmla="*/ 41624 h 85248"/>
                <a:gd name="connsiteX6" fmla="*/ 22761 w 46663"/>
                <a:gd name="connsiteY6" fmla="*/ 29051 h 85248"/>
                <a:gd name="connsiteX7" fmla="*/ 24666 w 46663"/>
                <a:gd name="connsiteY7" fmla="*/ 22479 h 85248"/>
                <a:gd name="connsiteX8" fmla="*/ 36477 w 46663"/>
                <a:gd name="connsiteY8" fmla="*/ 0 h 85248"/>
                <a:gd name="connsiteX9" fmla="*/ 44859 w 46663"/>
                <a:gd name="connsiteY9" fmla="*/ 3239 h 85248"/>
                <a:gd name="connsiteX10" fmla="*/ 44859 w 46663"/>
                <a:gd name="connsiteY10" fmla="*/ 12764 h 85248"/>
                <a:gd name="connsiteX11" fmla="*/ 44098 w 46663"/>
                <a:gd name="connsiteY11" fmla="*/ 14478 h 85248"/>
                <a:gd name="connsiteX12" fmla="*/ 45336 w 46663"/>
                <a:gd name="connsiteY12" fmla="*/ 20383 h 85248"/>
                <a:gd name="connsiteX13" fmla="*/ 46288 w 46663"/>
                <a:gd name="connsiteY13" fmla="*/ 42291 h 85248"/>
                <a:gd name="connsiteX14" fmla="*/ 46288 w 46663"/>
                <a:gd name="connsiteY14" fmla="*/ 45053 h 85248"/>
                <a:gd name="connsiteX15" fmla="*/ 44383 w 46663"/>
                <a:gd name="connsiteY15" fmla="*/ 52388 h 85248"/>
                <a:gd name="connsiteX16" fmla="*/ 31810 w 46663"/>
                <a:gd name="connsiteY16" fmla="*/ 77248 h 85248"/>
                <a:gd name="connsiteX17" fmla="*/ 29143 w 46663"/>
                <a:gd name="connsiteY17" fmla="*/ 79629 h 85248"/>
                <a:gd name="connsiteX18" fmla="*/ 27429 w 46663"/>
                <a:gd name="connsiteY18" fmla="*/ 80677 h 85248"/>
                <a:gd name="connsiteX19" fmla="*/ 13522 w 46663"/>
                <a:gd name="connsiteY19" fmla="*/ 85249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63" h="85248">
                  <a:moveTo>
                    <a:pt x="12951" y="84773"/>
                  </a:moveTo>
                  <a:cubicBezTo>
                    <a:pt x="8459" y="84786"/>
                    <a:pt x="4083" y="83350"/>
                    <a:pt x="473" y="80677"/>
                  </a:cubicBezTo>
                  <a:cubicBezTo>
                    <a:pt x="-1908" y="71152"/>
                    <a:pt x="5235" y="60865"/>
                    <a:pt x="9998" y="53340"/>
                  </a:cubicBezTo>
                  <a:cubicBezTo>
                    <a:pt x="11505" y="51320"/>
                    <a:pt x="12904" y="49221"/>
                    <a:pt x="14189" y="47054"/>
                  </a:cubicBezTo>
                  <a:lnTo>
                    <a:pt x="15046" y="44863"/>
                  </a:lnTo>
                  <a:lnTo>
                    <a:pt x="16761" y="41624"/>
                  </a:lnTo>
                  <a:cubicBezTo>
                    <a:pt x="18856" y="37529"/>
                    <a:pt x="20856" y="33528"/>
                    <a:pt x="22761" y="29051"/>
                  </a:cubicBezTo>
                  <a:cubicBezTo>
                    <a:pt x="23523" y="26765"/>
                    <a:pt x="24095" y="24575"/>
                    <a:pt x="24666" y="22479"/>
                  </a:cubicBezTo>
                  <a:cubicBezTo>
                    <a:pt x="27810" y="10001"/>
                    <a:pt x="30191" y="2191"/>
                    <a:pt x="36477" y="0"/>
                  </a:cubicBezTo>
                  <a:cubicBezTo>
                    <a:pt x="41335" y="762"/>
                    <a:pt x="43716" y="1429"/>
                    <a:pt x="44859" y="3239"/>
                  </a:cubicBezTo>
                  <a:cubicBezTo>
                    <a:pt x="46002" y="5048"/>
                    <a:pt x="45621" y="7620"/>
                    <a:pt x="44859" y="12764"/>
                  </a:cubicBezTo>
                  <a:lnTo>
                    <a:pt x="44098" y="14478"/>
                  </a:lnTo>
                  <a:cubicBezTo>
                    <a:pt x="44740" y="16391"/>
                    <a:pt x="45155" y="18373"/>
                    <a:pt x="45336" y="20383"/>
                  </a:cubicBezTo>
                  <a:cubicBezTo>
                    <a:pt x="46689" y="27604"/>
                    <a:pt x="47010" y="34980"/>
                    <a:pt x="46288" y="42291"/>
                  </a:cubicBezTo>
                  <a:lnTo>
                    <a:pt x="46288" y="45053"/>
                  </a:lnTo>
                  <a:cubicBezTo>
                    <a:pt x="45891" y="47554"/>
                    <a:pt x="45253" y="50010"/>
                    <a:pt x="44383" y="52388"/>
                  </a:cubicBezTo>
                  <a:cubicBezTo>
                    <a:pt x="42307" y="61585"/>
                    <a:pt x="37988" y="70125"/>
                    <a:pt x="31810" y="77248"/>
                  </a:cubicBezTo>
                  <a:lnTo>
                    <a:pt x="29143" y="79629"/>
                  </a:lnTo>
                  <a:lnTo>
                    <a:pt x="27429" y="80677"/>
                  </a:lnTo>
                  <a:cubicBezTo>
                    <a:pt x="23315" y="83477"/>
                    <a:pt x="18495" y="85062"/>
                    <a:pt x="13522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607765" y="3022948"/>
              <a:ext cx="45682" cy="84201"/>
            </a:xfrm>
            <a:custGeom>
              <a:avLst/>
              <a:gdLst>
                <a:gd name="connsiteX0" fmla="*/ 12871 w 45682"/>
                <a:gd name="connsiteY0" fmla="*/ 84201 h 84201"/>
                <a:gd name="connsiteX1" fmla="*/ 12871 w 45682"/>
                <a:gd name="connsiteY1" fmla="*/ 84201 h 84201"/>
                <a:gd name="connsiteX2" fmla="*/ 26492 w 45682"/>
                <a:gd name="connsiteY2" fmla="*/ 79629 h 84201"/>
                <a:gd name="connsiteX3" fmla="*/ 28206 w 45682"/>
                <a:gd name="connsiteY3" fmla="*/ 78677 h 84201"/>
                <a:gd name="connsiteX4" fmla="*/ 30873 w 45682"/>
                <a:gd name="connsiteY4" fmla="*/ 76295 h 84201"/>
                <a:gd name="connsiteX5" fmla="*/ 43256 w 45682"/>
                <a:gd name="connsiteY5" fmla="*/ 51721 h 84201"/>
                <a:gd name="connsiteX6" fmla="*/ 45256 w 45682"/>
                <a:gd name="connsiteY6" fmla="*/ 44387 h 84201"/>
                <a:gd name="connsiteX7" fmla="*/ 45256 w 45682"/>
                <a:gd name="connsiteY7" fmla="*/ 41624 h 84201"/>
                <a:gd name="connsiteX8" fmla="*/ 44303 w 45682"/>
                <a:gd name="connsiteY8" fmla="*/ 19717 h 84201"/>
                <a:gd name="connsiteX9" fmla="*/ 43446 w 45682"/>
                <a:gd name="connsiteY9" fmla="*/ 13526 h 84201"/>
                <a:gd name="connsiteX10" fmla="*/ 43446 w 45682"/>
                <a:gd name="connsiteY10" fmla="*/ 13526 h 84201"/>
                <a:gd name="connsiteX11" fmla="*/ 44303 w 45682"/>
                <a:gd name="connsiteY11" fmla="*/ 11906 h 84201"/>
                <a:gd name="connsiteX12" fmla="*/ 44303 w 45682"/>
                <a:gd name="connsiteY12" fmla="*/ 3143 h 84201"/>
                <a:gd name="connsiteX13" fmla="*/ 36302 w 45682"/>
                <a:gd name="connsiteY13" fmla="*/ 0 h 84201"/>
                <a:gd name="connsiteX14" fmla="*/ 25063 w 45682"/>
                <a:gd name="connsiteY14" fmla="*/ 21431 h 84201"/>
                <a:gd name="connsiteX15" fmla="*/ 22967 w 45682"/>
                <a:gd name="connsiteY15" fmla="*/ 28956 h 84201"/>
                <a:gd name="connsiteX16" fmla="*/ 16871 w 45682"/>
                <a:gd name="connsiteY16" fmla="*/ 41529 h 84201"/>
                <a:gd name="connsiteX17" fmla="*/ 15062 w 45682"/>
                <a:gd name="connsiteY17" fmla="*/ 44768 h 84201"/>
                <a:gd name="connsiteX18" fmla="*/ 14300 w 45682"/>
                <a:gd name="connsiteY18" fmla="*/ 47054 h 84201"/>
                <a:gd name="connsiteX19" fmla="*/ 10109 w 45682"/>
                <a:gd name="connsiteY19" fmla="*/ 53340 h 84201"/>
                <a:gd name="connsiteX20" fmla="*/ 584 w 45682"/>
                <a:gd name="connsiteY20" fmla="*/ 80010 h 84201"/>
                <a:gd name="connsiteX21" fmla="*/ 12776 w 45682"/>
                <a:gd name="connsiteY21" fmla="*/ 84106 h 8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682" h="84201">
                  <a:moveTo>
                    <a:pt x="12871" y="84201"/>
                  </a:moveTo>
                  <a:lnTo>
                    <a:pt x="12871" y="84201"/>
                  </a:lnTo>
                  <a:cubicBezTo>
                    <a:pt x="17740" y="83933"/>
                    <a:pt x="22446" y="82353"/>
                    <a:pt x="26492" y="79629"/>
                  </a:cubicBezTo>
                  <a:lnTo>
                    <a:pt x="28206" y="78677"/>
                  </a:lnTo>
                  <a:lnTo>
                    <a:pt x="30873" y="76295"/>
                  </a:lnTo>
                  <a:cubicBezTo>
                    <a:pt x="36921" y="69222"/>
                    <a:pt x="41170" y="60791"/>
                    <a:pt x="43256" y="51721"/>
                  </a:cubicBezTo>
                  <a:cubicBezTo>
                    <a:pt x="44091" y="49325"/>
                    <a:pt x="44759" y="46875"/>
                    <a:pt x="45256" y="44387"/>
                  </a:cubicBezTo>
                  <a:lnTo>
                    <a:pt x="45256" y="41624"/>
                  </a:lnTo>
                  <a:cubicBezTo>
                    <a:pt x="46053" y="34316"/>
                    <a:pt x="45731" y="26929"/>
                    <a:pt x="44303" y="19717"/>
                  </a:cubicBezTo>
                  <a:lnTo>
                    <a:pt x="43446" y="13526"/>
                  </a:lnTo>
                  <a:lnTo>
                    <a:pt x="43446" y="13526"/>
                  </a:lnTo>
                  <a:lnTo>
                    <a:pt x="44303" y="11906"/>
                  </a:lnTo>
                  <a:cubicBezTo>
                    <a:pt x="45161" y="7430"/>
                    <a:pt x="45637" y="4858"/>
                    <a:pt x="44303" y="3143"/>
                  </a:cubicBezTo>
                  <a:cubicBezTo>
                    <a:pt x="42970" y="1429"/>
                    <a:pt x="40874" y="857"/>
                    <a:pt x="36302" y="0"/>
                  </a:cubicBezTo>
                  <a:cubicBezTo>
                    <a:pt x="30302" y="2286"/>
                    <a:pt x="28016" y="9525"/>
                    <a:pt x="25063" y="21431"/>
                  </a:cubicBezTo>
                  <a:lnTo>
                    <a:pt x="22967" y="28956"/>
                  </a:lnTo>
                  <a:cubicBezTo>
                    <a:pt x="20967" y="33528"/>
                    <a:pt x="18967" y="37433"/>
                    <a:pt x="16871" y="41529"/>
                  </a:cubicBezTo>
                  <a:lnTo>
                    <a:pt x="15062" y="44768"/>
                  </a:lnTo>
                  <a:lnTo>
                    <a:pt x="14300" y="47054"/>
                  </a:lnTo>
                  <a:cubicBezTo>
                    <a:pt x="13252" y="48768"/>
                    <a:pt x="11823" y="50768"/>
                    <a:pt x="10109" y="53340"/>
                  </a:cubicBezTo>
                  <a:cubicBezTo>
                    <a:pt x="4965" y="60770"/>
                    <a:pt x="-2083" y="70866"/>
                    <a:pt x="584" y="80010"/>
                  </a:cubicBezTo>
                  <a:cubicBezTo>
                    <a:pt x="4099" y="82655"/>
                    <a:pt x="8376" y="84092"/>
                    <a:pt x="12776" y="8410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6565754" y="3057333"/>
              <a:ext cx="30141" cy="38862"/>
            </a:xfrm>
            <a:custGeom>
              <a:avLst/>
              <a:gdLst>
                <a:gd name="connsiteX0" fmla="*/ 11258 w 30141"/>
                <a:gd name="connsiteY0" fmla="*/ 38862 h 38862"/>
                <a:gd name="connsiteX1" fmla="*/ 1161 w 30141"/>
                <a:gd name="connsiteY1" fmla="*/ 34385 h 38862"/>
                <a:gd name="connsiteX2" fmla="*/ 21449 w 30141"/>
                <a:gd name="connsiteY2" fmla="*/ 0 h 38862"/>
                <a:gd name="connsiteX3" fmla="*/ 28974 w 30141"/>
                <a:gd name="connsiteY3" fmla="*/ 6763 h 38862"/>
                <a:gd name="connsiteX4" fmla="*/ 24497 w 30141"/>
                <a:gd name="connsiteY4" fmla="*/ 31623 h 38862"/>
                <a:gd name="connsiteX5" fmla="*/ 11353 w 30141"/>
                <a:gd name="connsiteY5" fmla="*/ 38862 h 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41" h="38862">
                  <a:moveTo>
                    <a:pt x="11258" y="38862"/>
                  </a:moveTo>
                  <a:cubicBezTo>
                    <a:pt x="7562" y="38265"/>
                    <a:pt x="4085" y="36723"/>
                    <a:pt x="1161" y="34385"/>
                  </a:cubicBezTo>
                  <a:cubicBezTo>
                    <a:pt x="-5506" y="19145"/>
                    <a:pt x="18592" y="1905"/>
                    <a:pt x="21449" y="0"/>
                  </a:cubicBezTo>
                  <a:cubicBezTo>
                    <a:pt x="25046" y="626"/>
                    <a:pt x="27969" y="3253"/>
                    <a:pt x="28974" y="6763"/>
                  </a:cubicBezTo>
                  <a:cubicBezTo>
                    <a:pt x="31516" y="15290"/>
                    <a:pt x="29855" y="24518"/>
                    <a:pt x="24497" y="31623"/>
                  </a:cubicBezTo>
                  <a:cubicBezTo>
                    <a:pt x="17163" y="36671"/>
                    <a:pt x="14115" y="38767"/>
                    <a:pt x="11353" y="38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566023" y="3057619"/>
              <a:ext cx="29295" cy="38100"/>
            </a:xfrm>
            <a:custGeom>
              <a:avLst/>
              <a:gdLst>
                <a:gd name="connsiteX0" fmla="*/ 10988 w 29295"/>
                <a:gd name="connsiteY0" fmla="*/ 38100 h 38100"/>
                <a:gd name="connsiteX1" fmla="*/ 10988 w 29295"/>
                <a:gd name="connsiteY1" fmla="*/ 38100 h 38100"/>
                <a:gd name="connsiteX2" fmla="*/ 23752 w 29295"/>
                <a:gd name="connsiteY2" fmla="*/ 31147 h 38100"/>
                <a:gd name="connsiteX3" fmla="*/ 28133 w 29295"/>
                <a:gd name="connsiteY3" fmla="*/ 6668 h 38100"/>
                <a:gd name="connsiteX4" fmla="*/ 21275 w 29295"/>
                <a:gd name="connsiteY4" fmla="*/ 0 h 38100"/>
                <a:gd name="connsiteX5" fmla="*/ 1082 w 29295"/>
                <a:gd name="connsiteY5" fmla="*/ 33814 h 38100"/>
                <a:gd name="connsiteX6" fmla="*/ 10607 w 29295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295" h="38100">
                  <a:moveTo>
                    <a:pt x="10988" y="38100"/>
                  </a:moveTo>
                  <a:lnTo>
                    <a:pt x="10988" y="38100"/>
                  </a:lnTo>
                  <a:cubicBezTo>
                    <a:pt x="13560" y="38100"/>
                    <a:pt x="16703" y="36005"/>
                    <a:pt x="23752" y="31147"/>
                  </a:cubicBezTo>
                  <a:cubicBezTo>
                    <a:pt x="29025" y="24149"/>
                    <a:pt x="30652" y="15060"/>
                    <a:pt x="28133" y="6668"/>
                  </a:cubicBezTo>
                  <a:cubicBezTo>
                    <a:pt x="27210" y="3375"/>
                    <a:pt x="24592" y="830"/>
                    <a:pt x="21275" y="0"/>
                  </a:cubicBezTo>
                  <a:cubicBezTo>
                    <a:pt x="18513" y="2000"/>
                    <a:pt x="-5300" y="19050"/>
                    <a:pt x="1082" y="33814"/>
                  </a:cubicBezTo>
                  <a:cubicBezTo>
                    <a:pt x="3840" y="36031"/>
                    <a:pt x="7119" y="37506"/>
                    <a:pt x="10607" y="381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96" name="直接连接符 95"/>
          <p:cNvCxnSpPr/>
          <p:nvPr userDrawn="1"/>
        </p:nvCxnSpPr>
        <p:spPr>
          <a:xfrm flipH="1">
            <a:off x="9486413" y="3501607"/>
            <a:ext cx="1584195" cy="1280073"/>
          </a:xfrm>
          <a:prstGeom prst="line">
            <a:avLst/>
          </a:prstGeom>
          <a:ln>
            <a:gradFill>
              <a:gsLst>
                <a:gs pos="52300">
                  <a:schemeClr val="bg1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占位符 98"/>
          <p:cNvSpPr>
            <a:spLocks noGrp="1"/>
          </p:cNvSpPr>
          <p:nvPr>
            <p:ph type="body" sz="quarter" idx="10" hasCustomPrompt="1"/>
          </p:nvPr>
        </p:nvSpPr>
        <p:spPr>
          <a:xfrm>
            <a:off x="10166642" y="4845046"/>
            <a:ext cx="1187879" cy="335067"/>
          </a:xfrm>
          <a:prstGeom prst="rect">
            <a:avLst/>
          </a:prstGeom>
        </p:spPr>
        <p:txBody>
          <a:bodyPr lIns="0" rIns="0" anchor="ctr"/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单击输入</a:t>
            </a:r>
          </a:p>
        </p:txBody>
      </p:sp>
      <p:sp>
        <p:nvSpPr>
          <p:cNvPr id="100" name="文本占位符 98"/>
          <p:cNvSpPr>
            <a:spLocks noGrp="1"/>
          </p:cNvSpPr>
          <p:nvPr>
            <p:ph type="body" sz="quarter" idx="11" hasCustomPrompt="1"/>
          </p:nvPr>
        </p:nvSpPr>
        <p:spPr>
          <a:xfrm>
            <a:off x="10166642" y="5222908"/>
            <a:ext cx="1187879" cy="335067"/>
          </a:xfrm>
          <a:prstGeom prst="rect">
            <a:avLst/>
          </a:prstGeom>
        </p:spPr>
        <p:txBody>
          <a:bodyPr lIns="0" rIns="0" anchor="ctr"/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单击输入</a:t>
            </a:r>
          </a:p>
        </p:txBody>
      </p:sp>
      <p:sp>
        <p:nvSpPr>
          <p:cNvPr id="105" name="文本占位符 104"/>
          <p:cNvSpPr>
            <a:spLocks noGrp="1"/>
          </p:cNvSpPr>
          <p:nvPr>
            <p:ph type="body" sz="quarter" idx="13" hasCustomPrompt="1"/>
          </p:nvPr>
        </p:nvSpPr>
        <p:spPr>
          <a:xfrm>
            <a:off x="8001721" y="2477819"/>
            <a:ext cx="335280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zh-CN" altLang="en-US" sz="2000" dirty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r"/>
            <a:r>
              <a:rPr lang="zh-CN" altLang="en-US" dirty="0"/>
              <a:t>单击输入您的学院信息</a:t>
            </a:r>
          </a:p>
        </p:txBody>
      </p:sp>
      <p:sp>
        <p:nvSpPr>
          <p:cNvPr id="106" name="页脚占位符 4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4776162" y="2684377"/>
            <a:ext cx="6585664" cy="98582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r">
              <a:buNone/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1pPr>
            <a:lvl2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2pPr>
            <a:lvl3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3pPr>
            <a:lvl4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4pPr>
            <a:lvl5pPr>
              <a:defRPr lang="zh-CN" altLang="en-US" sz="4000" kern="1200" dirty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单击此处输入您的答辩题目</a:t>
            </a:r>
          </a:p>
        </p:txBody>
      </p:sp>
    </p:spTree>
    <p:extLst>
      <p:ext uri="{BB962C8B-B14F-4D97-AF65-F5344CB8AC3E}">
        <p14:creationId xmlns:p14="http://schemas.microsoft.com/office/powerpoint/2010/main" val="1957295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无图居中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占位符 59"/>
          <p:cNvSpPr>
            <a:spLocks noGrp="1"/>
          </p:cNvSpPr>
          <p:nvPr>
            <p:ph type="body" sz="quarter" idx="11" hasCustomPrompt="1"/>
          </p:nvPr>
        </p:nvSpPr>
        <p:spPr>
          <a:xfrm>
            <a:off x="6305432" y="5401387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答辩人：单击输入</a:t>
            </a:r>
          </a:p>
        </p:txBody>
      </p:sp>
      <p:pic>
        <p:nvPicPr>
          <p:cNvPr id="3" name="图片 2" descr="一些文字和图案&#10;&#10;描述已自动生成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-132187"/>
            <a:ext cx="12192000" cy="2964773"/>
          </a:xfrm>
          <a:prstGeom prst="rect">
            <a:avLst/>
          </a:prstGeom>
        </p:spPr>
      </p:pic>
      <p:sp useBgFill="1">
        <p:nvSpPr>
          <p:cNvPr id="4" name="等腰三角形 72"/>
          <p:cNvSpPr/>
          <p:nvPr userDrawn="1"/>
        </p:nvSpPr>
        <p:spPr>
          <a:xfrm rot="10800000">
            <a:off x="3321729" y="1180881"/>
            <a:ext cx="5548542" cy="4524783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603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等腰三角形 72"/>
          <p:cNvSpPr/>
          <p:nvPr userDrawn="1"/>
        </p:nvSpPr>
        <p:spPr>
          <a:xfrm rot="10800000">
            <a:off x="3575172" y="1307445"/>
            <a:ext cx="5041657" cy="4111422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381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等腰三角形 72"/>
          <p:cNvSpPr/>
          <p:nvPr userDrawn="1"/>
        </p:nvSpPr>
        <p:spPr>
          <a:xfrm rot="10800000">
            <a:off x="3868525" y="1468969"/>
            <a:ext cx="4454949" cy="363296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222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等腰三角形 72"/>
          <p:cNvSpPr/>
          <p:nvPr userDrawn="1"/>
        </p:nvSpPr>
        <p:spPr>
          <a:xfrm rot="10800000">
            <a:off x="4093000" y="1600224"/>
            <a:ext cx="4006001" cy="32668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15875" cap="rnd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4705350" y="2053145"/>
            <a:ext cx="2781300" cy="2299128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1" name="等腰三角形 72"/>
          <p:cNvSpPr/>
          <p:nvPr userDrawn="1"/>
        </p:nvSpPr>
        <p:spPr>
          <a:xfrm rot="9558934">
            <a:off x="4073263" y="6336369"/>
            <a:ext cx="310066" cy="2528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72"/>
          <p:cNvSpPr/>
          <p:nvPr userDrawn="1"/>
        </p:nvSpPr>
        <p:spPr>
          <a:xfrm rot="18425155">
            <a:off x="10049305" y="3213091"/>
            <a:ext cx="929732" cy="7434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72"/>
          <p:cNvSpPr/>
          <p:nvPr userDrawn="1"/>
        </p:nvSpPr>
        <p:spPr>
          <a:xfrm rot="3112222">
            <a:off x="10284226" y="5185766"/>
            <a:ext cx="493818" cy="40270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72"/>
          <p:cNvSpPr/>
          <p:nvPr userDrawn="1"/>
        </p:nvSpPr>
        <p:spPr>
          <a:xfrm rot="4090990">
            <a:off x="8267104" y="4030753"/>
            <a:ext cx="398226" cy="32474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72"/>
          <p:cNvSpPr/>
          <p:nvPr userDrawn="1"/>
        </p:nvSpPr>
        <p:spPr>
          <a:xfrm rot="3112222">
            <a:off x="11237534" y="-630240"/>
            <a:ext cx="1695937" cy="13830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2"/>
          <p:cNvSpPr/>
          <p:nvPr userDrawn="1"/>
        </p:nvSpPr>
        <p:spPr>
          <a:xfrm rot="3459153">
            <a:off x="-602176" y="5888022"/>
            <a:ext cx="1409643" cy="114955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72"/>
          <p:cNvSpPr/>
          <p:nvPr userDrawn="1"/>
        </p:nvSpPr>
        <p:spPr>
          <a:xfrm rot="2099924">
            <a:off x="1937889" y="3349966"/>
            <a:ext cx="928428" cy="75712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3">
              <a:alpha val="98000"/>
            </a:schemeClr>
          </a:solidFill>
          <a:ln w="15875" cap="rnd">
            <a:noFill/>
            <a:prstDash val="sysDash"/>
            <a:round/>
          </a:ln>
          <a:effectLst>
            <a:softEdge rad="1143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图形 11"/>
          <p:cNvGrpSpPr/>
          <p:nvPr userDrawn="1"/>
        </p:nvGrpSpPr>
        <p:grpSpPr>
          <a:xfrm>
            <a:off x="5388835" y="410327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9" name="任意多边形: 形状 18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9" name="等腰三角形 72"/>
          <p:cNvSpPr/>
          <p:nvPr userDrawn="1"/>
        </p:nvSpPr>
        <p:spPr>
          <a:xfrm rot="11535400">
            <a:off x="525791" y="587208"/>
            <a:ext cx="693637" cy="565655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页脚占位符 43"/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53" name="等腰三角形 72"/>
          <p:cNvSpPr/>
          <p:nvPr userDrawn="1"/>
        </p:nvSpPr>
        <p:spPr>
          <a:xfrm rot="5132689">
            <a:off x="9465866" y="529715"/>
            <a:ext cx="648480" cy="51852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72"/>
          <p:cNvSpPr/>
          <p:nvPr userDrawn="1"/>
        </p:nvSpPr>
        <p:spPr>
          <a:xfrm rot="17882466">
            <a:off x="11606803" y="6394825"/>
            <a:ext cx="925949" cy="755103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762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标题 54"/>
          <p:cNvSpPr>
            <a:spLocks noGrp="1"/>
          </p:cNvSpPr>
          <p:nvPr>
            <p:ph type="title" hasCustomPrompt="1"/>
          </p:nvPr>
        </p:nvSpPr>
        <p:spPr>
          <a:xfrm>
            <a:off x="1557830" y="2441691"/>
            <a:ext cx="9076341" cy="775772"/>
          </a:xfrm>
          <a:prstGeom prst="rect">
            <a:avLst/>
          </a:prstGeom>
          <a:gradFill flip="none" rotWithShape="0">
            <a:gsLst>
              <a:gs pos="0">
                <a:srgbClr val="F9FAFB"/>
              </a:gs>
              <a:gs pos="100000">
                <a:srgbClr val="FCFCFC"/>
              </a:gs>
            </a:gsLst>
            <a:lin ang="5400000" scaled="1"/>
            <a:tileRect l="-44395" t="-340954" r="-44395" b="-466057"/>
          </a:gradFill>
        </p:spPr>
        <p:txBody>
          <a:bodyPr wrap="square" lIns="0" tIns="72000" rIns="0" bIns="72000" rtlCol="0" anchor="ctr">
            <a:spAutoFit/>
          </a:bodyPr>
          <a:lstStyle>
            <a:lvl1pPr algn="ctr">
              <a:lnSpc>
                <a:spcPct val="100000"/>
              </a:lnSpc>
              <a:defRPr lang="zh-CN" altLang="en-US" sz="4000" dirty="0">
                <a:gradFill>
                  <a:gsLst>
                    <a:gs pos="0">
                      <a:schemeClr val="accent1"/>
                    </a:gs>
                    <a:gs pos="82000">
                      <a:schemeClr val="accent3"/>
                    </a:gs>
                  </a:gsLst>
                  <a:lin ang="5400000" scaled="1"/>
                </a:gradFill>
                <a:effectLst>
                  <a:outerShdw blurRad="38100" algn="ctr" rotWithShape="0">
                    <a:schemeClr val="accent3">
                      <a:alpha val="2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4000" dirty="0">
                <a:latin typeface="+mj-ea"/>
              </a:rPr>
              <a:t>单击此处输入您的答辩题目</a:t>
            </a:r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4453289" y="1665985"/>
            <a:ext cx="328542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0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单击输入您的学院信息</a:t>
            </a:r>
          </a:p>
        </p:txBody>
      </p:sp>
      <p:sp>
        <p:nvSpPr>
          <p:cNvPr id="6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3673068" y="5401387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指导人：单击输入</a:t>
            </a:r>
          </a:p>
        </p:txBody>
      </p:sp>
    </p:spTree>
    <p:extLst>
      <p:ext uri="{BB962C8B-B14F-4D97-AF65-F5344CB8AC3E}">
        <p14:creationId xmlns:p14="http://schemas.microsoft.com/office/powerpoint/2010/main" val="12285704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居中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湖边有许多花&#10;&#10;描述已自动生成"/>
          <p:cNvPicPr>
            <a:picLocks noChangeAspect="1"/>
          </p:cNvPicPr>
          <p:nvPr userDrawn="1"/>
        </p:nvPicPr>
        <p:blipFill>
          <a:blip r:embed="rId2" cstate="hqprint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-1" fmla="*/ 0 w 12192000"/>
              <a:gd name="connsiteY0-2" fmla="*/ 0 h 6858000"/>
              <a:gd name="connsiteX1-3" fmla="*/ 0 w 12192000"/>
              <a:gd name="connsiteY1-4" fmla="*/ 0 h 6858000"/>
              <a:gd name="connsiteX2-5" fmla="*/ 12192000 w 12192000"/>
              <a:gd name="connsiteY2-6" fmla="*/ 0 h 6858000"/>
              <a:gd name="connsiteX3-7" fmla="*/ 12192000 w 12192000"/>
              <a:gd name="connsiteY3-8" fmla="*/ 6858000 h 6858000"/>
              <a:gd name="connsiteX4-9" fmla="*/ 0 w 12192000"/>
              <a:gd name="connsiteY4-10" fmla="*/ 6858000 h 6858000"/>
              <a:gd name="connsiteX5" fmla="*/ 0 w 12192000"/>
              <a:gd name="connsiteY5" fmla="*/ 0 h 6858000"/>
              <a:gd name="connsiteX0-11" fmla="*/ 0 w 12192000"/>
              <a:gd name="connsiteY0-12" fmla="*/ 0 h 6858000"/>
              <a:gd name="connsiteX1-13" fmla="*/ 12192000 w 12192000"/>
              <a:gd name="connsiteY1-14" fmla="*/ 0 h 6858000"/>
              <a:gd name="connsiteX2-15" fmla="*/ 12192000 w 12192000"/>
              <a:gd name="connsiteY2-16" fmla="*/ 6858000 h 6858000"/>
              <a:gd name="connsiteX3-17" fmla="*/ 0 w 12192000"/>
              <a:gd name="connsiteY3-18" fmla="*/ 6858000 h 6858000"/>
              <a:gd name="connsiteX4-19" fmla="*/ 0 w 12192000"/>
              <a:gd name="connsiteY4-2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alpha val="21000"/>
                </a:schemeClr>
              </a:gs>
              <a:gs pos="77000">
                <a:srgbClr val="0D1E33">
                  <a:lumMod val="50000"/>
                  <a:alpha val="54000"/>
                </a:srgbClr>
              </a:gs>
              <a:gs pos="64000">
                <a:srgbClr val="0D1E33">
                  <a:alpha val="20000"/>
                </a:srgbClr>
              </a:gs>
              <a:gs pos="70000">
                <a:srgbClr val="0D1E33">
                  <a:alpha val="43000"/>
                </a:srgbClr>
              </a:gs>
              <a:gs pos="91000">
                <a:schemeClr val="accent2">
                  <a:lumMod val="50000"/>
                  <a:alpha val="84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95"/>
          <p:cNvSpPr/>
          <p:nvPr userDrawn="1"/>
        </p:nvSpPr>
        <p:spPr>
          <a:xfrm>
            <a:off x="762000" y="472440"/>
            <a:ext cx="10668000" cy="6236394"/>
          </a:xfrm>
          <a:custGeom>
            <a:avLst/>
            <a:gdLst>
              <a:gd name="connsiteX0" fmla="*/ 0 w 10668000"/>
              <a:gd name="connsiteY0" fmla="*/ 105331 h 6232584"/>
              <a:gd name="connsiteX1" fmla="*/ 105331 w 10668000"/>
              <a:gd name="connsiteY1" fmla="*/ 0 h 6232584"/>
              <a:gd name="connsiteX2" fmla="*/ 10562669 w 10668000"/>
              <a:gd name="connsiteY2" fmla="*/ 0 h 6232584"/>
              <a:gd name="connsiteX3" fmla="*/ 10668000 w 10668000"/>
              <a:gd name="connsiteY3" fmla="*/ 105331 h 6232584"/>
              <a:gd name="connsiteX4" fmla="*/ 10668000 w 10668000"/>
              <a:gd name="connsiteY4" fmla="*/ 6127253 h 6232584"/>
              <a:gd name="connsiteX5" fmla="*/ 10562669 w 10668000"/>
              <a:gd name="connsiteY5" fmla="*/ 6232584 h 6232584"/>
              <a:gd name="connsiteX6" fmla="*/ 105331 w 10668000"/>
              <a:gd name="connsiteY6" fmla="*/ 6232584 h 6232584"/>
              <a:gd name="connsiteX7" fmla="*/ 0 w 10668000"/>
              <a:gd name="connsiteY7" fmla="*/ 6127253 h 6232584"/>
              <a:gd name="connsiteX8" fmla="*/ 0 w 10668000"/>
              <a:gd name="connsiteY8" fmla="*/ 105331 h 6232584"/>
              <a:gd name="connsiteX0-1" fmla="*/ 762000 w 11430000"/>
              <a:gd name="connsiteY0-2" fmla="*/ 581581 h 6708834"/>
              <a:gd name="connsiteX1-3" fmla="*/ 0 w 11430000"/>
              <a:gd name="connsiteY1-4" fmla="*/ 0 h 6708834"/>
              <a:gd name="connsiteX2-5" fmla="*/ 867331 w 11430000"/>
              <a:gd name="connsiteY2-6" fmla="*/ 476250 h 6708834"/>
              <a:gd name="connsiteX3-7" fmla="*/ 11324669 w 11430000"/>
              <a:gd name="connsiteY3-8" fmla="*/ 476250 h 6708834"/>
              <a:gd name="connsiteX4-9" fmla="*/ 11430000 w 11430000"/>
              <a:gd name="connsiteY4-10" fmla="*/ 581581 h 6708834"/>
              <a:gd name="connsiteX5-11" fmla="*/ 11430000 w 11430000"/>
              <a:gd name="connsiteY5-12" fmla="*/ 6603503 h 6708834"/>
              <a:gd name="connsiteX6-13" fmla="*/ 11324669 w 11430000"/>
              <a:gd name="connsiteY6-14" fmla="*/ 6708834 h 6708834"/>
              <a:gd name="connsiteX7-15" fmla="*/ 867331 w 11430000"/>
              <a:gd name="connsiteY7-16" fmla="*/ 6708834 h 6708834"/>
              <a:gd name="connsiteX8-17" fmla="*/ 762000 w 11430000"/>
              <a:gd name="connsiteY8-18" fmla="*/ 6603503 h 6708834"/>
              <a:gd name="connsiteX9" fmla="*/ 762000 w 11430000"/>
              <a:gd name="connsiteY9" fmla="*/ 581581 h 6708834"/>
              <a:gd name="connsiteX0-19" fmla="*/ 0 w 10668000"/>
              <a:gd name="connsiteY0-20" fmla="*/ 105331 h 6232584"/>
              <a:gd name="connsiteX1-21" fmla="*/ 105331 w 10668000"/>
              <a:gd name="connsiteY1-22" fmla="*/ 0 h 6232584"/>
              <a:gd name="connsiteX2-23" fmla="*/ 10562669 w 10668000"/>
              <a:gd name="connsiteY2-24" fmla="*/ 0 h 6232584"/>
              <a:gd name="connsiteX3-25" fmla="*/ 10668000 w 10668000"/>
              <a:gd name="connsiteY3-26" fmla="*/ 105331 h 6232584"/>
              <a:gd name="connsiteX4-27" fmla="*/ 10668000 w 10668000"/>
              <a:gd name="connsiteY4-28" fmla="*/ 6127253 h 6232584"/>
              <a:gd name="connsiteX5-29" fmla="*/ 10562669 w 10668000"/>
              <a:gd name="connsiteY5-30" fmla="*/ 6232584 h 6232584"/>
              <a:gd name="connsiteX6-31" fmla="*/ 105331 w 10668000"/>
              <a:gd name="connsiteY6-32" fmla="*/ 6232584 h 6232584"/>
              <a:gd name="connsiteX7-33" fmla="*/ 0 w 10668000"/>
              <a:gd name="connsiteY7-34" fmla="*/ 6127253 h 6232584"/>
              <a:gd name="connsiteX8-35" fmla="*/ 0 w 10668000"/>
              <a:gd name="connsiteY8-36" fmla="*/ 105331 h 6232584"/>
              <a:gd name="connsiteX0-37" fmla="*/ 0 w 10668000"/>
              <a:gd name="connsiteY0-38" fmla="*/ 109141 h 6236394"/>
              <a:gd name="connsiteX1-39" fmla="*/ 105331 w 10668000"/>
              <a:gd name="connsiteY1-40" fmla="*/ 3810 h 6236394"/>
              <a:gd name="connsiteX2-41" fmla="*/ 2141220 w 10668000"/>
              <a:gd name="connsiteY2-42" fmla="*/ 0 h 6236394"/>
              <a:gd name="connsiteX3-43" fmla="*/ 10562669 w 10668000"/>
              <a:gd name="connsiteY3-44" fmla="*/ 3810 h 6236394"/>
              <a:gd name="connsiteX4-45" fmla="*/ 10668000 w 10668000"/>
              <a:gd name="connsiteY4-46" fmla="*/ 109141 h 6236394"/>
              <a:gd name="connsiteX5-47" fmla="*/ 10668000 w 10668000"/>
              <a:gd name="connsiteY5-48" fmla="*/ 6131063 h 6236394"/>
              <a:gd name="connsiteX6-49" fmla="*/ 10562669 w 10668000"/>
              <a:gd name="connsiteY6-50" fmla="*/ 6236394 h 6236394"/>
              <a:gd name="connsiteX7-51" fmla="*/ 105331 w 10668000"/>
              <a:gd name="connsiteY7-52" fmla="*/ 6236394 h 6236394"/>
              <a:gd name="connsiteX8-53" fmla="*/ 0 w 10668000"/>
              <a:gd name="connsiteY8-54" fmla="*/ 6131063 h 6236394"/>
              <a:gd name="connsiteX9-55" fmla="*/ 0 w 10668000"/>
              <a:gd name="connsiteY9-56" fmla="*/ 109141 h 6236394"/>
              <a:gd name="connsiteX0-57" fmla="*/ 0 w 10668000"/>
              <a:gd name="connsiteY0-58" fmla="*/ 109141 h 6236394"/>
              <a:gd name="connsiteX1-59" fmla="*/ 105331 w 10668000"/>
              <a:gd name="connsiteY1-60" fmla="*/ 3810 h 6236394"/>
              <a:gd name="connsiteX2-61" fmla="*/ 2141220 w 10668000"/>
              <a:gd name="connsiteY2-62" fmla="*/ 0 h 6236394"/>
              <a:gd name="connsiteX3-63" fmla="*/ 8526780 w 10668000"/>
              <a:gd name="connsiteY3-64" fmla="*/ 0 h 6236394"/>
              <a:gd name="connsiteX4-65" fmla="*/ 10562669 w 10668000"/>
              <a:gd name="connsiteY4-66" fmla="*/ 3810 h 6236394"/>
              <a:gd name="connsiteX5-67" fmla="*/ 10668000 w 10668000"/>
              <a:gd name="connsiteY5-68" fmla="*/ 109141 h 6236394"/>
              <a:gd name="connsiteX6-69" fmla="*/ 10668000 w 10668000"/>
              <a:gd name="connsiteY6-70" fmla="*/ 6131063 h 6236394"/>
              <a:gd name="connsiteX7-71" fmla="*/ 10562669 w 10668000"/>
              <a:gd name="connsiteY7-72" fmla="*/ 6236394 h 6236394"/>
              <a:gd name="connsiteX8-73" fmla="*/ 105331 w 10668000"/>
              <a:gd name="connsiteY8-74" fmla="*/ 6236394 h 6236394"/>
              <a:gd name="connsiteX9-75" fmla="*/ 0 w 10668000"/>
              <a:gd name="connsiteY9-76" fmla="*/ 6131063 h 6236394"/>
              <a:gd name="connsiteX10" fmla="*/ 0 w 10668000"/>
              <a:gd name="connsiteY10" fmla="*/ 109141 h 6236394"/>
              <a:gd name="connsiteX0-77" fmla="*/ 8526780 w 10668000"/>
              <a:gd name="connsiteY0-78" fmla="*/ 0 h 6236394"/>
              <a:gd name="connsiteX1-79" fmla="*/ 10562669 w 10668000"/>
              <a:gd name="connsiteY1-80" fmla="*/ 3810 h 6236394"/>
              <a:gd name="connsiteX2-81" fmla="*/ 10668000 w 10668000"/>
              <a:gd name="connsiteY2-82" fmla="*/ 109141 h 6236394"/>
              <a:gd name="connsiteX3-83" fmla="*/ 10668000 w 10668000"/>
              <a:gd name="connsiteY3-84" fmla="*/ 6131063 h 6236394"/>
              <a:gd name="connsiteX4-85" fmla="*/ 10562669 w 10668000"/>
              <a:gd name="connsiteY4-86" fmla="*/ 6236394 h 6236394"/>
              <a:gd name="connsiteX5-87" fmla="*/ 105331 w 10668000"/>
              <a:gd name="connsiteY5-88" fmla="*/ 6236394 h 6236394"/>
              <a:gd name="connsiteX6-89" fmla="*/ 0 w 10668000"/>
              <a:gd name="connsiteY6-90" fmla="*/ 6131063 h 6236394"/>
              <a:gd name="connsiteX7-91" fmla="*/ 0 w 10668000"/>
              <a:gd name="connsiteY7-92" fmla="*/ 109141 h 6236394"/>
              <a:gd name="connsiteX8-93" fmla="*/ 105331 w 10668000"/>
              <a:gd name="connsiteY8-94" fmla="*/ 3810 h 6236394"/>
              <a:gd name="connsiteX9-95" fmla="*/ 2141220 w 10668000"/>
              <a:gd name="connsiteY9-96" fmla="*/ 0 h 6236394"/>
              <a:gd name="connsiteX10-97" fmla="*/ 8618220 w 10668000"/>
              <a:gd name="connsiteY10-98" fmla="*/ 91440 h 6236394"/>
              <a:gd name="connsiteX0-99" fmla="*/ 8526780 w 10668000"/>
              <a:gd name="connsiteY0-100" fmla="*/ 0 h 6236394"/>
              <a:gd name="connsiteX1-101" fmla="*/ 10562669 w 10668000"/>
              <a:gd name="connsiteY1-102" fmla="*/ 3810 h 6236394"/>
              <a:gd name="connsiteX2-103" fmla="*/ 10668000 w 10668000"/>
              <a:gd name="connsiteY2-104" fmla="*/ 109141 h 6236394"/>
              <a:gd name="connsiteX3-105" fmla="*/ 10668000 w 10668000"/>
              <a:gd name="connsiteY3-106" fmla="*/ 6131063 h 6236394"/>
              <a:gd name="connsiteX4-107" fmla="*/ 10562669 w 10668000"/>
              <a:gd name="connsiteY4-108" fmla="*/ 6236394 h 6236394"/>
              <a:gd name="connsiteX5-109" fmla="*/ 105331 w 10668000"/>
              <a:gd name="connsiteY5-110" fmla="*/ 6236394 h 6236394"/>
              <a:gd name="connsiteX6-111" fmla="*/ 0 w 10668000"/>
              <a:gd name="connsiteY6-112" fmla="*/ 6131063 h 6236394"/>
              <a:gd name="connsiteX7-113" fmla="*/ 0 w 10668000"/>
              <a:gd name="connsiteY7-114" fmla="*/ 109141 h 6236394"/>
              <a:gd name="connsiteX8-115" fmla="*/ 105331 w 10668000"/>
              <a:gd name="connsiteY8-116" fmla="*/ 3810 h 6236394"/>
              <a:gd name="connsiteX9-117" fmla="*/ 2141220 w 10668000"/>
              <a:gd name="connsiteY9-118" fmla="*/ 0 h 623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10668000" h="6236394">
                <a:moveTo>
                  <a:pt x="8526780" y="0"/>
                </a:moveTo>
                <a:lnTo>
                  <a:pt x="10562669" y="3810"/>
                </a:lnTo>
                <a:cubicBezTo>
                  <a:pt x="10620842" y="3810"/>
                  <a:pt x="10668000" y="50968"/>
                  <a:pt x="10668000" y="109141"/>
                </a:cubicBezTo>
                <a:lnTo>
                  <a:pt x="10668000" y="6131063"/>
                </a:lnTo>
                <a:cubicBezTo>
                  <a:pt x="10668000" y="6189236"/>
                  <a:pt x="10620842" y="6236394"/>
                  <a:pt x="10562669" y="6236394"/>
                </a:cubicBezTo>
                <a:lnTo>
                  <a:pt x="105331" y="6236394"/>
                </a:lnTo>
                <a:cubicBezTo>
                  <a:pt x="47158" y="6236394"/>
                  <a:pt x="0" y="6189236"/>
                  <a:pt x="0" y="6131063"/>
                </a:cubicBezTo>
                <a:lnTo>
                  <a:pt x="0" y="109141"/>
                </a:lnTo>
                <a:cubicBezTo>
                  <a:pt x="0" y="50968"/>
                  <a:pt x="47158" y="3810"/>
                  <a:pt x="105331" y="3810"/>
                </a:cubicBezTo>
                <a:lnTo>
                  <a:pt x="2141220" y="0"/>
                </a:lnTo>
              </a:path>
            </a:pathLst>
          </a:custGeom>
          <a:noFill/>
          <a:ln w="31750" cap="rnd">
            <a:gradFill>
              <a:gsLst>
                <a:gs pos="22000">
                  <a:schemeClr val="bg1">
                    <a:alpha val="5000"/>
                  </a:schemeClr>
                </a:gs>
                <a:gs pos="61000">
                  <a:schemeClr val="bg1">
                    <a:alpha val="0"/>
                  </a:schemeClr>
                </a:gs>
              </a:gsLst>
              <a:lin ang="48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" name="矩形: 圆角 95"/>
          <p:cNvSpPr/>
          <p:nvPr userDrawn="1"/>
        </p:nvSpPr>
        <p:spPr>
          <a:xfrm>
            <a:off x="939985" y="617220"/>
            <a:ext cx="10312029" cy="5973330"/>
          </a:xfrm>
          <a:custGeom>
            <a:avLst/>
            <a:gdLst>
              <a:gd name="connsiteX0" fmla="*/ 0 w 10312029"/>
              <a:gd name="connsiteY0" fmla="*/ 79750 h 5964868"/>
              <a:gd name="connsiteX1" fmla="*/ 79750 w 10312029"/>
              <a:gd name="connsiteY1" fmla="*/ 0 h 5964868"/>
              <a:gd name="connsiteX2" fmla="*/ 10232279 w 10312029"/>
              <a:gd name="connsiteY2" fmla="*/ 0 h 5964868"/>
              <a:gd name="connsiteX3" fmla="*/ 10312029 w 10312029"/>
              <a:gd name="connsiteY3" fmla="*/ 79750 h 5964868"/>
              <a:gd name="connsiteX4" fmla="*/ 10312029 w 10312029"/>
              <a:gd name="connsiteY4" fmla="*/ 5885118 h 5964868"/>
              <a:gd name="connsiteX5" fmla="*/ 10232279 w 10312029"/>
              <a:gd name="connsiteY5" fmla="*/ 5964868 h 5964868"/>
              <a:gd name="connsiteX6" fmla="*/ 79750 w 10312029"/>
              <a:gd name="connsiteY6" fmla="*/ 5964868 h 5964868"/>
              <a:gd name="connsiteX7" fmla="*/ 0 w 10312029"/>
              <a:gd name="connsiteY7" fmla="*/ 5885118 h 5964868"/>
              <a:gd name="connsiteX8" fmla="*/ 0 w 10312029"/>
              <a:gd name="connsiteY8" fmla="*/ 79750 h 5964868"/>
              <a:gd name="connsiteX0-1" fmla="*/ 939985 w 11252014"/>
              <a:gd name="connsiteY0-2" fmla="*/ 705432 h 6590550"/>
              <a:gd name="connsiteX1-3" fmla="*/ 0 w 11252014"/>
              <a:gd name="connsiteY1-4" fmla="*/ 0 h 6590550"/>
              <a:gd name="connsiteX2-5" fmla="*/ 1019735 w 11252014"/>
              <a:gd name="connsiteY2-6" fmla="*/ 625682 h 6590550"/>
              <a:gd name="connsiteX3-7" fmla="*/ 11172264 w 11252014"/>
              <a:gd name="connsiteY3-8" fmla="*/ 625682 h 6590550"/>
              <a:gd name="connsiteX4-9" fmla="*/ 11252014 w 11252014"/>
              <a:gd name="connsiteY4-10" fmla="*/ 705432 h 6590550"/>
              <a:gd name="connsiteX5-11" fmla="*/ 11252014 w 11252014"/>
              <a:gd name="connsiteY5-12" fmla="*/ 6510800 h 6590550"/>
              <a:gd name="connsiteX6-13" fmla="*/ 11172264 w 11252014"/>
              <a:gd name="connsiteY6-14" fmla="*/ 6590550 h 6590550"/>
              <a:gd name="connsiteX7-15" fmla="*/ 1019735 w 11252014"/>
              <a:gd name="connsiteY7-16" fmla="*/ 6590550 h 6590550"/>
              <a:gd name="connsiteX8-17" fmla="*/ 939985 w 11252014"/>
              <a:gd name="connsiteY8-18" fmla="*/ 6510800 h 6590550"/>
              <a:gd name="connsiteX9" fmla="*/ 939985 w 11252014"/>
              <a:gd name="connsiteY9" fmla="*/ 705432 h 6590550"/>
              <a:gd name="connsiteX0-19" fmla="*/ 0 w 10312029"/>
              <a:gd name="connsiteY0-20" fmla="*/ 79750 h 5964868"/>
              <a:gd name="connsiteX1-21" fmla="*/ 79750 w 10312029"/>
              <a:gd name="connsiteY1-22" fmla="*/ 0 h 5964868"/>
              <a:gd name="connsiteX2-23" fmla="*/ 10232279 w 10312029"/>
              <a:gd name="connsiteY2-24" fmla="*/ 0 h 5964868"/>
              <a:gd name="connsiteX3-25" fmla="*/ 10312029 w 10312029"/>
              <a:gd name="connsiteY3-26" fmla="*/ 79750 h 5964868"/>
              <a:gd name="connsiteX4-27" fmla="*/ 10312029 w 10312029"/>
              <a:gd name="connsiteY4-28" fmla="*/ 5885118 h 5964868"/>
              <a:gd name="connsiteX5-29" fmla="*/ 10232279 w 10312029"/>
              <a:gd name="connsiteY5-30" fmla="*/ 5964868 h 5964868"/>
              <a:gd name="connsiteX6-31" fmla="*/ 79750 w 10312029"/>
              <a:gd name="connsiteY6-32" fmla="*/ 5964868 h 5964868"/>
              <a:gd name="connsiteX7-33" fmla="*/ 0 w 10312029"/>
              <a:gd name="connsiteY7-34" fmla="*/ 5885118 h 5964868"/>
              <a:gd name="connsiteX8-35" fmla="*/ 0 w 10312029"/>
              <a:gd name="connsiteY8-36" fmla="*/ 79750 h 5964868"/>
              <a:gd name="connsiteX0-37" fmla="*/ 0 w 10312029"/>
              <a:gd name="connsiteY0-38" fmla="*/ 80592 h 5965710"/>
              <a:gd name="connsiteX1-39" fmla="*/ 79750 w 10312029"/>
              <a:gd name="connsiteY1-40" fmla="*/ 842 h 5965710"/>
              <a:gd name="connsiteX2-41" fmla="*/ 2077535 w 10312029"/>
              <a:gd name="connsiteY2-42" fmla="*/ 0 h 5965710"/>
              <a:gd name="connsiteX3-43" fmla="*/ 10232279 w 10312029"/>
              <a:gd name="connsiteY3-44" fmla="*/ 842 h 5965710"/>
              <a:gd name="connsiteX4-45" fmla="*/ 10312029 w 10312029"/>
              <a:gd name="connsiteY4-46" fmla="*/ 80592 h 5965710"/>
              <a:gd name="connsiteX5-47" fmla="*/ 10312029 w 10312029"/>
              <a:gd name="connsiteY5-48" fmla="*/ 5885960 h 5965710"/>
              <a:gd name="connsiteX6-49" fmla="*/ 10232279 w 10312029"/>
              <a:gd name="connsiteY6-50" fmla="*/ 5965710 h 5965710"/>
              <a:gd name="connsiteX7-51" fmla="*/ 79750 w 10312029"/>
              <a:gd name="connsiteY7-52" fmla="*/ 5965710 h 5965710"/>
              <a:gd name="connsiteX8-53" fmla="*/ 0 w 10312029"/>
              <a:gd name="connsiteY8-54" fmla="*/ 5885960 h 5965710"/>
              <a:gd name="connsiteX9-55" fmla="*/ 0 w 10312029"/>
              <a:gd name="connsiteY9-56" fmla="*/ 80592 h 5965710"/>
              <a:gd name="connsiteX0-57" fmla="*/ 0 w 10312029"/>
              <a:gd name="connsiteY0-58" fmla="*/ 88212 h 5973330"/>
              <a:gd name="connsiteX1-59" fmla="*/ 79750 w 10312029"/>
              <a:gd name="connsiteY1-60" fmla="*/ 8462 h 5973330"/>
              <a:gd name="connsiteX2-61" fmla="*/ 2077535 w 10312029"/>
              <a:gd name="connsiteY2-62" fmla="*/ 7620 h 5973330"/>
              <a:gd name="connsiteX3-63" fmla="*/ 8257355 w 10312029"/>
              <a:gd name="connsiteY3-64" fmla="*/ 0 h 5973330"/>
              <a:gd name="connsiteX4-65" fmla="*/ 10232279 w 10312029"/>
              <a:gd name="connsiteY4-66" fmla="*/ 8462 h 5973330"/>
              <a:gd name="connsiteX5-67" fmla="*/ 10312029 w 10312029"/>
              <a:gd name="connsiteY5-68" fmla="*/ 88212 h 5973330"/>
              <a:gd name="connsiteX6-69" fmla="*/ 10312029 w 10312029"/>
              <a:gd name="connsiteY6-70" fmla="*/ 5893580 h 5973330"/>
              <a:gd name="connsiteX7-71" fmla="*/ 10232279 w 10312029"/>
              <a:gd name="connsiteY7-72" fmla="*/ 5973330 h 5973330"/>
              <a:gd name="connsiteX8-73" fmla="*/ 79750 w 10312029"/>
              <a:gd name="connsiteY8-74" fmla="*/ 5973330 h 5973330"/>
              <a:gd name="connsiteX9-75" fmla="*/ 0 w 10312029"/>
              <a:gd name="connsiteY9-76" fmla="*/ 5893580 h 5973330"/>
              <a:gd name="connsiteX10" fmla="*/ 0 w 10312029"/>
              <a:gd name="connsiteY10" fmla="*/ 88212 h 5973330"/>
              <a:gd name="connsiteX0-77" fmla="*/ 8257355 w 10312029"/>
              <a:gd name="connsiteY0-78" fmla="*/ 0 h 5973330"/>
              <a:gd name="connsiteX1-79" fmla="*/ 10232279 w 10312029"/>
              <a:gd name="connsiteY1-80" fmla="*/ 8462 h 5973330"/>
              <a:gd name="connsiteX2-81" fmla="*/ 10312029 w 10312029"/>
              <a:gd name="connsiteY2-82" fmla="*/ 88212 h 5973330"/>
              <a:gd name="connsiteX3-83" fmla="*/ 10312029 w 10312029"/>
              <a:gd name="connsiteY3-84" fmla="*/ 5893580 h 5973330"/>
              <a:gd name="connsiteX4-85" fmla="*/ 10232279 w 10312029"/>
              <a:gd name="connsiteY4-86" fmla="*/ 5973330 h 5973330"/>
              <a:gd name="connsiteX5-87" fmla="*/ 79750 w 10312029"/>
              <a:gd name="connsiteY5-88" fmla="*/ 5973330 h 5973330"/>
              <a:gd name="connsiteX6-89" fmla="*/ 0 w 10312029"/>
              <a:gd name="connsiteY6-90" fmla="*/ 5893580 h 5973330"/>
              <a:gd name="connsiteX7-91" fmla="*/ 0 w 10312029"/>
              <a:gd name="connsiteY7-92" fmla="*/ 88212 h 5973330"/>
              <a:gd name="connsiteX8-93" fmla="*/ 79750 w 10312029"/>
              <a:gd name="connsiteY8-94" fmla="*/ 8462 h 5973330"/>
              <a:gd name="connsiteX9-95" fmla="*/ 2077535 w 10312029"/>
              <a:gd name="connsiteY9-96" fmla="*/ 7620 h 5973330"/>
              <a:gd name="connsiteX10-97" fmla="*/ 8348795 w 10312029"/>
              <a:gd name="connsiteY10-98" fmla="*/ 91440 h 5973330"/>
              <a:gd name="connsiteX0-99" fmla="*/ 8257355 w 10312029"/>
              <a:gd name="connsiteY0-100" fmla="*/ 0 h 5973330"/>
              <a:gd name="connsiteX1-101" fmla="*/ 10232279 w 10312029"/>
              <a:gd name="connsiteY1-102" fmla="*/ 8462 h 5973330"/>
              <a:gd name="connsiteX2-103" fmla="*/ 10312029 w 10312029"/>
              <a:gd name="connsiteY2-104" fmla="*/ 88212 h 5973330"/>
              <a:gd name="connsiteX3-105" fmla="*/ 10312029 w 10312029"/>
              <a:gd name="connsiteY3-106" fmla="*/ 5893580 h 5973330"/>
              <a:gd name="connsiteX4-107" fmla="*/ 10232279 w 10312029"/>
              <a:gd name="connsiteY4-108" fmla="*/ 5973330 h 5973330"/>
              <a:gd name="connsiteX5-109" fmla="*/ 79750 w 10312029"/>
              <a:gd name="connsiteY5-110" fmla="*/ 5973330 h 5973330"/>
              <a:gd name="connsiteX6-111" fmla="*/ 0 w 10312029"/>
              <a:gd name="connsiteY6-112" fmla="*/ 5893580 h 5973330"/>
              <a:gd name="connsiteX7-113" fmla="*/ 0 w 10312029"/>
              <a:gd name="connsiteY7-114" fmla="*/ 88212 h 5973330"/>
              <a:gd name="connsiteX8-115" fmla="*/ 79750 w 10312029"/>
              <a:gd name="connsiteY8-116" fmla="*/ 8462 h 5973330"/>
              <a:gd name="connsiteX9-117" fmla="*/ 2077535 w 10312029"/>
              <a:gd name="connsiteY9-118" fmla="*/ 7620 h 59733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10312029" h="5973330">
                <a:moveTo>
                  <a:pt x="8257355" y="0"/>
                </a:moveTo>
                <a:lnTo>
                  <a:pt x="10232279" y="8462"/>
                </a:lnTo>
                <a:cubicBezTo>
                  <a:pt x="10276324" y="8462"/>
                  <a:pt x="10312029" y="44167"/>
                  <a:pt x="10312029" y="88212"/>
                </a:cubicBezTo>
                <a:lnTo>
                  <a:pt x="10312029" y="5893580"/>
                </a:lnTo>
                <a:cubicBezTo>
                  <a:pt x="10312029" y="5937625"/>
                  <a:pt x="10276324" y="5973330"/>
                  <a:pt x="10232279" y="5973330"/>
                </a:cubicBezTo>
                <a:lnTo>
                  <a:pt x="79750" y="5973330"/>
                </a:lnTo>
                <a:cubicBezTo>
                  <a:pt x="35705" y="5973330"/>
                  <a:pt x="0" y="5937625"/>
                  <a:pt x="0" y="5893580"/>
                </a:cubicBezTo>
                <a:lnTo>
                  <a:pt x="0" y="88212"/>
                </a:lnTo>
                <a:cubicBezTo>
                  <a:pt x="0" y="44167"/>
                  <a:pt x="35705" y="8462"/>
                  <a:pt x="79750" y="8462"/>
                </a:cubicBezTo>
                <a:lnTo>
                  <a:pt x="2077535" y="7620"/>
                </a:lnTo>
              </a:path>
            </a:pathLst>
          </a:custGeom>
          <a:noFill/>
          <a:ln w="38100" cap="rnd">
            <a:gradFill>
              <a:gsLst>
                <a:gs pos="20000">
                  <a:schemeClr val="bg1">
                    <a:alpha val="1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lin ang="420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: 圆角 95"/>
          <p:cNvSpPr/>
          <p:nvPr userDrawn="1"/>
        </p:nvSpPr>
        <p:spPr>
          <a:xfrm>
            <a:off x="1117971" y="769619"/>
            <a:ext cx="9956059" cy="5702647"/>
          </a:xfrm>
          <a:custGeom>
            <a:avLst/>
            <a:gdLst>
              <a:gd name="connsiteX0" fmla="*/ 0 w 9956059"/>
              <a:gd name="connsiteY0" fmla="*/ 88477 h 5697152"/>
              <a:gd name="connsiteX1" fmla="*/ 88477 w 9956059"/>
              <a:gd name="connsiteY1" fmla="*/ 0 h 5697152"/>
              <a:gd name="connsiteX2" fmla="*/ 9867582 w 9956059"/>
              <a:gd name="connsiteY2" fmla="*/ 0 h 5697152"/>
              <a:gd name="connsiteX3" fmla="*/ 9956059 w 9956059"/>
              <a:gd name="connsiteY3" fmla="*/ 88477 h 5697152"/>
              <a:gd name="connsiteX4" fmla="*/ 9956059 w 9956059"/>
              <a:gd name="connsiteY4" fmla="*/ 5608675 h 5697152"/>
              <a:gd name="connsiteX5" fmla="*/ 9867582 w 9956059"/>
              <a:gd name="connsiteY5" fmla="*/ 5697152 h 5697152"/>
              <a:gd name="connsiteX6" fmla="*/ 88477 w 9956059"/>
              <a:gd name="connsiteY6" fmla="*/ 5697152 h 5697152"/>
              <a:gd name="connsiteX7" fmla="*/ 0 w 9956059"/>
              <a:gd name="connsiteY7" fmla="*/ 5608675 h 5697152"/>
              <a:gd name="connsiteX8" fmla="*/ 0 w 9956059"/>
              <a:gd name="connsiteY8" fmla="*/ 88477 h 5697152"/>
              <a:gd name="connsiteX0-1" fmla="*/ 1117971 w 11074030"/>
              <a:gd name="connsiteY0-2" fmla="*/ 863592 h 6472267"/>
              <a:gd name="connsiteX1-3" fmla="*/ 0 w 11074030"/>
              <a:gd name="connsiteY1-4" fmla="*/ 0 h 6472267"/>
              <a:gd name="connsiteX2-5" fmla="*/ 1206448 w 11074030"/>
              <a:gd name="connsiteY2-6" fmla="*/ 775115 h 6472267"/>
              <a:gd name="connsiteX3-7" fmla="*/ 10985553 w 11074030"/>
              <a:gd name="connsiteY3-8" fmla="*/ 775115 h 6472267"/>
              <a:gd name="connsiteX4-9" fmla="*/ 11074030 w 11074030"/>
              <a:gd name="connsiteY4-10" fmla="*/ 863592 h 6472267"/>
              <a:gd name="connsiteX5-11" fmla="*/ 11074030 w 11074030"/>
              <a:gd name="connsiteY5-12" fmla="*/ 6383790 h 6472267"/>
              <a:gd name="connsiteX6-13" fmla="*/ 10985553 w 11074030"/>
              <a:gd name="connsiteY6-14" fmla="*/ 6472267 h 6472267"/>
              <a:gd name="connsiteX7-15" fmla="*/ 1206448 w 11074030"/>
              <a:gd name="connsiteY7-16" fmla="*/ 6472267 h 6472267"/>
              <a:gd name="connsiteX8-17" fmla="*/ 1117971 w 11074030"/>
              <a:gd name="connsiteY8-18" fmla="*/ 6383790 h 6472267"/>
              <a:gd name="connsiteX9" fmla="*/ 1117971 w 11074030"/>
              <a:gd name="connsiteY9" fmla="*/ 863592 h 6472267"/>
              <a:gd name="connsiteX0-19" fmla="*/ 0 w 9956059"/>
              <a:gd name="connsiteY0-20" fmla="*/ 88477 h 5697152"/>
              <a:gd name="connsiteX1-21" fmla="*/ 88477 w 9956059"/>
              <a:gd name="connsiteY1-22" fmla="*/ 0 h 5697152"/>
              <a:gd name="connsiteX2-23" fmla="*/ 9867582 w 9956059"/>
              <a:gd name="connsiteY2-24" fmla="*/ 0 h 5697152"/>
              <a:gd name="connsiteX3-25" fmla="*/ 9956059 w 9956059"/>
              <a:gd name="connsiteY3-26" fmla="*/ 88477 h 5697152"/>
              <a:gd name="connsiteX4-27" fmla="*/ 9956059 w 9956059"/>
              <a:gd name="connsiteY4-28" fmla="*/ 5608675 h 5697152"/>
              <a:gd name="connsiteX5-29" fmla="*/ 9867582 w 9956059"/>
              <a:gd name="connsiteY5-30" fmla="*/ 5697152 h 5697152"/>
              <a:gd name="connsiteX6-31" fmla="*/ 88477 w 9956059"/>
              <a:gd name="connsiteY6-32" fmla="*/ 5697152 h 5697152"/>
              <a:gd name="connsiteX7-33" fmla="*/ 0 w 9956059"/>
              <a:gd name="connsiteY7-34" fmla="*/ 5608675 h 5697152"/>
              <a:gd name="connsiteX8-35" fmla="*/ 0 w 9956059"/>
              <a:gd name="connsiteY8-36" fmla="*/ 88477 h 5697152"/>
              <a:gd name="connsiteX0-37" fmla="*/ 0 w 9956059"/>
              <a:gd name="connsiteY0-38" fmla="*/ 88477 h 5697152"/>
              <a:gd name="connsiteX1-39" fmla="*/ 88477 w 9956059"/>
              <a:gd name="connsiteY1-40" fmla="*/ 0 h 5697152"/>
              <a:gd name="connsiteX2-41" fmla="*/ 8003169 w 9956059"/>
              <a:gd name="connsiteY2-42" fmla="*/ 2125 h 5697152"/>
              <a:gd name="connsiteX3-43" fmla="*/ 9867582 w 9956059"/>
              <a:gd name="connsiteY3-44" fmla="*/ 0 h 5697152"/>
              <a:gd name="connsiteX4-45" fmla="*/ 9956059 w 9956059"/>
              <a:gd name="connsiteY4-46" fmla="*/ 88477 h 5697152"/>
              <a:gd name="connsiteX5-47" fmla="*/ 9956059 w 9956059"/>
              <a:gd name="connsiteY5-48" fmla="*/ 5608675 h 5697152"/>
              <a:gd name="connsiteX6-49" fmla="*/ 9867582 w 9956059"/>
              <a:gd name="connsiteY6-50" fmla="*/ 5697152 h 5697152"/>
              <a:gd name="connsiteX7-51" fmla="*/ 88477 w 9956059"/>
              <a:gd name="connsiteY7-52" fmla="*/ 5697152 h 5697152"/>
              <a:gd name="connsiteX8-53" fmla="*/ 0 w 9956059"/>
              <a:gd name="connsiteY8-54" fmla="*/ 5608675 h 5697152"/>
              <a:gd name="connsiteX9-55" fmla="*/ 0 w 9956059"/>
              <a:gd name="connsiteY9-56" fmla="*/ 88477 h 5697152"/>
              <a:gd name="connsiteX0-57" fmla="*/ 0 w 9956059"/>
              <a:gd name="connsiteY0-58" fmla="*/ 93972 h 5702647"/>
              <a:gd name="connsiteX1-59" fmla="*/ 88477 w 9956059"/>
              <a:gd name="connsiteY1-60" fmla="*/ 5495 h 5702647"/>
              <a:gd name="connsiteX2-61" fmla="*/ 1983369 w 9956059"/>
              <a:gd name="connsiteY2-62" fmla="*/ 0 h 5702647"/>
              <a:gd name="connsiteX3-63" fmla="*/ 8003169 w 9956059"/>
              <a:gd name="connsiteY3-64" fmla="*/ 7620 h 5702647"/>
              <a:gd name="connsiteX4-65" fmla="*/ 9867582 w 9956059"/>
              <a:gd name="connsiteY4-66" fmla="*/ 5495 h 5702647"/>
              <a:gd name="connsiteX5-67" fmla="*/ 9956059 w 9956059"/>
              <a:gd name="connsiteY5-68" fmla="*/ 93972 h 5702647"/>
              <a:gd name="connsiteX6-69" fmla="*/ 9956059 w 9956059"/>
              <a:gd name="connsiteY6-70" fmla="*/ 5614170 h 5702647"/>
              <a:gd name="connsiteX7-71" fmla="*/ 9867582 w 9956059"/>
              <a:gd name="connsiteY7-72" fmla="*/ 5702647 h 5702647"/>
              <a:gd name="connsiteX8-73" fmla="*/ 88477 w 9956059"/>
              <a:gd name="connsiteY8-74" fmla="*/ 5702647 h 5702647"/>
              <a:gd name="connsiteX9-75" fmla="*/ 0 w 9956059"/>
              <a:gd name="connsiteY9-76" fmla="*/ 5614170 h 5702647"/>
              <a:gd name="connsiteX10" fmla="*/ 0 w 9956059"/>
              <a:gd name="connsiteY10" fmla="*/ 93972 h 5702647"/>
              <a:gd name="connsiteX0-77" fmla="*/ 8003169 w 9956059"/>
              <a:gd name="connsiteY0-78" fmla="*/ 7620 h 5702647"/>
              <a:gd name="connsiteX1-79" fmla="*/ 9867582 w 9956059"/>
              <a:gd name="connsiteY1-80" fmla="*/ 5495 h 5702647"/>
              <a:gd name="connsiteX2-81" fmla="*/ 9956059 w 9956059"/>
              <a:gd name="connsiteY2-82" fmla="*/ 93972 h 5702647"/>
              <a:gd name="connsiteX3-83" fmla="*/ 9956059 w 9956059"/>
              <a:gd name="connsiteY3-84" fmla="*/ 5614170 h 5702647"/>
              <a:gd name="connsiteX4-85" fmla="*/ 9867582 w 9956059"/>
              <a:gd name="connsiteY4-86" fmla="*/ 5702647 h 5702647"/>
              <a:gd name="connsiteX5-87" fmla="*/ 88477 w 9956059"/>
              <a:gd name="connsiteY5-88" fmla="*/ 5702647 h 5702647"/>
              <a:gd name="connsiteX6-89" fmla="*/ 0 w 9956059"/>
              <a:gd name="connsiteY6-90" fmla="*/ 5614170 h 5702647"/>
              <a:gd name="connsiteX7-91" fmla="*/ 0 w 9956059"/>
              <a:gd name="connsiteY7-92" fmla="*/ 93972 h 5702647"/>
              <a:gd name="connsiteX8-93" fmla="*/ 88477 w 9956059"/>
              <a:gd name="connsiteY8-94" fmla="*/ 5495 h 5702647"/>
              <a:gd name="connsiteX9-95" fmla="*/ 1983369 w 9956059"/>
              <a:gd name="connsiteY9-96" fmla="*/ 0 h 5702647"/>
              <a:gd name="connsiteX10-97" fmla="*/ 8094609 w 9956059"/>
              <a:gd name="connsiteY10-98" fmla="*/ 99060 h 5702647"/>
              <a:gd name="connsiteX0-99" fmla="*/ 8003169 w 9956059"/>
              <a:gd name="connsiteY0-100" fmla="*/ 7620 h 5702647"/>
              <a:gd name="connsiteX1-101" fmla="*/ 9867582 w 9956059"/>
              <a:gd name="connsiteY1-102" fmla="*/ 5495 h 5702647"/>
              <a:gd name="connsiteX2-103" fmla="*/ 9956059 w 9956059"/>
              <a:gd name="connsiteY2-104" fmla="*/ 93972 h 5702647"/>
              <a:gd name="connsiteX3-105" fmla="*/ 9956059 w 9956059"/>
              <a:gd name="connsiteY3-106" fmla="*/ 5614170 h 5702647"/>
              <a:gd name="connsiteX4-107" fmla="*/ 9867582 w 9956059"/>
              <a:gd name="connsiteY4-108" fmla="*/ 5702647 h 5702647"/>
              <a:gd name="connsiteX5-109" fmla="*/ 88477 w 9956059"/>
              <a:gd name="connsiteY5-110" fmla="*/ 5702647 h 5702647"/>
              <a:gd name="connsiteX6-111" fmla="*/ 0 w 9956059"/>
              <a:gd name="connsiteY6-112" fmla="*/ 5614170 h 5702647"/>
              <a:gd name="connsiteX7-113" fmla="*/ 0 w 9956059"/>
              <a:gd name="connsiteY7-114" fmla="*/ 93972 h 5702647"/>
              <a:gd name="connsiteX8-115" fmla="*/ 88477 w 9956059"/>
              <a:gd name="connsiteY8-116" fmla="*/ 5495 h 5702647"/>
              <a:gd name="connsiteX9-117" fmla="*/ 1983369 w 9956059"/>
              <a:gd name="connsiteY9-118" fmla="*/ 0 h 57026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9956059" h="5702647">
                <a:moveTo>
                  <a:pt x="8003169" y="7620"/>
                </a:moveTo>
                <a:lnTo>
                  <a:pt x="9867582" y="5495"/>
                </a:lnTo>
                <a:cubicBezTo>
                  <a:pt x="9916446" y="5495"/>
                  <a:pt x="9956059" y="45108"/>
                  <a:pt x="9956059" y="93972"/>
                </a:cubicBezTo>
                <a:lnTo>
                  <a:pt x="9956059" y="5614170"/>
                </a:lnTo>
                <a:cubicBezTo>
                  <a:pt x="9956059" y="5663034"/>
                  <a:pt x="9916446" y="5702647"/>
                  <a:pt x="9867582" y="5702647"/>
                </a:cubicBezTo>
                <a:lnTo>
                  <a:pt x="88477" y="5702647"/>
                </a:lnTo>
                <a:cubicBezTo>
                  <a:pt x="39613" y="5702647"/>
                  <a:pt x="0" y="5663034"/>
                  <a:pt x="0" y="5614170"/>
                </a:cubicBezTo>
                <a:lnTo>
                  <a:pt x="0" y="93972"/>
                </a:lnTo>
                <a:cubicBezTo>
                  <a:pt x="0" y="45108"/>
                  <a:pt x="39613" y="5495"/>
                  <a:pt x="88477" y="5495"/>
                </a:cubicBezTo>
                <a:lnTo>
                  <a:pt x="1983369" y="0"/>
                </a:lnTo>
              </a:path>
            </a:pathLst>
          </a:custGeom>
          <a:noFill/>
          <a:ln w="44450" cap="rnd">
            <a:gradFill>
              <a:gsLst>
                <a:gs pos="42000">
                  <a:schemeClr val="bg1">
                    <a:alpha val="40000"/>
                  </a:schemeClr>
                </a:gs>
                <a:gs pos="51000">
                  <a:schemeClr val="bg1">
                    <a:alpha val="0"/>
                  </a:schemeClr>
                </a:gs>
              </a:gsLst>
              <a:lin ang="516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平行四边形 57"/>
          <p:cNvSpPr/>
          <p:nvPr userDrawn="1"/>
        </p:nvSpPr>
        <p:spPr>
          <a:xfrm>
            <a:off x="6287570" y="4597941"/>
            <a:ext cx="2460190" cy="432000"/>
          </a:xfrm>
          <a:custGeom>
            <a:avLst/>
            <a:gdLst>
              <a:gd name="connsiteX0" fmla="*/ 5311 w 2300316"/>
              <a:gd name="connsiteY0" fmla="*/ 377291 h 432000"/>
              <a:gd name="connsiteX1" fmla="*/ 224295 w 2300316"/>
              <a:gd name="connsiteY1" fmla="*/ 17291 h 432000"/>
              <a:gd name="connsiteX2" fmla="*/ 255052 w 2300316"/>
              <a:gd name="connsiteY2" fmla="*/ 0 h 432000"/>
              <a:gd name="connsiteX3" fmla="*/ 2264248 w 2300316"/>
              <a:gd name="connsiteY3" fmla="*/ 0 h 432000"/>
              <a:gd name="connsiteX4" fmla="*/ 2295005 w 2300316"/>
              <a:gd name="connsiteY4" fmla="*/ 54709 h 432000"/>
              <a:gd name="connsiteX5" fmla="*/ 2076021 w 2300316"/>
              <a:gd name="connsiteY5" fmla="*/ 414709 h 432000"/>
              <a:gd name="connsiteX6" fmla="*/ 2045264 w 2300316"/>
              <a:gd name="connsiteY6" fmla="*/ 432000 h 432000"/>
              <a:gd name="connsiteX7" fmla="*/ 36068 w 2300316"/>
              <a:gd name="connsiteY7" fmla="*/ 432000 h 432000"/>
              <a:gd name="connsiteX8" fmla="*/ 5311 w 2300316"/>
              <a:gd name="connsiteY8" fmla="*/ 377291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316" h="432000">
                <a:moveTo>
                  <a:pt x="5311" y="377291"/>
                </a:moveTo>
                <a:lnTo>
                  <a:pt x="224295" y="17291"/>
                </a:lnTo>
                <a:cubicBezTo>
                  <a:pt x="230826" y="6554"/>
                  <a:pt x="242483" y="0"/>
                  <a:pt x="255052" y="0"/>
                </a:cubicBezTo>
                <a:lnTo>
                  <a:pt x="2264248" y="0"/>
                </a:lnTo>
                <a:cubicBezTo>
                  <a:pt x="2292360" y="0"/>
                  <a:pt x="2309615" y="30692"/>
                  <a:pt x="2295005" y="54709"/>
                </a:cubicBezTo>
                <a:lnTo>
                  <a:pt x="2076021" y="414709"/>
                </a:lnTo>
                <a:cubicBezTo>
                  <a:pt x="2069490" y="425447"/>
                  <a:pt x="2057832" y="432000"/>
                  <a:pt x="2045264" y="432000"/>
                </a:cubicBezTo>
                <a:lnTo>
                  <a:pt x="36068" y="432000"/>
                </a:lnTo>
                <a:cubicBezTo>
                  <a:pt x="7956" y="432000"/>
                  <a:pt x="-9298" y="401309"/>
                  <a:pt x="5311" y="377291"/>
                </a:cubicBezTo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平行四边形 57"/>
          <p:cNvSpPr/>
          <p:nvPr userDrawn="1"/>
        </p:nvSpPr>
        <p:spPr>
          <a:xfrm flipH="1">
            <a:off x="3444240" y="4597941"/>
            <a:ext cx="2460190" cy="432000"/>
          </a:xfrm>
          <a:custGeom>
            <a:avLst/>
            <a:gdLst>
              <a:gd name="connsiteX0" fmla="*/ 5311 w 2300316"/>
              <a:gd name="connsiteY0" fmla="*/ 377291 h 432000"/>
              <a:gd name="connsiteX1" fmla="*/ 224295 w 2300316"/>
              <a:gd name="connsiteY1" fmla="*/ 17291 h 432000"/>
              <a:gd name="connsiteX2" fmla="*/ 255052 w 2300316"/>
              <a:gd name="connsiteY2" fmla="*/ 0 h 432000"/>
              <a:gd name="connsiteX3" fmla="*/ 2264248 w 2300316"/>
              <a:gd name="connsiteY3" fmla="*/ 0 h 432000"/>
              <a:gd name="connsiteX4" fmla="*/ 2295005 w 2300316"/>
              <a:gd name="connsiteY4" fmla="*/ 54709 h 432000"/>
              <a:gd name="connsiteX5" fmla="*/ 2076021 w 2300316"/>
              <a:gd name="connsiteY5" fmla="*/ 414709 h 432000"/>
              <a:gd name="connsiteX6" fmla="*/ 2045264 w 2300316"/>
              <a:gd name="connsiteY6" fmla="*/ 432000 h 432000"/>
              <a:gd name="connsiteX7" fmla="*/ 36068 w 2300316"/>
              <a:gd name="connsiteY7" fmla="*/ 432000 h 432000"/>
              <a:gd name="connsiteX8" fmla="*/ 5311 w 2300316"/>
              <a:gd name="connsiteY8" fmla="*/ 377291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316" h="432000">
                <a:moveTo>
                  <a:pt x="5311" y="377291"/>
                </a:moveTo>
                <a:lnTo>
                  <a:pt x="224295" y="17291"/>
                </a:lnTo>
                <a:cubicBezTo>
                  <a:pt x="230826" y="6554"/>
                  <a:pt x="242483" y="0"/>
                  <a:pt x="255052" y="0"/>
                </a:cubicBezTo>
                <a:lnTo>
                  <a:pt x="2264248" y="0"/>
                </a:lnTo>
                <a:cubicBezTo>
                  <a:pt x="2292360" y="0"/>
                  <a:pt x="2309615" y="30692"/>
                  <a:pt x="2295005" y="54709"/>
                </a:cubicBezTo>
                <a:lnTo>
                  <a:pt x="2076021" y="414709"/>
                </a:lnTo>
                <a:cubicBezTo>
                  <a:pt x="2069490" y="425447"/>
                  <a:pt x="2057832" y="432000"/>
                  <a:pt x="2045264" y="432000"/>
                </a:cubicBezTo>
                <a:lnTo>
                  <a:pt x="36068" y="432000"/>
                </a:lnTo>
                <a:cubicBezTo>
                  <a:pt x="7956" y="432000"/>
                  <a:pt x="-9298" y="401309"/>
                  <a:pt x="5311" y="377291"/>
                </a:cubicBezTo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: 圆角 95"/>
          <p:cNvSpPr/>
          <p:nvPr userDrawn="1"/>
        </p:nvSpPr>
        <p:spPr>
          <a:xfrm>
            <a:off x="1295956" y="914400"/>
            <a:ext cx="9600088" cy="5439584"/>
          </a:xfrm>
          <a:custGeom>
            <a:avLst/>
            <a:gdLst>
              <a:gd name="connsiteX0" fmla="*/ 0 w 9600088"/>
              <a:gd name="connsiteY0" fmla="*/ 81984 h 5429437"/>
              <a:gd name="connsiteX1" fmla="*/ 81984 w 9600088"/>
              <a:gd name="connsiteY1" fmla="*/ 0 h 5429437"/>
              <a:gd name="connsiteX2" fmla="*/ 9518104 w 9600088"/>
              <a:gd name="connsiteY2" fmla="*/ 0 h 5429437"/>
              <a:gd name="connsiteX3" fmla="*/ 9600088 w 9600088"/>
              <a:gd name="connsiteY3" fmla="*/ 81984 h 5429437"/>
              <a:gd name="connsiteX4" fmla="*/ 9600088 w 9600088"/>
              <a:gd name="connsiteY4" fmla="*/ 5347453 h 5429437"/>
              <a:gd name="connsiteX5" fmla="*/ 9518104 w 9600088"/>
              <a:gd name="connsiteY5" fmla="*/ 5429437 h 5429437"/>
              <a:gd name="connsiteX6" fmla="*/ 81984 w 9600088"/>
              <a:gd name="connsiteY6" fmla="*/ 5429437 h 5429437"/>
              <a:gd name="connsiteX7" fmla="*/ 0 w 9600088"/>
              <a:gd name="connsiteY7" fmla="*/ 5347453 h 5429437"/>
              <a:gd name="connsiteX8" fmla="*/ 0 w 9600088"/>
              <a:gd name="connsiteY8" fmla="*/ 81984 h 5429437"/>
              <a:gd name="connsiteX0-1" fmla="*/ 1295956 w 10896044"/>
              <a:gd name="connsiteY0-2" fmla="*/ 1006531 h 6353984"/>
              <a:gd name="connsiteX1-3" fmla="*/ 0 w 10896044"/>
              <a:gd name="connsiteY1-4" fmla="*/ 0 h 6353984"/>
              <a:gd name="connsiteX2-5" fmla="*/ 1377940 w 10896044"/>
              <a:gd name="connsiteY2-6" fmla="*/ 924547 h 6353984"/>
              <a:gd name="connsiteX3-7" fmla="*/ 10814060 w 10896044"/>
              <a:gd name="connsiteY3-8" fmla="*/ 924547 h 6353984"/>
              <a:gd name="connsiteX4-9" fmla="*/ 10896044 w 10896044"/>
              <a:gd name="connsiteY4-10" fmla="*/ 1006531 h 6353984"/>
              <a:gd name="connsiteX5-11" fmla="*/ 10896044 w 10896044"/>
              <a:gd name="connsiteY5-12" fmla="*/ 6272000 h 6353984"/>
              <a:gd name="connsiteX6-13" fmla="*/ 10814060 w 10896044"/>
              <a:gd name="connsiteY6-14" fmla="*/ 6353984 h 6353984"/>
              <a:gd name="connsiteX7-15" fmla="*/ 1377940 w 10896044"/>
              <a:gd name="connsiteY7-16" fmla="*/ 6353984 h 6353984"/>
              <a:gd name="connsiteX8-17" fmla="*/ 1295956 w 10896044"/>
              <a:gd name="connsiteY8-18" fmla="*/ 6272000 h 6353984"/>
              <a:gd name="connsiteX9" fmla="*/ 1295956 w 10896044"/>
              <a:gd name="connsiteY9" fmla="*/ 1006531 h 6353984"/>
              <a:gd name="connsiteX0-19" fmla="*/ 0 w 9600088"/>
              <a:gd name="connsiteY0-20" fmla="*/ 81984 h 5429437"/>
              <a:gd name="connsiteX1-21" fmla="*/ 81984 w 9600088"/>
              <a:gd name="connsiteY1-22" fmla="*/ 0 h 5429437"/>
              <a:gd name="connsiteX2-23" fmla="*/ 9518104 w 9600088"/>
              <a:gd name="connsiteY2-24" fmla="*/ 0 h 5429437"/>
              <a:gd name="connsiteX3-25" fmla="*/ 9600088 w 9600088"/>
              <a:gd name="connsiteY3-26" fmla="*/ 81984 h 5429437"/>
              <a:gd name="connsiteX4-27" fmla="*/ 9600088 w 9600088"/>
              <a:gd name="connsiteY4-28" fmla="*/ 5347453 h 5429437"/>
              <a:gd name="connsiteX5-29" fmla="*/ 9518104 w 9600088"/>
              <a:gd name="connsiteY5-30" fmla="*/ 5429437 h 5429437"/>
              <a:gd name="connsiteX6-31" fmla="*/ 81984 w 9600088"/>
              <a:gd name="connsiteY6-32" fmla="*/ 5429437 h 5429437"/>
              <a:gd name="connsiteX7-33" fmla="*/ 0 w 9600088"/>
              <a:gd name="connsiteY7-34" fmla="*/ 5347453 h 5429437"/>
              <a:gd name="connsiteX8-35" fmla="*/ 0 w 9600088"/>
              <a:gd name="connsiteY8-36" fmla="*/ 81984 h 5429437"/>
              <a:gd name="connsiteX0-37" fmla="*/ 0 w 9600088"/>
              <a:gd name="connsiteY0-38" fmla="*/ 92131 h 5439584"/>
              <a:gd name="connsiteX1-39" fmla="*/ 81984 w 9600088"/>
              <a:gd name="connsiteY1-40" fmla="*/ 10147 h 5439584"/>
              <a:gd name="connsiteX2-41" fmla="*/ 7733744 w 9600088"/>
              <a:gd name="connsiteY2-42" fmla="*/ 0 h 5439584"/>
              <a:gd name="connsiteX3-43" fmla="*/ 9518104 w 9600088"/>
              <a:gd name="connsiteY3-44" fmla="*/ 10147 h 5439584"/>
              <a:gd name="connsiteX4-45" fmla="*/ 9600088 w 9600088"/>
              <a:gd name="connsiteY4-46" fmla="*/ 92131 h 5439584"/>
              <a:gd name="connsiteX5-47" fmla="*/ 9600088 w 9600088"/>
              <a:gd name="connsiteY5-48" fmla="*/ 5357600 h 5439584"/>
              <a:gd name="connsiteX6-49" fmla="*/ 9518104 w 9600088"/>
              <a:gd name="connsiteY6-50" fmla="*/ 5439584 h 5439584"/>
              <a:gd name="connsiteX7-51" fmla="*/ 81984 w 9600088"/>
              <a:gd name="connsiteY7-52" fmla="*/ 5439584 h 5439584"/>
              <a:gd name="connsiteX8-53" fmla="*/ 0 w 9600088"/>
              <a:gd name="connsiteY8-54" fmla="*/ 5357600 h 5439584"/>
              <a:gd name="connsiteX9-55" fmla="*/ 0 w 9600088"/>
              <a:gd name="connsiteY9-56" fmla="*/ 92131 h 5439584"/>
              <a:gd name="connsiteX0-57" fmla="*/ 0 w 9600088"/>
              <a:gd name="connsiteY0-58" fmla="*/ 92131 h 5439584"/>
              <a:gd name="connsiteX1-59" fmla="*/ 81984 w 9600088"/>
              <a:gd name="connsiteY1-60" fmla="*/ 10147 h 5439584"/>
              <a:gd name="connsiteX2-61" fmla="*/ 1881584 w 9600088"/>
              <a:gd name="connsiteY2-62" fmla="*/ 7620 h 5439584"/>
              <a:gd name="connsiteX3-63" fmla="*/ 7733744 w 9600088"/>
              <a:gd name="connsiteY3-64" fmla="*/ 0 h 5439584"/>
              <a:gd name="connsiteX4-65" fmla="*/ 9518104 w 9600088"/>
              <a:gd name="connsiteY4-66" fmla="*/ 10147 h 5439584"/>
              <a:gd name="connsiteX5-67" fmla="*/ 9600088 w 9600088"/>
              <a:gd name="connsiteY5-68" fmla="*/ 92131 h 5439584"/>
              <a:gd name="connsiteX6-69" fmla="*/ 9600088 w 9600088"/>
              <a:gd name="connsiteY6-70" fmla="*/ 5357600 h 5439584"/>
              <a:gd name="connsiteX7-71" fmla="*/ 9518104 w 9600088"/>
              <a:gd name="connsiteY7-72" fmla="*/ 5439584 h 5439584"/>
              <a:gd name="connsiteX8-73" fmla="*/ 81984 w 9600088"/>
              <a:gd name="connsiteY8-74" fmla="*/ 5439584 h 5439584"/>
              <a:gd name="connsiteX9-75" fmla="*/ 0 w 9600088"/>
              <a:gd name="connsiteY9-76" fmla="*/ 5357600 h 5439584"/>
              <a:gd name="connsiteX10" fmla="*/ 0 w 9600088"/>
              <a:gd name="connsiteY10" fmla="*/ 92131 h 5439584"/>
              <a:gd name="connsiteX0-77" fmla="*/ 7733744 w 9600088"/>
              <a:gd name="connsiteY0-78" fmla="*/ 0 h 5439584"/>
              <a:gd name="connsiteX1-79" fmla="*/ 9518104 w 9600088"/>
              <a:gd name="connsiteY1-80" fmla="*/ 10147 h 5439584"/>
              <a:gd name="connsiteX2-81" fmla="*/ 9600088 w 9600088"/>
              <a:gd name="connsiteY2-82" fmla="*/ 92131 h 5439584"/>
              <a:gd name="connsiteX3-83" fmla="*/ 9600088 w 9600088"/>
              <a:gd name="connsiteY3-84" fmla="*/ 5357600 h 5439584"/>
              <a:gd name="connsiteX4-85" fmla="*/ 9518104 w 9600088"/>
              <a:gd name="connsiteY4-86" fmla="*/ 5439584 h 5439584"/>
              <a:gd name="connsiteX5-87" fmla="*/ 81984 w 9600088"/>
              <a:gd name="connsiteY5-88" fmla="*/ 5439584 h 5439584"/>
              <a:gd name="connsiteX6-89" fmla="*/ 0 w 9600088"/>
              <a:gd name="connsiteY6-90" fmla="*/ 5357600 h 5439584"/>
              <a:gd name="connsiteX7-91" fmla="*/ 0 w 9600088"/>
              <a:gd name="connsiteY7-92" fmla="*/ 92131 h 5439584"/>
              <a:gd name="connsiteX8-93" fmla="*/ 81984 w 9600088"/>
              <a:gd name="connsiteY8-94" fmla="*/ 10147 h 5439584"/>
              <a:gd name="connsiteX9-95" fmla="*/ 1881584 w 9600088"/>
              <a:gd name="connsiteY9-96" fmla="*/ 7620 h 5439584"/>
              <a:gd name="connsiteX10-97" fmla="*/ 7825184 w 9600088"/>
              <a:gd name="connsiteY10-98" fmla="*/ 91440 h 5439584"/>
              <a:gd name="connsiteX0-99" fmla="*/ 7733744 w 9600088"/>
              <a:gd name="connsiteY0-100" fmla="*/ 0 h 5439584"/>
              <a:gd name="connsiteX1-101" fmla="*/ 9518104 w 9600088"/>
              <a:gd name="connsiteY1-102" fmla="*/ 10147 h 5439584"/>
              <a:gd name="connsiteX2-103" fmla="*/ 9600088 w 9600088"/>
              <a:gd name="connsiteY2-104" fmla="*/ 92131 h 5439584"/>
              <a:gd name="connsiteX3-105" fmla="*/ 9600088 w 9600088"/>
              <a:gd name="connsiteY3-106" fmla="*/ 5357600 h 5439584"/>
              <a:gd name="connsiteX4-107" fmla="*/ 9518104 w 9600088"/>
              <a:gd name="connsiteY4-108" fmla="*/ 5439584 h 5439584"/>
              <a:gd name="connsiteX5-109" fmla="*/ 81984 w 9600088"/>
              <a:gd name="connsiteY5-110" fmla="*/ 5439584 h 5439584"/>
              <a:gd name="connsiteX6-111" fmla="*/ 0 w 9600088"/>
              <a:gd name="connsiteY6-112" fmla="*/ 5357600 h 5439584"/>
              <a:gd name="connsiteX7-113" fmla="*/ 0 w 9600088"/>
              <a:gd name="connsiteY7-114" fmla="*/ 92131 h 5439584"/>
              <a:gd name="connsiteX8-115" fmla="*/ 81984 w 9600088"/>
              <a:gd name="connsiteY8-116" fmla="*/ 10147 h 5439584"/>
              <a:gd name="connsiteX9-117" fmla="*/ 1881584 w 9600088"/>
              <a:gd name="connsiteY9-118" fmla="*/ 7620 h 5439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9600088" h="5439584">
                <a:moveTo>
                  <a:pt x="7733744" y="0"/>
                </a:moveTo>
                <a:lnTo>
                  <a:pt x="9518104" y="10147"/>
                </a:lnTo>
                <a:cubicBezTo>
                  <a:pt x="9563383" y="10147"/>
                  <a:pt x="9600088" y="46852"/>
                  <a:pt x="9600088" y="92131"/>
                </a:cubicBezTo>
                <a:lnTo>
                  <a:pt x="9600088" y="5357600"/>
                </a:lnTo>
                <a:cubicBezTo>
                  <a:pt x="9600088" y="5402879"/>
                  <a:pt x="9563383" y="5439584"/>
                  <a:pt x="9518104" y="5439584"/>
                </a:cubicBezTo>
                <a:lnTo>
                  <a:pt x="81984" y="5439584"/>
                </a:lnTo>
                <a:cubicBezTo>
                  <a:pt x="36705" y="5439584"/>
                  <a:pt x="0" y="5402879"/>
                  <a:pt x="0" y="5357600"/>
                </a:cubicBezTo>
                <a:lnTo>
                  <a:pt x="0" y="92131"/>
                </a:lnTo>
                <a:cubicBezTo>
                  <a:pt x="0" y="46852"/>
                  <a:pt x="36705" y="10147"/>
                  <a:pt x="81984" y="10147"/>
                </a:cubicBezTo>
                <a:lnTo>
                  <a:pt x="1881584" y="7620"/>
                </a:lnTo>
              </a:path>
            </a:pathLst>
          </a:custGeom>
          <a:noFill/>
          <a:ln w="50800" cap="rnd">
            <a:gradFill>
              <a:gsLst>
                <a:gs pos="37000">
                  <a:schemeClr val="bg1">
                    <a:alpha val="50000"/>
                  </a:schemeClr>
                </a:gs>
                <a:gs pos="52000">
                  <a:schemeClr val="bg1">
                    <a:alpha val="0"/>
                  </a:schemeClr>
                </a:gs>
              </a:gsLst>
              <a:lin ang="516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: 圆角 95"/>
          <p:cNvSpPr/>
          <p:nvPr userDrawn="1"/>
        </p:nvSpPr>
        <p:spPr>
          <a:xfrm>
            <a:off x="1473941" y="1066800"/>
            <a:ext cx="9244118" cy="5168900"/>
          </a:xfrm>
          <a:custGeom>
            <a:avLst/>
            <a:gdLst>
              <a:gd name="connsiteX0" fmla="*/ 0 w 9244118"/>
              <a:gd name="connsiteY0" fmla="*/ 52598 h 5161721"/>
              <a:gd name="connsiteX1" fmla="*/ 52598 w 9244118"/>
              <a:gd name="connsiteY1" fmla="*/ 0 h 5161721"/>
              <a:gd name="connsiteX2" fmla="*/ 9191520 w 9244118"/>
              <a:gd name="connsiteY2" fmla="*/ 0 h 5161721"/>
              <a:gd name="connsiteX3" fmla="*/ 9244118 w 9244118"/>
              <a:gd name="connsiteY3" fmla="*/ 52598 h 5161721"/>
              <a:gd name="connsiteX4" fmla="*/ 9244118 w 9244118"/>
              <a:gd name="connsiteY4" fmla="*/ 5109123 h 5161721"/>
              <a:gd name="connsiteX5" fmla="*/ 9191520 w 9244118"/>
              <a:gd name="connsiteY5" fmla="*/ 5161721 h 5161721"/>
              <a:gd name="connsiteX6" fmla="*/ 52598 w 9244118"/>
              <a:gd name="connsiteY6" fmla="*/ 5161721 h 5161721"/>
              <a:gd name="connsiteX7" fmla="*/ 0 w 9244118"/>
              <a:gd name="connsiteY7" fmla="*/ 5109123 h 5161721"/>
              <a:gd name="connsiteX8" fmla="*/ 0 w 9244118"/>
              <a:gd name="connsiteY8" fmla="*/ 52598 h 5161721"/>
              <a:gd name="connsiteX0-1" fmla="*/ 1473941 w 10718059"/>
              <a:gd name="connsiteY0-2" fmla="*/ 1126577 h 6235700"/>
              <a:gd name="connsiteX1-3" fmla="*/ 0 w 10718059"/>
              <a:gd name="connsiteY1-4" fmla="*/ 0 h 6235700"/>
              <a:gd name="connsiteX2-5" fmla="*/ 1526539 w 10718059"/>
              <a:gd name="connsiteY2-6" fmla="*/ 1073979 h 6235700"/>
              <a:gd name="connsiteX3-7" fmla="*/ 10665461 w 10718059"/>
              <a:gd name="connsiteY3-8" fmla="*/ 1073979 h 6235700"/>
              <a:gd name="connsiteX4-9" fmla="*/ 10718059 w 10718059"/>
              <a:gd name="connsiteY4-10" fmla="*/ 1126577 h 6235700"/>
              <a:gd name="connsiteX5-11" fmla="*/ 10718059 w 10718059"/>
              <a:gd name="connsiteY5-12" fmla="*/ 6183102 h 6235700"/>
              <a:gd name="connsiteX6-13" fmla="*/ 10665461 w 10718059"/>
              <a:gd name="connsiteY6-14" fmla="*/ 6235700 h 6235700"/>
              <a:gd name="connsiteX7-15" fmla="*/ 1526539 w 10718059"/>
              <a:gd name="connsiteY7-16" fmla="*/ 6235700 h 6235700"/>
              <a:gd name="connsiteX8-17" fmla="*/ 1473941 w 10718059"/>
              <a:gd name="connsiteY8-18" fmla="*/ 6183102 h 6235700"/>
              <a:gd name="connsiteX9" fmla="*/ 1473941 w 10718059"/>
              <a:gd name="connsiteY9" fmla="*/ 1126577 h 6235700"/>
              <a:gd name="connsiteX0-19" fmla="*/ 0 w 9244118"/>
              <a:gd name="connsiteY0-20" fmla="*/ 52598 h 5161721"/>
              <a:gd name="connsiteX1-21" fmla="*/ 52598 w 9244118"/>
              <a:gd name="connsiteY1-22" fmla="*/ 0 h 5161721"/>
              <a:gd name="connsiteX2-23" fmla="*/ 9191520 w 9244118"/>
              <a:gd name="connsiteY2-24" fmla="*/ 0 h 5161721"/>
              <a:gd name="connsiteX3-25" fmla="*/ 9244118 w 9244118"/>
              <a:gd name="connsiteY3-26" fmla="*/ 52598 h 5161721"/>
              <a:gd name="connsiteX4-27" fmla="*/ 9244118 w 9244118"/>
              <a:gd name="connsiteY4-28" fmla="*/ 5109123 h 5161721"/>
              <a:gd name="connsiteX5-29" fmla="*/ 9191520 w 9244118"/>
              <a:gd name="connsiteY5-30" fmla="*/ 5161721 h 5161721"/>
              <a:gd name="connsiteX6-31" fmla="*/ 52598 w 9244118"/>
              <a:gd name="connsiteY6-32" fmla="*/ 5161721 h 5161721"/>
              <a:gd name="connsiteX7-33" fmla="*/ 0 w 9244118"/>
              <a:gd name="connsiteY7-34" fmla="*/ 5109123 h 5161721"/>
              <a:gd name="connsiteX8-35" fmla="*/ 0 w 9244118"/>
              <a:gd name="connsiteY8-36" fmla="*/ 52598 h 5161721"/>
              <a:gd name="connsiteX0-37" fmla="*/ 0 w 9244118"/>
              <a:gd name="connsiteY0-38" fmla="*/ 59777 h 5168900"/>
              <a:gd name="connsiteX1-39" fmla="*/ 52598 w 9244118"/>
              <a:gd name="connsiteY1-40" fmla="*/ 7179 h 5168900"/>
              <a:gd name="connsiteX2-41" fmla="*/ 1779799 w 9244118"/>
              <a:gd name="connsiteY2-42" fmla="*/ 0 h 5168900"/>
              <a:gd name="connsiteX3-43" fmla="*/ 9191520 w 9244118"/>
              <a:gd name="connsiteY3-44" fmla="*/ 7179 h 5168900"/>
              <a:gd name="connsiteX4-45" fmla="*/ 9244118 w 9244118"/>
              <a:gd name="connsiteY4-46" fmla="*/ 59777 h 5168900"/>
              <a:gd name="connsiteX5-47" fmla="*/ 9244118 w 9244118"/>
              <a:gd name="connsiteY5-48" fmla="*/ 5116302 h 5168900"/>
              <a:gd name="connsiteX6-49" fmla="*/ 9191520 w 9244118"/>
              <a:gd name="connsiteY6-50" fmla="*/ 5168900 h 5168900"/>
              <a:gd name="connsiteX7-51" fmla="*/ 52598 w 9244118"/>
              <a:gd name="connsiteY7-52" fmla="*/ 5168900 h 5168900"/>
              <a:gd name="connsiteX8-53" fmla="*/ 0 w 9244118"/>
              <a:gd name="connsiteY8-54" fmla="*/ 5116302 h 5168900"/>
              <a:gd name="connsiteX9-55" fmla="*/ 0 w 9244118"/>
              <a:gd name="connsiteY9-56" fmla="*/ 59777 h 5168900"/>
              <a:gd name="connsiteX0-57" fmla="*/ 0 w 9244118"/>
              <a:gd name="connsiteY0-58" fmla="*/ 59777 h 5168900"/>
              <a:gd name="connsiteX1-59" fmla="*/ 52598 w 9244118"/>
              <a:gd name="connsiteY1-60" fmla="*/ 7179 h 5168900"/>
              <a:gd name="connsiteX2-61" fmla="*/ 1779799 w 9244118"/>
              <a:gd name="connsiteY2-62" fmla="*/ 0 h 5168900"/>
              <a:gd name="connsiteX3-63" fmla="*/ 7456699 w 9244118"/>
              <a:gd name="connsiteY3-64" fmla="*/ 0 h 5168900"/>
              <a:gd name="connsiteX4-65" fmla="*/ 9191520 w 9244118"/>
              <a:gd name="connsiteY4-66" fmla="*/ 7179 h 5168900"/>
              <a:gd name="connsiteX5-67" fmla="*/ 9244118 w 9244118"/>
              <a:gd name="connsiteY5-68" fmla="*/ 59777 h 5168900"/>
              <a:gd name="connsiteX6-69" fmla="*/ 9244118 w 9244118"/>
              <a:gd name="connsiteY6-70" fmla="*/ 5116302 h 5168900"/>
              <a:gd name="connsiteX7-71" fmla="*/ 9191520 w 9244118"/>
              <a:gd name="connsiteY7-72" fmla="*/ 5168900 h 5168900"/>
              <a:gd name="connsiteX8-73" fmla="*/ 52598 w 9244118"/>
              <a:gd name="connsiteY8-74" fmla="*/ 5168900 h 5168900"/>
              <a:gd name="connsiteX9-75" fmla="*/ 0 w 9244118"/>
              <a:gd name="connsiteY9-76" fmla="*/ 5116302 h 5168900"/>
              <a:gd name="connsiteX10" fmla="*/ 0 w 9244118"/>
              <a:gd name="connsiteY10" fmla="*/ 59777 h 5168900"/>
              <a:gd name="connsiteX0-77" fmla="*/ 7456699 w 9244118"/>
              <a:gd name="connsiteY0-78" fmla="*/ 0 h 5168900"/>
              <a:gd name="connsiteX1-79" fmla="*/ 9191520 w 9244118"/>
              <a:gd name="connsiteY1-80" fmla="*/ 7179 h 5168900"/>
              <a:gd name="connsiteX2-81" fmla="*/ 9244118 w 9244118"/>
              <a:gd name="connsiteY2-82" fmla="*/ 59777 h 5168900"/>
              <a:gd name="connsiteX3-83" fmla="*/ 9244118 w 9244118"/>
              <a:gd name="connsiteY3-84" fmla="*/ 5116302 h 5168900"/>
              <a:gd name="connsiteX4-85" fmla="*/ 9191520 w 9244118"/>
              <a:gd name="connsiteY4-86" fmla="*/ 5168900 h 5168900"/>
              <a:gd name="connsiteX5-87" fmla="*/ 52598 w 9244118"/>
              <a:gd name="connsiteY5-88" fmla="*/ 5168900 h 5168900"/>
              <a:gd name="connsiteX6-89" fmla="*/ 0 w 9244118"/>
              <a:gd name="connsiteY6-90" fmla="*/ 5116302 h 5168900"/>
              <a:gd name="connsiteX7-91" fmla="*/ 0 w 9244118"/>
              <a:gd name="connsiteY7-92" fmla="*/ 59777 h 5168900"/>
              <a:gd name="connsiteX8-93" fmla="*/ 52598 w 9244118"/>
              <a:gd name="connsiteY8-94" fmla="*/ 7179 h 5168900"/>
              <a:gd name="connsiteX9-95" fmla="*/ 1779799 w 9244118"/>
              <a:gd name="connsiteY9-96" fmla="*/ 0 h 5168900"/>
              <a:gd name="connsiteX10-97" fmla="*/ 7548139 w 9244118"/>
              <a:gd name="connsiteY10-98" fmla="*/ 91440 h 5168900"/>
              <a:gd name="connsiteX0-99" fmla="*/ 7456699 w 9244118"/>
              <a:gd name="connsiteY0-100" fmla="*/ 0 h 5168900"/>
              <a:gd name="connsiteX1-101" fmla="*/ 9191520 w 9244118"/>
              <a:gd name="connsiteY1-102" fmla="*/ 7179 h 5168900"/>
              <a:gd name="connsiteX2-103" fmla="*/ 9244118 w 9244118"/>
              <a:gd name="connsiteY2-104" fmla="*/ 59777 h 5168900"/>
              <a:gd name="connsiteX3-105" fmla="*/ 9244118 w 9244118"/>
              <a:gd name="connsiteY3-106" fmla="*/ 5116302 h 5168900"/>
              <a:gd name="connsiteX4-107" fmla="*/ 9191520 w 9244118"/>
              <a:gd name="connsiteY4-108" fmla="*/ 5168900 h 5168900"/>
              <a:gd name="connsiteX5-109" fmla="*/ 52598 w 9244118"/>
              <a:gd name="connsiteY5-110" fmla="*/ 5168900 h 5168900"/>
              <a:gd name="connsiteX6-111" fmla="*/ 0 w 9244118"/>
              <a:gd name="connsiteY6-112" fmla="*/ 5116302 h 5168900"/>
              <a:gd name="connsiteX7-113" fmla="*/ 0 w 9244118"/>
              <a:gd name="connsiteY7-114" fmla="*/ 59777 h 5168900"/>
              <a:gd name="connsiteX8-115" fmla="*/ 52598 w 9244118"/>
              <a:gd name="connsiteY8-116" fmla="*/ 7179 h 5168900"/>
              <a:gd name="connsiteX9-117" fmla="*/ 1779799 w 9244118"/>
              <a:gd name="connsiteY9-118" fmla="*/ 0 h 5168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9244118" h="5168900">
                <a:moveTo>
                  <a:pt x="7456699" y="0"/>
                </a:moveTo>
                <a:lnTo>
                  <a:pt x="9191520" y="7179"/>
                </a:lnTo>
                <a:cubicBezTo>
                  <a:pt x="9220569" y="7179"/>
                  <a:pt x="9244118" y="30728"/>
                  <a:pt x="9244118" y="59777"/>
                </a:cubicBezTo>
                <a:lnTo>
                  <a:pt x="9244118" y="5116302"/>
                </a:lnTo>
                <a:cubicBezTo>
                  <a:pt x="9244118" y="5145351"/>
                  <a:pt x="9220569" y="5168900"/>
                  <a:pt x="9191520" y="5168900"/>
                </a:cubicBezTo>
                <a:lnTo>
                  <a:pt x="52598" y="5168900"/>
                </a:lnTo>
                <a:cubicBezTo>
                  <a:pt x="23549" y="5168900"/>
                  <a:pt x="0" y="5145351"/>
                  <a:pt x="0" y="5116302"/>
                </a:cubicBezTo>
                <a:lnTo>
                  <a:pt x="0" y="59777"/>
                </a:lnTo>
                <a:cubicBezTo>
                  <a:pt x="0" y="30728"/>
                  <a:pt x="23549" y="7179"/>
                  <a:pt x="52598" y="7179"/>
                </a:cubicBezTo>
                <a:lnTo>
                  <a:pt x="1779799" y="0"/>
                </a:lnTo>
              </a:path>
            </a:pathLst>
          </a:custGeom>
          <a:noFill/>
          <a:ln w="57150" cap="rnd">
            <a:gradFill>
              <a:gsLst>
                <a:gs pos="25000">
                  <a:schemeClr val="bg1">
                    <a:alpha val="60000"/>
                  </a:schemeClr>
                </a:gs>
                <a:gs pos="49000">
                  <a:schemeClr val="bg1">
                    <a:alpha val="0"/>
                  </a:schemeClr>
                </a:gs>
              </a:gsLst>
              <a:lin ang="516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12" name="图形 11"/>
          <p:cNvGrpSpPr/>
          <p:nvPr userDrawn="1"/>
        </p:nvGrpSpPr>
        <p:grpSpPr>
          <a:xfrm>
            <a:off x="5473458" y="5917577"/>
            <a:ext cx="1245082" cy="433045"/>
            <a:chOff x="5024453" y="3057511"/>
            <a:chExt cx="2141810" cy="744931"/>
          </a:xfrm>
          <a:solidFill>
            <a:schemeClr val="bg1"/>
          </a:solidFill>
          <a:effectLst>
            <a:outerShdw blurRad="38100" algn="ctr" rotWithShape="0">
              <a:schemeClr val="tx1"/>
            </a:outerShdw>
          </a:effectLst>
        </p:grpSpPr>
        <p:sp>
          <p:nvSpPr>
            <p:cNvPr id="13" name="任意多边形: 形状 12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" name="矩形: 圆角 95"/>
          <p:cNvSpPr/>
          <p:nvPr userDrawn="1"/>
        </p:nvSpPr>
        <p:spPr>
          <a:xfrm>
            <a:off x="10226907" y="1130299"/>
            <a:ext cx="432000" cy="432000"/>
          </a:xfrm>
          <a:custGeom>
            <a:avLst/>
            <a:gdLst>
              <a:gd name="connsiteX0" fmla="*/ 0 w 649353"/>
              <a:gd name="connsiteY0" fmla="*/ 43394 h 393700"/>
              <a:gd name="connsiteX1" fmla="*/ 43394 w 649353"/>
              <a:gd name="connsiteY1" fmla="*/ 0 h 393700"/>
              <a:gd name="connsiteX2" fmla="*/ 605959 w 649353"/>
              <a:gd name="connsiteY2" fmla="*/ 0 h 393700"/>
              <a:gd name="connsiteX3" fmla="*/ 649353 w 649353"/>
              <a:gd name="connsiteY3" fmla="*/ 43394 h 393700"/>
              <a:gd name="connsiteX4" fmla="*/ 649353 w 649353"/>
              <a:gd name="connsiteY4" fmla="*/ 350306 h 393700"/>
              <a:gd name="connsiteX5" fmla="*/ 605959 w 649353"/>
              <a:gd name="connsiteY5" fmla="*/ 393700 h 393700"/>
              <a:gd name="connsiteX6" fmla="*/ 43394 w 649353"/>
              <a:gd name="connsiteY6" fmla="*/ 393700 h 393700"/>
              <a:gd name="connsiteX7" fmla="*/ 0 w 649353"/>
              <a:gd name="connsiteY7" fmla="*/ 350306 h 393700"/>
              <a:gd name="connsiteX8" fmla="*/ 0 w 649353"/>
              <a:gd name="connsiteY8" fmla="*/ 43394 h 393700"/>
              <a:gd name="connsiteX0-1" fmla="*/ 10010775 w 10660128"/>
              <a:gd name="connsiteY0-2" fmla="*/ 1173694 h 1524000"/>
              <a:gd name="connsiteX1-3" fmla="*/ 0 w 10660128"/>
              <a:gd name="connsiteY1-4" fmla="*/ 0 h 1524000"/>
              <a:gd name="connsiteX2-5" fmla="*/ 10054169 w 10660128"/>
              <a:gd name="connsiteY2-6" fmla="*/ 1130300 h 1524000"/>
              <a:gd name="connsiteX3-7" fmla="*/ 10616734 w 10660128"/>
              <a:gd name="connsiteY3-8" fmla="*/ 1130300 h 1524000"/>
              <a:gd name="connsiteX4-9" fmla="*/ 10660128 w 10660128"/>
              <a:gd name="connsiteY4-10" fmla="*/ 1173694 h 1524000"/>
              <a:gd name="connsiteX5-11" fmla="*/ 10660128 w 10660128"/>
              <a:gd name="connsiteY5-12" fmla="*/ 1480606 h 1524000"/>
              <a:gd name="connsiteX6-13" fmla="*/ 10616734 w 10660128"/>
              <a:gd name="connsiteY6-14" fmla="*/ 1524000 h 1524000"/>
              <a:gd name="connsiteX7-15" fmla="*/ 10054169 w 10660128"/>
              <a:gd name="connsiteY7-16" fmla="*/ 1524000 h 1524000"/>
              <a:gd name="connsiteX8-17" fmla="*/ 10010775 w 10660128"/>
              <a:gd name="connsiteY8-18" fmla="*/ 1480606 h 1524000"/>
              <a:gd name="connsiteX9" fmla="*/ 10010775 w 10660128"/>
              <a:gd name="connsiteY9" fmla="*/ 1173694 h 1524000"/>
              <a:gd name="connsiteX0-19" fmla="*/ 0 w 649353"/>
              <a:gd name="connsiteY0-20" fmla="*/ 43394 h 393700"/>
              <a:gd name="connsiteX1-21" fmla="*/ 43394 w 649353"/>
              <a:gd name="connsiteY1-22" fmla="*/ 0 h 393700"/>
              <a:gd name="connsiteX2-23" fmla="*/ 605959 w 649353"/>
              <a:gd name="connsiteY2-24" fmla="*/ 0 h 393700"/>
              <a:gd name="connsiteX3-25" fmla="*/ 649353 w 649353"/>
              <a:gd name="connsiteY3-26" fmla="*/ 43394 h 393700"/>
              <a:gd name="connsiteX4-27" fmla="*/ 649353 w 649353"/>
              <a:gd name="connsiteY4-28" fmla="*/ 350306 h 393700"/>
              <a:gd name="connsiteX5-29" fmla="*/ 605959 w 649353"/>
              <a:gd name="connsiteY5-30" fmla="*/ 393700 h 393700"/>
              <a:gd name="connsiteX6-31" fmla="*/ 43394 w 649353"/>
              <a:gd name="connsiteY6-32" fmla="*/ 393700 h 393700"/>
              <a:gd name="connsiteX7-33" fmla="*/ 0 w 649353"/>
              <a:gd name="connsiteY7-34" fmla="*/ 350306 h 393700"/>
              <a:gd name="connsiteX8-35" fmla="*/ 0 w 649353"/>
              <a:gd name="connsiteY8-36" fmla="*/ 43394 h 393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49353" h="393700">
                <a:moveTo>
                  <a:pt x="0" y="43394"/>
                </a:moveTo>
                <a:cubicBezTo>
                  <a:pt x="0" y="19428"/>
                  <a:pt x="19428" y="0"/>
                  <a:pt x="43394" y="0"/>
                </a:cubicBezTo>
                <a:lnTo>
                  <a:pt x="605959" y="0"/>
                </a:lnTo>
                <a:cubicBezTo>
                  <a:pt x="629925" y="0"/>
                  <a:pt x="649353" y="19428"/>
                  <a:pt x="649353" y="43394"/>
                </a:cubicBezTo>
                <a:lnTo>
                  <a:pt x="649353" y="350306"/>
                </a:lnTo>
                <a:cubicBezTo>
                  <a:pt x="649353" y="374272"/>
                  <a:pt x="629925" y="393700"/>
                  <a:pt x="605959" y="393700"/>
                </a:cubicBezTo>
                <a:lnTo>
                  <a:pt x="43394" y="393700"/>
                </a:lnTo>
                <a:cubicBezTo>
                  <a:pt x="19428" y="393700"/>
                  <a:pt x="0" y="374272"/>
                  <a:pt x="0" y="350306"/>
                </a:cubicBezTo>
                <a:lnTo>
                  <a:pt x="0" y="4339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36000">
                <a:schemeClr val="accent6"/>
              </a:gs>
              <a:gs pos="37000">
                <a:schemeClr val="accent6">
                  <a:alpha val="0"/>
                </a:schemeClr>
              </a:gs>
            </a:gsLst>
            <a:lin ang="81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5981500" y="4713155"/>
            <a:ext cx="229000" cy="228999"/>
            <a:chOff x="5999664" y="4439029"/>
            <a:chExt cx="447675" cy="447675"/>
          </a:xfrm>
          <a:effectLst>
            <a:outerShdw blurRad="63500" dist="25400" algn="ctr" rotWithShape="0">
              <a:schemeClr val="accent6">
                <a:lumMod val="50000"/>
              </a:schemeClr>
            </a:outerShdw>
          </a:effectLst>
        </p:grpSpPr>
        <p:cxnSp>
          <p:nvCxnSpPr>
            <p:cNvPr id="48" name="直接连接符 47"/>
            <p:cNvCxnSpPr/>
            <p:nvPr/>
          </p:nvCxnSpPr>
          <p:spPr>
            <a:xfrm>
              <a:off x="5999664" y="4439029"/>
              <a:ext cx="447675" cy="44767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5999664" y="4439029"/>
              <a:ext cx="447675" cy="44767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任意多边形: 形状 49"/>
          <p:cNvSpPr/>
          <p:nvPr userDrawn="1"/>
        </p:nvSpPr>
        <p:spPr>
          <a:xfrm>
            <a:off x="3207657" y="323274"/>
            <a:ext cx="5776686" cy="4775232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67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3" name="页脚占位符 43"/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63500" algn="ctr" rotWithShape="0">
                    <a:schemeClr val="accent3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54" name="标题 150"/>
          <p:cNvSpPr>
            <a:spLocks noGrp="1"/>
          </p:cNvSpPr>
          <p:nvPr>
            <p:ph type="title" hasCustomPrompt="1"/>
          </p:nvPr>
        </p:nvSpPr>
        <p:spPr>
          <a:xfrm>
            <a:off x="1821628" y="1926619"/>
            <a:ext cx="854874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algn="ctr">
              <a:lnSpc>
                <a:spcPct val="100000"/>
              </a:lnSpc>
              <a:defRPr lang="zh-CN" altLang="en-US" sz="4000" dirty="0">
                <a:solidFill>
                  <a:schemeClr val="bg1"/>
                </a:solidFill>
                <a:effectLst>
                  <a:outerShdw blurRad="50800" dist="25400" dir="5400000" algn="t" rotWithShape="0">
                    <a:schemeClr val="tx1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sz="4000" dirty="0">
                <a:latin typeface="+mj-ea"/>
                <a:ea typeface="+mj-ea"/>
              </a:rPr>
              <a:t>单击此处输入您的答辩题目</a:t>
            </a:r>
          </a:p>
        </p:txBody>
      </p:sp>
      <p:sp>
        <p:nvSpPr>
          <p:cNvPr id="55" name="文本占位符 153"/>
          <p:cNvSpPr>
            <a:spLocks noGrp="1"/>
          </p:cNvSpPr>
          <p:nvPr>
            <p:ph type="body" sz="quarter" idx="10" hasCustomPrompt="1"/>
          </p:nvPr>
        </p:nvSpPr>
        <p:spPr>
          <a:xfrm>
            <a:off x="3444240" y="1495339"/>
            <a:ext cx="5303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000" dirty="0">
                <a:solidFill>
                  <a:schemeClr val="bg1"/>
                </a:solidFill>
                <a:effectLst>
                  <a:outerShdw blurRad="50800" dist="25400" dir="5400000" algn="t" rotWithShape="0">
                    <a:schemeClr val="tx1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sz="2000" dirty="0">
                <a:latin typeface="+mj-ea"/>
                <a:ea typeface="+mj-ea"/>
              </a:rPr>
              <a:t>单击输入您的学院信息</a:t>
            </a:r>
          </a:p>
        </p:txBody>
      </p:sp>
      <p:sp>
        <p:nvSpPr>
          <p:cNvPr id="56" name="文本占位符 59"/>
          <p:cNvSpPr>
            <a:spLocks noGrp="1"/>
          </p:cNvSpPr>
          <p:nvPr>
            <p:ph type="body" sz="quarter" idx="11" hasCustomPrompt="1"/>
          </p:nvPr>
        </p:nvSpPr>
        <p:spPr>
          <a:xfrm>
            <a:off x="6370405" y="4618030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63500" dist="254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答辩人：单击输入</a:t>
            </a:r>
          </a:p>
        </p:txBody>
      </p:sp>
      <p:sp>
        <p:nvSpPr>
          <p:cNvPr id="57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3593162" y="4618030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63500" dist="254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指导人：单击输入</a:t>
            </a:r>
          </a:p>
        </p:txBody>
      </p:sp>
    </p:spTree>
    <p:extLst>
      <p:ext uri="{BB962C8B-B14F-4D97-AF65-F5344CB8AC3E}">
        <p14:creationId xmlns:p14="http://schemas.microsoft.com/office/powerpoint/2010/main" val="352825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上下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占位符 61"/>
          <p:cNvSpPr>
            <a:spLocks noGrp="1"/>
          </p:cNvSpPr>
          <p:nvPr>
            <p:ph type="body" sz="quarter" idx="31" hasCustomPrompt="1"/>
          </p:nvPr>
        </p:nvSpPr>
        <p:spPr>
          <a:xfrm>
            <a:off x="660400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5" name="文本占位符 61"/>
          <p:cNvSpPr>
            <a:spLocks noGrp="1"/>
          </p:cNvSpPr>
          <p:nvPr>
            <p:ph type="body" sz="quarter" idx="34" hasCustomPrompt="1"/>
          </p:nvPr>
        </p:nvSpPr>
        <p:spPr>
          <a:xfrm>
            <a:off x="3017043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8" name="文本占位符 61"/>
          <p:cNvSpPr>
            <a:spLocks noGrp="1"/>
          </p:cNvSpPr>
          <p:nvPr>
            <p:ph type="body" sz="quarter" idx="37" hasCustomPrompt="1"/>
          </p:nvPr>
        </p:nvSpPr>
        <p:spPr>
          <a:xfrm>
            <a:off x="5522118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1" name="文本占位符 61"/>
          <p:cNvSpPr>
            <a:spLocks noGrp="1"/>
          </p:cNvSpPr>
          <p:nvPr>
            <p:ph type="body" sz="quarter" idx="40" hasCustomPrompt="1"/>
          </p:nvPr>
        </p:nvSpPr>
        <p:spPr>
          <a:xfrm>
            <a:off x="7779543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4" name="文本占位符 61"/>
          <p:cNvSpPr>
            <a:spLocks noGrp="1"/>
          </p:cNvSpPr>
          <p:nvPr>
            <p:ph type="body" sz="quarter" idx="43" hasCustomPrompt="1"/>
          </p:nvPr>
        </p:nvSpPr>
        <p:spPr>
          <a:xfrm>
            <a:off x="10034587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页脚占位符 43"/>
          <p:cNvSpPr>
            <a:spLocks noGrp="1"/>
          </p:cNvSpPr>
          <p:nvPr userDrawn="1">
            <p:ph type="ftr" sz="quarter" idx="3"/>
          </p:nvPr>
        </p:nvSpPr>
        <p:spPr>
          <a:xfrm>
            <a:off x="4038600" y="6422671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pic>
        <p:nvPicPr>
          <p:cNvPr id="40" name="图片 39" descr="城市的风景&#10;&#10;描述已自动生成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9921"/>
          <a:stretch>
            <a:fillRect/>
          </a:stretch>
        </p:blipFill>
        <p:spPr>
          <a:xfrm>
            <a:off x="0" y="1"/>
            <a:ext cx="12192000" cy="4217271"/>
          </a:xfrm>
          <a:custGeom>
            <a:avLst/>
            <a:gdLst>
              <a:gd name="connsiteX0" fmla="*/ 0 w 12192000"/>
              <a:gd name="connsiteY0" fmla="*/ 0 h 4217271"/>
              <a:gd name="connsiteX1" fmla="*/ 12192000 w 12192000"/>
              <a:gd name="connsiteY1" fmla="*/ 0 h 4217271"/>
              <a:gd name="connsiteX2" fmla="*/ 12192000 w 12192000"/>
              <a:gd name="connsiteY2" fmla="*/ 4217271 h 4217271"/>
              <a:gd name="connsiteX3" fmla="*/ 0 w 12192000"/>
              <a:gd name="connsiteY3" fmla="*/ 4217271 h 421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17271">
                <a:moveTo>
                  <a:pt x="0" y="0"/>
                </a:moveTo>
                <a:lnTo>
                  <a:pt x="12192000" y="0"/>
                </a:lnTo>
                <a:lnTo>
                  <a:pt x="12192000" y="4217271"/>
                </a:lnTo>
                <a:lnTo>
                  <a:pt x="0" y="4217271"/>
                </a:lnTo>
                <a:close/>
              </a:path>
            </a:pathLst>
          </a:custGeom>
        </p:spPr>
      </p:pic>
      <p:grpSp>
        <p:nvGrpSpPr>
          <p:cNvPr id="41" name="组合 40"/>
          <p:cNvGrpSpPr/>
          <p:nvPr userDrawn="1"/>
        </p:nvGrpSpPr>
        <p:grpSpPr>
          <a:xfrm>
            <a:off x="0" y="4217271"/>
            <a:ext cx="12192000" cy="429507"/>
            <a:chOff x="0" y="4681728"/>
            <a:chExt cx="12192000" cy="429507"/>
          </a:xfrm>
          <a:effectLst/>
        </p:grpSpPr>
        <p:sp>
          <p:nvSpPr>
            <p:cNvPr id="42" name="任意多边形: 形状 41"/>
            <p:cNvSpPr>
              <a:spLocks noChangeAspect="1"/>
            </p:cNvSpPr>
            <p:nvPr/>
          </p:nvSpPr>
          <p:spPr>
            <a:xfrm flipH="1">
              <a:off x="0" y="4681728"/>
              <a:ext cx="12192000" cy="429507"/>
            </a:xfrm>
            <a:custGeom>
              <a:avLst/>
              <a:gdLst>
                <a:gd name="connsiteX0" fmla="*/ 10349652 w 12192000"/>
                <a:gd name="connsiteY0" fmla="*/ 0 h 432000"/>
                <a:gd name="connsiteX1" fmla="*/ 10171852 w 12192000"/>
                <a:gd name="connsiteY1" fmla="*/ 0 h 432000"/>
                <a:gd name="connsiteX2" fmla="*/ 2020148 w 12192000"/>
                <a:gd name="connsiteY2" fmla="*/ 0 h 432000"/>
                <a:gd name="connsiteX3" fmla="*/ 1701800 w 12192000"/>
                <a:gd name="connsiteY3" fmla="*/ 0 h 432000"/>
                <a:gd name="connsiteX4" fmla="*/ 1701800 w 12192000"/>
                <a:gd name="connsiteY4" fmla="*/ 368 h 432000"/>
                <a:gd name="connsiteX5" fmla="*/ 0 w 12192000"/>
                <a:gd name="connsiteY5" fmla="*/ 2332 h 432000"/>
                <a:gd name="connsiteX6" fmla="*/ 703333 w 12192000"/>
                <a:gd name="connsiteY6" fmla="*/ 431832 h 432000"/>
                <a:gd name="connsiteX7" fmla="*/ 1701800 w 12192000"/>
                <a:gd name="connsiteY7" fmla="*/ 431960 h 432000"/>
                <a:gd name="connsiteX8" fmla="*/ 1701800 w 12192000"/>
                <a:gd name="connsiteY8" fmla="*/ 432000 h 432000"/>
                <a:gd name="connsiteX9" fmla="*/ 2020148 w 12192000"/>
                <a:gd name="connsiteY9" fmla="*/ 432000 h 432000"/>
                <a:gd name="connsiteX10" fmla="*/ 10171852 w 12192000"/>
                <a:gd name="connsiteY10" fmla="*/ 432000 h 432000"/>
                <a:gd name="connsiteX11" fmla="*/ 10349652 w 12192000"/>
                <a:gd name="connsiteY11" fmla="*/ 432000 h 432000"/>
                <a:gd name="connsiteX12" fmla="*/ 10349652 w 12192000"/>
                <a:gd name="connsiteY12" fmla="*/ 431978 h 432000"/>
                <a:gd name="connsiteX13" fmla="*/ 11488667 w 12192000"/>
                <a:gd name="connsiteY13" fmla="*/ 431832 h 432000"/>
                <a:gd name="connsiteX14" fmla="*/ 12192000 w 12192000"/>
                <a:gd name="connsiteY14" fmla="*/ 2332 h 432000"/>
                <a:gd name="connsiteX15" fmla="*/ 10349652 w 12192000"/>
                <a:gd name="connsiteY15" fmla="*/ 206 h 432000"/>
                <a:gd name="connsiteX0-1" fmla="*/ 10349652 w 12192000"/>
                <a:gd name="connsiteY0-2" fmla="*/ 0 h 432000"/>
                <a:gd name="connsiteX1-3" fmla="*/ 2020148 w 12192000"/>
                <a:gd name="connsiteY1-4" fmla="*/ 0 h 432000"/>
                <a:gd name="connsiteX2-5" fmla="*/ 1701800 w 12192000"/>
                <a:gd name="connsiteY2-6" fmla="*/ 0 h 432000"/>
                <a:gd name="connsiteX3-7" fmla="*/ 1701800 w 12192000"/>
                <a:gd name="connsiteY3-8" fmla="*/ 368 h 432000"/>
                <a:gd name="connsiteX4-9" fmla="*/ 0 w 12192000"/>
                <a:gd name="connsiteY4-10" fmla="*/ 2332 h 432000"/>
                <a:gd name="connsiteX5-11" fmla="*/ 703333 w 12192000"/>
                <a:gd name="connsiteY5-12" fmla="*/ 431832 h 432000"/>
                <a:gd name="connsiteX6-13" fmla="*/ 1701800 w 12192000"/>
                <a:gd name="connsiteY6-14" fmla="*/ 431960 h 432000"/>
                <a:gd name="connsiteX7-15" fmla="*/ 1701800 w 12192000"/>
                <a:gd name="connsiteY7-16" fmla="*/ 432000 h 432000"/>
                <a:gd name="connsiteX8-17" fmla="*/ 2020148 w 12192000"/>
                <a:gd name="connsiteY8-18" fmla="*/ 432000 h 432000"/>
                <a:gd name="connsiteX9-19" fmla="*/ 10171852 w 12192000"/>
                <a:gd name="connsiteY9-20" fmla="*/ 432000 h 432000"/>
                <a:gd name="connsiteX10-21" fmla="*/ 10349652 w 12192000"/>
                <a:gd name="connsiteY10-22" fmla="*/ 432000 h 432000"/>
                <a:gd name="connsiteX11-23" fmla="*/ 10349652 w 12192000"/>
                <a:gd name="connsiteY11-24" fmla="*/ 431978 h 432000"/>
                <a:gd name="connsiteX12-25" fmla="*/ 11488667 w 12192000"/>
                <a:gd name="connsiteY12-26" fmla="*/ 431832 h 432000"/>
                <a:gd name="connsiteX13-27" fmla="*/ 12192000 w 12192000"/>
                <a:gd name="connsiteY13-28" fmla="*/ 2332 h 432000"/>
                <a:gd name="connsiteX14-29" fmla="*/ 10349652 w 12192000"/>
                <a:gd name="connsiteY14-30" fmla="*/ 206 h 432000"/>
                <a:gd name="connsiteX15-31" fmla="*/ 10349652 w 12192000"/>
                <a:gd name="connsiteY15-32" fmla="*/ 0 h 432000"/>
                <a:gd name="connsiteX0-33" fmla="*/ 10349652 w 12192000"/>
                <a:gd name="connsiteY0-34" fmla="*/ 206 h 432000"/>
                <a:gd name="connsiteX1-35" fmla="*/ 2020148 w 12192000"/>
                <a:gd name="connsiteY1-36" fmla="*/ 0 h 432000"/>
                <a:gd name="connsiteX2-37" fmla="*/ 1701800 w 12192000"/>
                <a:gd name="connsiteY2-38" fmla="*/ 0 h 432000"/>
                <a:gd name="connsiteX3-39" fmla="*/ 1701800 w 12192000"/>
                <a:gd name="connsiteY3-40" fmla="*/ 368 h 432000"/>
                <a:gd name="connsiteX4-41" fmla="*/ 0 w 12192000"/>
                <a:gd name="connsiteY4-42" fmla="*/ 2332 h 432000"/>
                <a:gd name="connsiteX5-43" fmla="*/ 703333 w 12192000"/>
                <a:gd name="connsiteY5-44" fmla="*/ 431832 h 432000"/>
                <a:gd name="connsiteX6-45" fmla="*/ 1701800 w 12192000"/>
                <a:gd name="connsiteY6-46" fmla="*/ 431960 h 432000"/>
                <a:gd name="connsiteX7-47" fmla="*/ 1701800 w 12192000"/>
                <a:gd name="connsiteY7-48" fmla="*/ 432000 h 432000"/>
                <a:gd name="connsiteX8-49" fmla="*/ 2020148 w 12192000"/>
                <a:gd name="connsiteY8-50" fmla="*/ 432000 h 432000"/>
                <a:gd name="connsiteX9-51" fmla="*/ 10171852 w 12192000"/>
                <a:gd name="connsiteY9-52" fmla="*/ 432000 h 432000"/>
                <a:gd name="connsiteX10-53" fmla="*/ 10349652 w 12192000"/>
                <a:gd name="connsiteY10-54" fmla="*/ 432000 h 432000"/>
                <a:gd name="connsiteX11-55" fmla="*/ 10349652 w 12192000"/>
                <a:gd name="connsiteY11-56" fmla="*/ 431978 h 432000"/>
                <a:gd name="connsiteX12-57" fmla="*/ 11488667 w 12192000"/>
                <a:gd name="connsiteY12-58" fmla="*/ 431832 h 432000"/>
                <a:gd name="connsiteX13-59" fmla="*/ 12192000 w 12192000"/>
                <a:gd name="connsiteY13-60" fmla="*/ 2332 h 432000"/>
                <a:gd name="connsiteX14-61" fmla="*/ 10349652 w 12192000"/>
                <a:gd name="connsiteY14-62" fmla="*/ 206 h 432000"/>
                <a:gd name="connsiteX0-63" fmla="*/ 12192000 w 12192000"/>
                <a:gd name="connsiteY0-64" fmla="*/ 2332 h 432000"/>
                <a:gd name="connsiteX1-65" fmla="*/ 2020148 w 12192000"/>
                <a:gd name="connsiteY1-66" fmla="*/ 0 h 432000"/>
                <a:gd name="connsiteX2-67" fmla="*/ 1701800 w 12192000"/>
                <a:gd name="connsiteY2-68" fmla="*/ 0 h 432000"/>
                <a:gd name="connsiteX3-69" fmla="*/ 1701800 w 12192000"/>
                <a:gd name="connsiteY3-70" fmla="*/ 368 h 432000"/>
                <a:gd name="connsiteX4-71" fmla="*/ 0 w 12192000"/>
                <a:gd name="connsiteY4-72" fmla="*/ 2332 h 432000"/>
                <a:gd name="connsiteX5-73" fmla="*/ 703333 w 12192000"/>
                <a:gd name="connsiteY5-74" fmla="*/ 431832 h 432000"/>
                <a:gd name="connsiteX6-75" fmla="*/ 1701800 w 12192000"/>
                <a:gd name="connsiteY6-76" fmla="*/ 431960 h 432000"/>
                <a:gd name="connsiteX7-77" fmla="*/ 1701800 w 12192000"/>
                <a:gd name="connsiteY7-78" fmla="*/ 432000 h 432000"/>
                <a:gd name="connsiteX8-79" fmla="*/ 2020148 w 12192000"/>
                <a:gd name="connsiteY8-80" fmla="*/ 432000 h 432000"/>
                <a:gd name="connsiteX9-81" fmla="*/ 10171852 w 12192000"/>
                <a:gd name="connsiteY9-82" fmla="*/ 432000 h 432000"/>
                <a:gd name="connsiteX10-83" fmla="*/ 10349652 w 12192000"/>
                <a:gd name="connsiteY10-84" fmla="*/ 432000 h 432000"/>
                <a:gd name="connsiteX11-85" fmla="*/ 10349652 w 12192000"/>
                <a:gd name="connsiteY11-86" fmla="*/ 431978 h 432000"/>
                <a:gd name="connsiteX12-87" fmla="*/ 11488667 w 12192000"/>
                <a:gd name="connsiteY12-88" fmla="*/ 431832 h 432000"/>
                <a:gd name="connsiteX13-89" fmla="*/ 12192000 w 12192000"/>
                <a:gd name="connsiteY13-90" fmla="*/ 2332 h 432000"/>
                <a:gd name="connsiteX0-91" fmla="*/ 12192000 w 12192000"/>
                <a:gd name="connsiteY0-92" fmla="*/ 2332 h 432000"/>
                <a:gd name="connsiteX1-93" fmla="*/ 2020148 w 12192000"/>
                <a:gd name="connsiteY1-94" fmla="*/ 0 h 432000"/>
                <a:gd name="connsiteX2-95" fmla="*/ 1701800 w 12192000"/>
                <a:gd name="connsiteY2-96" fmla="*/ 0 h 432000"/>
                <a:gd name="connsiteX3-97" fmla="*/ 1701800 w 12192000"/>
                <a:gd name="connsiteY3-98" fmla="*/ 368 h 432000"/>
                <a:gd name="connsiteX4-99" fmla="*/ 0 w 12192000"/>
                <a:gd name="connsiteY4-100" fmla="*/ 2332 h 432000"/>
                <a:gd name="connsiteX5-101" fmla="*/ 703333 w 12192000"/>
                <a:gd name="connsiteY5-102" fmla="*/ 431832 h 432000"/>
                <a:gd name="connsiteX6-103" fmla="*/ 1701800 w 12192000"/>
                <a:gd name="connsiteY6-104" fmla="*/ 431960 h 432000"/>
                <a:gd name="connsiteX7-105" fmla="*/ 1701800 w 12192000"/>
                <a:gd name="connsiteY7-106" fmla="*/ 432000 h 432000"/>
                <a:gd name="connsiteX8-107" fmla="*/ 2020148 w 12192000"/>
                <a:gd name="connsiteY8-108" fmla="*/ 432000 h 432000"/>
                <a:gd name="connsiteX9-109" fmla="*/ 10171852 w 12192000"/>
                <a:gd name="connsiteY9-110" fmla="*/ 432000 h 432000"/>
                <a:gd name="connsiteX10-111" fmla="*/ 10349652 w 12192000"/>
                <a:gd name="connsiteY10-112" fmla="*/ 432000 h 432000"/>
                <a:gd name="connsiteX11-113" fmla="*/ 11488667 w 12192000"/>
                <a:gd name="connsiteY11-114" fmla="*/ 431832 h 432000"/>
                <a:gd name="connsiteX12-115" fmla="*/ 12192000 w 12192000"/>
                <a:gd name="connsiteY12-116" fmla="*/ 2332 h 432000"/>
                <a:gd name="connsiteX0-117" fmla="*/ 12192000 w 12192000"/>
                <a:gd name="connsiteY0-118" fmla="*/ 2332 h 432000"/>
                <a:gd name="connsiteX1-119" fmla="*/ 2020148 w 12192000"/>
                <a:gd name="connsiteY1-120" fmla="*/ 0 h 432000"/>
                <a:gd name="connsiteX2-121" fmla="*/ 1701800 w 12192000"/>
                <a:gd name="connsiteY2-122" fmla="*/ 0 h 432000"/>
                <a:gd name="connsiteX3-123" fmla="*/ 1701800 w 12192000"/>
                <a:gd name="connsiteY3-124" fmla="*/ 368 h 432000"/>
                <a:gd name="connsiteX4-125" fmla="*/ 0 w 12192000"/>
                <a:gd name="connsiteY4-126" fmla="*/ 2332 h 432000"/>
                <a:gd name="connsiteX5-127" fmla="*/ 703333 w 12192000"/>
                <a:gd name="connsiteY5-128" fmla="*/ 431832 h 432000"/>
                <a:gd name="connsiteX6-129" fmla="*/ 1701800 w 12192000"/>
                <a:gd name="connsiteY6-130" fmla="*/ 431960 h 432000"/>
                <a:gd name="connsiteX7-131" fmla="*/ 1701800 w 12192000"/>
                <a:gd name="connsiteY7-132" fmla="*/ 432000 h 432000"/>
                <a:gd name="connsiteX8-133" fmla="*/ 2020148 w 12192000"/>
                <a:gd name="connsiteY8-134" fmla="*/ 432000 h 432000"/>
                <a:gd name="connsiteX9-135" fmla="*/ 10171852 w 12192000"/>
                <a:gd name="connsiteY9-136" fmla="*/ 432000 h 432000"/>
                <a:gd name="connsiteX10-137" fmla="*/ 11488667 w 12192000"/>
                <a:gd name="connsiteY10-138" fmla="*/ 431832 h 432000"/>
                <a:gd name="connsiteX11-139" fmla="*/ 12192000 w 12192000"/>
                <a:gd name="connsiteY11-140" fmla="*/ 2332 h 432000"/>
                <a:gd name="connsiteX0-141" fmla="*/ 12192000 w 12192000"/>
                <a:gd name="connsiteY0-142" fmla="*/ 2332 h 432000"/>
                <a:gd name="connsiteX1-143" fmla="*/ 2020148 w 12192000"/>
                <a:gd name="connsiteY1-144" fmla="*/ 0 h 432000"/>
                <a:gd name="connsiteX2-145" fmla="*/ 1701800 w 12192000"/>
                <a:gd name="connsiteY2-146" fmla="*/ 0 h 432000"/>
                <a:gd name="connsiteX3-147" fmla="*/ 1701800 w 12192000"/>
                <a:gd name="connsiteY3-148" fmla="*/ 368 h 432000"/>
                <a:gd name="connsiteX4-149" fmla="*/ 0 w 12192000"/>
                <a:gd name="connsiteY4-150" fmla="*/ 2332 h 432000"/>
                <a:gd name="connsiteX5-151" fmla="*/ 703333 w 12192000"/>
                <a:gd name="connsiteY5-152" fmla="*/ 431832 h 432000"/>
                <a:gd name="connsiteX6-153" fmla="*/ 1701800 w 12192000"/>
                <a:gd name="connsiteY6-154" fmla="*/ 431960 h 432000"/>
                <a:gd name="connsiteX7-155" fmla="*/ 1701800 w 12192000"/>
                <a:gd name="connsiteY7-156" fmla="*/ 432000 h 432000"/>
                <a:gd name="connsiteX8-157" fmla="*/ 2020148 w 12192000"/>
                <a:gd name="connsiteY8-158" fmla="*/ 432000 h 432000"/>
                <a:gd name="connsiteX9-159" fmla="*/ 11488667 w 12192000"/>
                <a:gd name="connsiteY9-160" fmla="*/ 431832 h 432000"/>
                <a:gd name="connsiteX10-161" fmla="*/ 12192000 w 12192000"/>
                <a:gd name="connsiteY10-162" fmla="*/ 2332 h 432000"/>
                <a:gd name="connsiteX0-163" fmla="*/ 12192000 w 12192000"/>
                <a:gd name="connsiteY0-164" fmla="*/ 2332 h 432000"/>
                <a:gd name="connsiteX1-165" fmla="*/ 2020148 w 12192000"/>
                <a:gd name="connsiteY1-166" fmla="*/ 0 h 432000"/>
                <a:gd name="connsiteX2-167" fmla="*/ 1701800 w 12192000"/>
                <a:gd name="connsiteY2-168" fmla="*/ 0 h 432000"/>
                <a:gd name="connsiteX3-169" fmla="*/ 1701800 w 12192000"/>
                <a:gd name="connsiteY3-170" fmla="*/ 368 h 432000"/>
                <a:gd name="connsiteX4-171" fmla="*/ 0 w 12192000"/>
                <a:gd name="connsiteY4-172" fmla="*/ 2332 h 432000"/>
                <a:gd name="connsiteX5-173" fmla="*/ 703333 w 12192000"/>
                <a:gd name="connsiteY5-174" fmla="*/ 431832 h 432000"/>
                <a:gd name="connsiteX6-175" fmla="*/ 1701800 w 12192000"/>
                <a:gd name="connsiteY6-176" fmla="*/ 431960 h 432000"/>
                <a:gd name="connsiteX7-177" fmla="*/ 1701800 w 12192000"/>
                <a:gd name="connsiteY7-178" fmla="*/ 432000 h 432000"/>
                <a:gd name="connsiteX8-179" fmla="*/ 11488667 w 12192000"/>
                <a:gd name="connsiteY8-180" fmla="*/ 431832 h 432000"/>
                <a:gd name="connsiteX9-181" fmla="*/ 12192000 w 12192000"/>
                <a:gd name="connsiteY9-182" fmla="*/ 2332 h 432000"/>
                <a:gd name="connsiteX0-183" fmla="*/ 12192000 w 12192000"/>
                <a:gd name="connsiteY0-184" fmla="*/ 2332 h 431960"/>
                <a:gd name="connsiteX1-185" fmla="*/ 2020148 w 12192000"/>
                <a:gd name="connsiteY1-186" fmla="*/ 0 h 431960"/>
                <a:gd name="connsiteX2-187" fmla="*/ 1701800 w 12192000"/>
                <a:gd name="connsiteY2-188" fmla="*/ 0 h 431960"/>
                <a:gd name="connsiteX3-189" fmla="*/ 1701800 w 12192000"/>
                <a:gd name="connsiteY3-190" fmla="*/ 368 h 431960"/>
                <a:gd name="connsiteX4-191" fmla="*/ 0 w 12192000"/>
                <a:gd name="connsiteY4-192" fmla="*/ 2332 h 431960"/>
                <a:gd name="connsiteX5-193" fmla="*/ 703333 w 12192000"/>
                <a:gd name="connsiteY5-194" fmla="*/ 431832 h 431960"/>
                <a:gd name="connsiteX6-195" fmla="*/ 1701800 w 12192000"/>
                <a:gd name="connsiteY6-196" fmla="*/ 431960 h 431960"/>
                <a:gd name="connsiteX7-197" fmla="*/ 11488667 w 12192000"/>
                <a:gd name="connsiteY7-198" fmla="*/ 431832 h 431960"/>
                <a:gd name="connsiteX8-199" fmla="*/ 12192000 w 12192000"/>
                <a:gd name="connsiteY8-200" fmla="*/ 2332 h 431960"/>
                <a:gd name="connsiteX0-201" fmla="*/ 12192000 w 12192000"/>
                <a:gd name="connsiteY0-202" fmla="*/ 2332 h 431839"/>
                <a:gd name="connsiteX1-203" fmla="*/ 2020148 w 12192000"/>
                <a:gd name="connsiteY1-204" fmla="*/ 0 h 431839"/>
                <a:gd name="connsiteX2-205" fmla="*/ 1701800 w 12192000"/>
                <a:gd name="connsiteY2-206" fmla="*/ 0 h 431839"/>
                <a:gd name="connsiteX3-207" fmla="*/ 1701800 w 12192000"/>
                <a:gd name="connsiteY3-208" fmla="*/ 368 h 431839"/>
                <a:gd name="connsiteX4-209" fmla="*/ 0 w 12192000"/>
                <a:gd name="connsiteY4-210" fmla="*/ 2332 h 431839"/>
                <a:gd name="connsiteX5-211" fmla="*/ 703333 w 12192000"/>
                <a:gd name="connsiteY5-212" fmla="*/ 431832 h 431839"/>
                <a:gd name="connsiteX6-213" fmla="*/ 11488667 w 12192000"/>
                <a:gd name="connsiteY6-214" fmla="*/ 431832 h 431839"/>
                <a:gd name="connsiteX7-215" fmla="*/ 12192000 w 12192000"/>
                <a:gd name="connsiteY7-216" fmla="*/ 2332 h 431839"/>
                <a:gd name="connsiteX0-217" fmla="*/ 12192000 w 12192000"/>
                <a:gd name="connsiteY0-218" fmla="*/ 2332 h 431839"/>
                <a:gd name="connsiteX1-219" fmla="*/ 2020148 w 12192000"/>
                <a:gd name="connsiteY1-220" fmla="*/ 0 h 431839"/>
                <a:gd name="connsiteX2-221" fmla="*/ 1701800 w 12192000"/>
                <a:gd name="connsiteY2-222" fmla="*/ 0 h 431839"/>
                <a:gd name="connsiteX3-223" fmla="*/ 0 w 12192000"/>
                <a:gd name="connsiteY3-224" fmla="*/ 2332 h 431839"/>
                <a:gd name="connsiteX4-225" fmla="*/ 703333 w 12192000"/>
                <a:gd name="connsiteY4-226" fmla="*/ 431832 h 431839"/>
                <a:gd name="connsiteX5-227" fmla="*/ 11488667 w 12192000"/>
                <a:gd name="connsiteY5-228" fmla="*/ 431832 h 431839"/>
                <a:gd name="connsiteX6-229" fmla="*/ 12192000 w 12192000"/>
                <a:gd name="connsiteY6-230" fmla="*/ 2332 h 431839"/>
                <a:gd name="connsiteX0-231" fmla="*/ 12192000 w 12192000"/>
                <a:gd name="connsiteY0-232" fmla="*/ 2332 h 431839"/>
                <a:gd name="connsiteX1-233" fmla="*/ 2020148 w 12192000"/>
                <a:gd name="connsiteY1-234" fmla="*/ 0 h 431839"/>
                <a:gd name="connsiteX2-235" fmla="*/ 0 w 12192000"/>
                <a:gd name="connsiteY2-236" fmla="*/ 2332 h 431839"/>
                <a:gd name="connsiteX3-237" fmla="*/ 703333 w 12192000"/>
                <a:gd name="connsiteY3-238" fmla="*/ 431832 h 431839"/>
                <a:gd name="connsiteX4-239" fmla="*/ 11488667 w 12192000"/>
                <a:gd name="connsiteY4-240" fmla="*/ 431832 h 431839"/>
                <a:gd name="connsiteX5-241" fmla="*/ 12192000 w 12192000"/>
                <a:gd name="connsiteY5-242" fmla="*/ 2332 h 431839"/>
                <a:gd name="connsiteX0-243" fmla="*/ 12192000 w 12192000"/>
                <a:gd name="connsiteY0-244" fmla="*/ 0 h 429507"/>
                <a:gd name="connsiteX1-245" fmla="*/ 0 w 12192000"/>
                <a:gd name="connsiteY1-246" fmla="*/ 0 h 429507"/>
                <a:gd name="connsiteX2-247" fmla="*/ 703333 w 12192000"/>
                <a:gd name="connsiteY2-248" fmla="*/ 429500 h 429507"/>
                <a:gd name="connsiteX3-249" fmla="*/ 11488667 w 12192000"/>
                <a:gd name="connsiteY3-250" fmla="*/ 429500 h 429507"/>
                <a:gd name="connsiteX4-251" fmla="*/ 12192000 w 12192000"/>
                <a:gd name="connsiteY4-252" fmla="*/ 0 h 4295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429507">
                  <a:moveTo>
                    <a:pt x="12192000" y="0"/>
                  </a:moveTo>
                  <a:lnTo>
                    <a:pt x="0" y="0"/>
                  </a:lnTo>
                  <a:cubicBezTo>
                    <a:pt x="100382" y="231430"/>
                    <a:pt x="370722" y="430885"/>
                    <a:pt x="703333" y="429500"/>
                  </a:cubicBezTo>
                  <a:lnTo>
                    <a:pt x="11488667" y="429500"/>
                  </a:lnTo>
                  <a:cubicBezTo>
                    <a:pt x="11821278" y="430885"/>
                    <a:pt x="12091618" y="231430"/>
                    <a:pt x="121920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  <a:effectLst>
              <a:outerShdw blurRad="101600" dist="38100" dir="5400000" algn="t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/>
            <p:cNvSpPr>
              <a:spLocks noChangeAspect="1"/>
            </p:cNvSpPr>
            <p:nvPr/>
          </p:nvSpPr>
          <p:spPr>
            <a:xfrm flipH="1">
              <a:off x="0" y="4681728"/>
              <a:ext cx="12192000" cy="429507"/>
            </a:xfrm>
            <a:custGeom>
              <a:avLst/>
              <a:gdLst>
                <a:gd name="connsiteX0" fmla="*/ 10349652 w 12192000"/>
                <a:gd name="connsiteY0" fmla="*/ 0 h 432000"/>
                <a:gd name="connsiteX1" fmla="*/ 10171852 w 12192000"/>
                <a:gd name="connsiteY1" fmla="*/ 0 h 432000"/>
                <a:gd name="connsiteX2" fmla="*/ 2020148 w 12192000"/>
                <a:gd name="connsiteY2" fmla="*/ 0 h 432000"/>
                <a:gd name="connsiteX3" fmla="*/ 1701800 w 12192000"/>
                <a:gd name="connsiteY3" fmla="*/ 0 h 432000"/>
                <a:gd name="connsiteX4" fmla="*/ 1701800 w 12192000"/>
                <a:gd name="connsiteY4" fmla="*/ 368 h 432000"/>
                <a:gd name="connsiteX5" fmla="*/ 0 w 12192000"/>
                <a:gd name="connsiteY5" fmla="*/ 2332 h 432000"/>
                <a:gd name="connsiteX6" fmla="*/ 703333 w 12192000"/>
                <a:gd name="connsiteY6" fmla="*/ 431832 h 432000"/>
                <a:gd name="connsiteX7" fmla="*/ 1701800 w 12192000"/>
                <a:gd name="connsiteY7" fmla="*/ 431960 h 432000"/>
                <a:gd name="connsiteX8" fmla="*/ 1701800 w 12192000"/>
                <a:gd name="connsiteY8" fmla="*/ 432000 h 432000"/>
                <a:gd name="connsiteX9" fmla="*/ 2020148 w 12192000"/>
                <a:gd name="connsiteY9" fmla="*/ 432000 h 432000"/>
                <a:gd name="connsiteX10" fmla="*/ 10171852 w 12192000"/>
                <a:gd name="connsiteY10" fmla="*/ 432000 h 432000"/>
                <a:gd name="connsiteX11" fmla="*/ 10349652 w 12192000"/>
                <a:gd name="connsiteY11" fmla="*/ 432000 h 432000"/>
                <a:gd name="connsiteX12" fmla="*/ 10349652 w 12192000"/>
                <a:gd name="connsiteY12" fmla="*/ 431978 h 432000"/>
                <a:gd name="connsiteX13" fmla="*/ 11488667 w 12192000"/>
                <a:gd name="connsiteY13" fmla="*/ 431832 h 432000"/>
                <a:gd name="connsiteX14" fmla="*/ 12192000 w 12192000"/>
                <a:gd name="connsiteY14" fmla="*/ 2332 h 432000"/>
                <a:gd name="connsiteX15" fmla="*/ 10349652 w 12192000"/>
                <a:gd name="connsiteY15" fmla="*/ 206 h 432000"/>
                <a:gd name="connsiteX0-1" fmla="*/ 10349652 w 12192000"/>
                <a:gd name="connsiteY0-2" fmla="*/ 0 h 432000"/>
                <a:gd name="connsiteX1-3" fmla="*/ 2020148 w 12192000"/>
                <a:gd name="connsiteY1-4" fmla="*/ 0 h 432000"/>
                <a:gd name="connsiteX2-5" fmla="*/ 1701800 w 12192000"/>
                <a:gd name="connsiteY2-6" fmla="*/ 0 h 432000"/>
                <a:gd name="connsiteX3-7" fmla="*/ 1701800 w 12192000"/>
                <a:gd name="connsiteY3-8" fmla="*/ 368 h 432000"/>
                <a:gd name="connsiteX4-9" fmla="*/ 0 w 12192000"/>
                <a:gd name="connsiteY4-10" fmla="*/ 2332 h 432000"/>
                <a:gd name="connsiteX5-11" fmla="*/ 703333 w 12192000"/>
                <a:gd name="connsiteY5-12" fmla="*/ 431832 h 432000"/>
                <a:gd name="connsiteX6-13" fmla="*/ 1701800 w 12192000"/>
                <a:gd name="connsiteY6-14" fmla="*/ 431960 h 432000"/>
                <a:gd name="connsiteX7-15" fmla="*/ 1701800 w 12192000"/>
                <a:gd name="connsiteY7-16" fmla="*/ 432000 h 432000"/>
                <a:gd name="connsiteX8-17" fmla="*/ 2020148 w 12192000"/>
                <a:gd name="connsiteY8-18" fmla="*/ 432000 h 432000"/>
                <a:gd name="connsiteX9-19" fmla="*/ 10171852 w 12192000"/>
                <a:gd name="connsiteY9-20" fmla="*/ 432000 h 432000"/>
                <a:gd name="connsiteX10-21" fmla="*/ 10349652 w 12192000"/>
                <a:gd name="connsiteY10-22" fmla="*/ 432000 h 432000"/>
                <a:gd name="connsiteX11-23" fmla="*/ 10349652 w 12192000"/>
                <a:gd name="connsiteY11-24" fmla="*/ 431978 h 432000"/>
                <a:gd name="connsiteX12-25" fmla="*/ 11488667 w 12192000"/>
                <a:gd name="connsiteY12-26" fmla="*/ 431832 h 432000"/>
                <a:gd name="connsiteX13-27" fmla="*/ 12192000 w 12192000"/>
                <a:gd name="connsiteY13-28" fmla="*/ 2332 h 432000"/>
                <a:gd name="connsiteX14-29" fmla="*/ 10349652 w 12192000"/>
                <a:gd name="connsiteY14-30" fmla="*/ 206 h 432000"/>
                <a:gd name="connsiteX15-31" fmla="*/ 10349652 w 12192000"/>
                <a:gd name="connsiteY15-32" fmla="*/ 0 h 432000"/>
                <a:gd name="connsiteX0-33" fmla="*/ 10349652 w 12192000"/>
                <a:gd name="connsiteY0-34" fmla="*/ 206 h 432000"/>
                <a:gd name="connsiteX1-35" fmla="*/ 2020148 w 12192000"/>
                <a:gd name="connsiteY1-36" fmla="*/ 0 h 432000"/>
                <a:gd name="connsiteX2-37" fmla="*/ 1701800 w 12192000"/>
                <a:gd name="connsiteY2-38" fmla="*/ 0 h 432000"/>
                <a:gd name="connsiteX3-39" fmla="*/ 1701800 w 12192000"/>
                <a:gd name="connsiteY3-40" fmla="*/ 368 h 432000"/>
                <a:gd name="connsiteX4-41" fmla="*/ 0 w 12192000"/>
                <a:gd name="connsiteY4-42" fmla="*/ 2332 h 432000"/>
                <a:gd name="connsiteX5-43" fmla="*/ 703333 w 12192000"/>
                <a:gd name="connsiteY5-44" fmla="*/ 431832 h 432000"/>
                <a:gd name="connsiteX6-45" fmla="*/ 1701800 w 12192000"/>
                <a:gd name="connsiteY6-46" fmla="*/ 431960 h 432000"/>
                <a:gd name="connsiteX7-47" fmla="*/ 1701800 w 12192000"/>
                <a:gd name="connsiteY7-48" fmla="*/ 432000 h 432000"/>
                <a:gd name="connsiteX8-49" fmla="*/ 2020148 w 12192000"/>
                <a:gd name="connsiteY8-50" fmla="*/ 432000 h 432000"/>
                <a:gd name="connsiteX9-51" fmla="*/ 10171852 w 12192000"/>
                <a:gd name="connsiteY9-52" fmla="*/ 432000 h 432000"/>
                <a:gd name="connsiteX10-53" fmla="*/ 10349652 w 12192000"/>
                <a:gd name="connsiteY10-54" fmla="*/ 432000 h 432000"/>
                <a:gd name="connsiteX11-55" fmla="*/ 10349652 w 12192000"/>
                <a:gd name="connsiteY11-56" fmla="*/ 431978 h 432000"/>
                <a:gd name="connsiteX12-57" fmla="*/ 11488667 w 12192000"/>
                <a:gd name="connsiteY12-58" fmla="*/ 431832 h 432000"/>
                <a:gd name="connsiteX13-59" fmla="*/ 12192000 w 12192000"/>
                <a:gd name="connsiteY13-60" fmla="*/ 2332 h 432000"/>
                <a:gd name="connsiteX14-61" fmla="*/ 10349652 w 12192000"/>
                <a:gd name="connsiteY14-62" fmla="*/ 206 h 432000"/>
                <a:gd name="connsiteX0-63" fmla="*/ 12192000 w 12192000"/>
                <a:gd name="connsiteY0-64" fmla="*/ 2332 h 432000"/>
                <a:gd name="connsiteX1-65" fmla="*/ 2020148 w 12192000"/>
                <a:gd name="connsiteY1-66" fmla="*/ 0 h 432000"/>
                <a:gd name="connsiteX2-67" fmla="*/ 1701800 w 12192000"/>
                <a:gd name="connsiteY2-68" fmla="*/ 0 h 432000"/>
                <a:gd name="connsiteX3-69" fmla="*/ 1701800 w 12192000"/>
                <a:gd name="connsiteY3-70" fmla="*/ 368 h 432000"/>
                <a:gd name="connsiteX4-71" fmla="*/ 0 w 12192000"/>
                <a:gd name="connsiteY4-72" fmla="*/ 2332 h 432000"/>
                <a:gd name="connsiteX5-73" fmla="*/ 703333 w 12192000"/>
                <a:gd name="connsiteY5-74" fmla="*/ 431832 h 432000"/>
                <a:gd name="connsiteX6-75" fmla="*/ 1701800 w 12192000"/>
                <a:gd name="connsiteY6-76" fmla="*/ 431960 h 432000"/>
                <a:gd name="connsiteX7-77" fmla="*/ 1701800 w 12192000"/>
                <a:gd name="connsiteY7-78" fmla="*/ 432000 h 432000"/>
                <a:gd name="connsiteX8-79" fmla="*/ 2020148 w 12192000"/>
                <a:gd name="connsiteY8-80" fmla="*/ 432000 h 432000"/>
                <a:gd name="connsiteX9-81" fmla="*/ 10171852 w 12192000"/>
                <a:gd name="connsiteY9-82" fmla="*/ 432000 h 432000"/>
                <a:gd name="connsiteX10-83" fmla="*/ 10349652 w 12192000"/>
                <a:gd name="connsiteY10-84" fmla="*/ 432000 h 432000"/>
                <a:gd name="connsiteX11-85" fmla="*/ 10349652 w 12192000"/>
                <a:gd name="connsiteY11-86" fmla="*/ 431978 h 432000"/>
                <a:gd name="connsiteX12-87" fmla="*/ 11488667 w 12192000"/>
                <a:gd name="connsiteY12-88" fmla="*/ 431832 h 432000"/>
                <a:gd name="connsiteX13-89" fmla="*/ 12192000 w 12192000"/>
                <a:gd name="connsiteY13-90" fmla="*/ 2332 h 432000"/>
                <a:gd name="connsiteX0-91" fmla="*/ 12192000 w 12192000"/>
                <a:gd name="connsiteY0-92" fmla="*/ 2332 h 432000"/>
                <a:gd name="connsiteX1-93" fmla="*/ 2020148 w 12192000"/>
                <a:gd name="connsiteY1-94" fmla="*/ 0 h 432000"/>
                <a:gd name="connsiteX2-95" fmla="*/ 1701800 w 12192000"/>
                <a:gd name="connsiteY2-96" fmla="*/ 0 h 432000"/>
                <a:gd name="connsiteX3-97" fmla="*/ 1701800 w 12192000"/>
                <a:gd name="connsiteY3-98" fmla="*/ 368 h 432000"/>
                <a:gd name="connsiteX4-99" fmla="*/ 0 w 12192000"/>
                <a:gd name="connsiteY4-100" fmla="*/ 2332 h 432000"/>
                <a:gd name="connsiteX5-101" fmla="*/ 703333 w 12192000"/>
                <a:gd name="connsiteY5-102" fmla="*/ 431832 h 432000"/>
                <a:gd name="connsiteX6-103" fmla="*/ 1701800 w 12192000"/>
                <a:gd name="connsiteY6-104" fmla="*/ 431960 h 432000"/>
                <a:gd name="connsiteX7-105" fmla="*/ 1701800 w 12192000"/>
                <a:gd name="connsiteY7-106" fmla="*/ 432000 h 432000"/>
                <a:gd name="connsiteX8-107" fmla="*/ 2020148 w 12192000"/>
                <a:gd name="connsiteY8-108" fmla="*/ 432000 h 432000"/>
                <a:gd name="connsiteX9-109" fmla="*/ 10171852 w 12192000"/>
                <a:gd name="connsiteY9-110" fmla="*/ 432000 h 432000"/>
                <a:gd name="connsiteX10-111" fmla="*/ 10349652 w 12192000"/>
                <a:gd name="connsiteY10-112" fmla="*/ 432000 h 432000"/>
                <a:gd name="connsiteX11-113" fmla="*/ 11488667 w 12192000"/>
                <a:gd name="connsiteY11-114" fmla="*/ 431832 h 432000"/>
                <a:gd name="connsiteX12-115" fmla="*/ 12192000 w 12192000"/>
                <a:gd name="connsiteY12-116" fmla="*/ 2332 h 432000"/>
                <a:gd name="connsiteX0-117" fmla="*/ 12192000 w 12192000"/>
                <a:gd name="connsiteY0-118" fmla="*/ 2332 h 432000"/>
                <a:gd name="connsiteX1-119" fmla="*/ 2020148 w 12192000"/>
                <a:gd name="connsiteY1-120" fmla="*/ 0 h 432000"/>
                <a:gd name="connsiteX2-121" fmla="*/ 1701800 w 12192000"/>
                <a:gd name="connsiteY2-122" fmla="*/ 0 h 432000"/>
                <a:gd name="connsiteX3-123" fmla="*/ 1701800 w 12192000"/>
                <a:gd name="connsiteY3-124" fmla="*/ 368 h 432000"/>
                <a:gd name="connsiteX4-125" fmla="*/ 0 w 12192000"/>
                <a:gd name="connsiteY4-126" fmla="*/ 2332 h 432000"/>
                <a:gd name="connsiteX5-127" fmla="*/ 703333 w 12192000"/>
                <a:gd name="connsiteY5-128" fmla="*/ 431832 h 432000"/>
                <a:gd name="connsiteX6-129" fmla="*/ 1701800 w 12192000"/>
                <a:gd name="connsiteY6-130" fmla="*/ 431960 h 432000"/>
                <a:gd name="connsiteX7-131" fmla="*/ 1701800 w 12192000"/>
                <a:gd name="connsiteY7-132" fmla="*/ 432000 h 432000"/>
                <a:gd name="connsiteX8-133" fmla="*/ 2020148 w 12192000"/>
                <a:gd name="connsiteY8-134" fmla="*/ 432000 h 432000"/>
                <a:gd name="connsiteX9-135" fmla="*/ 10171852 w 12192000"/>
                <a:gd name="connsiteY9-136" fmla="*/ 432000 h 432000"/>
                <a:gd name="connsiteX10-137" fmla="*/ 11488667 w 12192000"/>
                <a:gd name="connsiteY10-138" fmla="*/ 431832 h 432000"/>
                <a:gd name="connsiteX11-139" fmla="*/ 12192000 w 12192000"/>
                <a:gd name="connsiteY11-140" fmla="*/ 2332 h 432000"/>
                <a:gd name="connsiteX0-141" fmla="*/ 12192000 w 12192000"/>
                <a:gd name="connsiteY0-142" fmla="*/ 2332 h 432000"/>
                <a:gd name="connsiteX1-143" fmla="*/ 2020148 w 12192000"/>
                <a:gd name="connsiteY1-144" fmla="*/ 0 h 432000"/>
                <a:gd name="connsiteX2-145" fmla="*/ 1701800 w 12192000"/>
                <a:gd name="connsiteY2-146" fmla="*/ 0 h 432000"/>
                <a:gd name="connsiteX3-147" fmla="*/ 1701800 w 12192000"/>
                <a:gd name="connsiteY3-148" fmla="*/ 368 h 432000"/>
                <a:gd name="connsiteX4-149" fmla="*/ 0 w 12192000"/>
                <a:gd name="connsiteY4-150" fmla="*/ 2332 h 432000"/>
                <a:gd name="connsiteX5-151" fmla="*/ 703333 w 12192000"/>
                <a:gd name="connsiteY5-152" fmla="*/ 431832 h 432000"/>
                <a:gd name="connsiteX6-153" fmla="*/ 1701800 w 12192000"/>
                <a:gd name="connsiteY6-154" fmla="*/ 431960 h 432000"/>
                <a:gd name="connsiteX7-155" fmla="*/ 1701800 w 12192000"/>
                <a:gd name="connsiteY7-156" fmla="*/ 432000 h 432000"/>
                <a:gd name="connsiteX8-157" fmla="*/ 2020148 w 12192000"/>
                <a:gd name="connsiteY8-158" fmla="*/ 432000 h 432000"/>
                <a:gd name="connsiteX9-159" fmla="*/ 11488667 w 12192000"/>
                <a:gd name="connsiteY9-160" fmla="*/ 431832 h 432000"/>
                <a:gd name="connsiteX10-161" fmla="*/ 12192000 w 12192000"/>
                <a:gd name="connsiteY10-162" fmla="*/ 2332 h 432000"/>
                <a:gd name="connsiteX0-163" fmla="*/ 12192000 w 12192000"/>
                <a:gd name="connsiteY0-164" fmla="*/ 2332 h 432000"/>
                <a:gd name="connsiteX1-165" fmla="*/ 2020148 w 12192000"/>
                <a:gd name="connsiteY1-166" fmla="*/ 0 h 432000"/>
                <a:gd name="connsiteX2-167" fmla="*/ 1701800 w 12192000"/>
                <a:gd name="connsiteY2-168" fmla="*/ 0 h 432000"/>
                <a:gd name="connsiteX3-169" fmla="*/ 1701800 w 12192000"/>
                <a:gd name="connsiteY3-170" fmla="*/ 368 h 432000"/>
                <a:gd name="connsiteX4-171" fmla="*/ 0 w 12192000"/>
                <a:gd name="connsiteY4-172" fmla="*/ 2332 h 432000"/>
                <a:gd name="connsiteX5-173" fmla="*/ 703333 w 12192000"/>
                <a:gd name="connsiteY5-174" fmla="*/ 431832 h 432000"/>
                <a:gd name="connsiteX6-175" fmla="*/ 1701800 w 12192000"/>
                <a:gd name="connsiteY6-176" fmla="*/ 431960 h 432000"/>
                <a:gd name="connsiteX7-177" fmla="*/ 1701800 w 12192000"/>
                <a:gd name="connsiteY7-178" fmla="*/ 432000 h 432000"/>
                <a:gd name="connsiteX8-179" fmla="*/ 11488667 w 12192000"/>
                <a:gd name="connsiteY8-180" fmla="*/ 431832 h 432000"/>
                <a:gd name="connsiteX9-181" fmla="*/ 12192000 w 12192000"/>
                <a:gd name="connsiteY9-182" fmla="*/ 2332 h 432000"/>
                <a:gd name="connsiteX0-183" fmla="*/ 12192000 w 12192000"/>
                <a:gd name="connsiteY0-184" fmla="*/ 2332 h 431960"/>
                <a:gd name="connsiteX1-185" fmla="*/ 2020148 w 12192000"/>
                <a:gd name="connsiteY1-186" fmla="*/ 0 h 431960"/>
                <a:gd name="connsiteX2-187" fmla="*/ 1701800 w 12192000"/>
                <a:gd name="connsiteY2-188" fmla="*/ 0 h 431960"/>
                <a:gd name="connsiteX3-189" fmla="*/ 1701800 w 12192000"/>
                <a:gd name="connsiteY3-190" fmla="*/ 368 h 431960"/>
                <a:gd name="connsiteX4-191" fmla="*/ 0 w 12192000"/>
                <a:gd name="connsiteY4-192" fmla="*/ 2332 h 431960"/>
                <a:gd name="connsiteX5-193" fmla="*/ 703333 w 12192000"/>
                <a:gd name="connsiteY5-194" fmla="*/ 431832 h 431960"/>
                <a:gd name="connsiteX6-195" fmla="*/ 1701800 w 12192000"/>
                <a:gd name="connsiteY6-196" fmla="*/ 431960 h 431960"/>
                <a:gd name="connsiteX7-197" fmla="*/ 11488667 w 12192000"/>
                <a:gd name="connsiteY7-198" fmla="*/ 431832 h 431960"/>
                <a:gd name="connsiteX8-199" fmla="*/ 12192000 w 12192000"/>
                <a:gd name="connsiteY8-200" fmla="*/ 2332 h 431960"/>
                <a:gd name="connsiteX0-201" fmla="*/ 12192000 w 12192000"/>
                <a:gd name="connsiteY0-202" fmla="*/ 2332 h 431839"/>
                <a:gd name="connsiteX1-203" fmla="*/ 2020148 w 12192000"/>
                <a:gd name="connsiteY1-204" fmla="*/ 0 h 431839"/>
                <a:gd name="connsiteX2-205" fmla="*/ 1701800 w 12192000"/>
                <a:gd name="connsiteY2-206" fmla="*/ 0 h 431839"/>
                <a:gd name="connsiteX3-207" fmla="*/ 1701800 w 12192000"/>
                <a:gd name="connsiteY3-208" fmla="*/ 368 h 431839"/>
                <a:gd name="connsiteX4-209" fmla="*/ 0 w 12192000"/>
                <a:gd name="connsiteY4-210" fmla="*/ 2332 h 431839"/>
                <a:gd name="connsiteX5-211" fmla="*/ 703333 w 12192000"/>
                <a:gd name="connsiteY5-212" fmla="*/ 431832 h 431839"/>
                <a:gd name="connsiteX6-213" fmla="*/ 11488667 w 12192000"/>
                <a:gd name="connsiteY6-214" fmla="*/ 431832 h 431839"/>
                <a:gd name="connsiteX7-215" fmla="*/ 12192000 w 12192000"/>
                <a:gd name="connsiteY7-216" fmla="*/ 2332 h 431839"/>
                <a:gd name="connsiteX0-217" fmla="*/ 12192000 w 12192000"/>
                <a:gd name="connsiteY0-218" fmla="*/ 2332 h 431839"/>
                <a:gd name="connsiteX1-219" fmla="*/ 2020148 w 12192000"/>
                <a:gd name="connsiteY1-220" fmla="*/ 0 h 431839"/>
                <a:gd name="connsiteX2-221" fmla="*/ 1701800 w 12192000"/>
                <a:gd name="connsiteY2-222" fmla="*/ 0 h 431839"/>
                <a:gd name="connsiteX3-223" fmla="*/ 0 w 12192000"/>
                <a:gd name="connsiteY3-224" fmla="*/ 2332 h 431839"/>
                <a:gd name="connsiteX4-225" fmla="*/ 703333 w 12192000"/>
                <a:gd name="connsiteY4-226" fmla="*/ 431832 h 431839"/>
                <a:gd name="connsiteX5-227" fmla="*/ 11488667 w 12192000"/>
                <a:gd name="connsiteY5-228" fmla="*/ 431832 h 431839"/>
                <a:gd name="connsiteX6-229" fmla="*/ 12192000 w 12192000"/>
                <a:gd name="connsiteY6-230" fmla="*/ 2332 h 431839"/>
                <a:gd name="connsiteX0-231" fmla="*/ 12192000 w 12192000"/>
                <a:gd name="connsiteY0-232" fmla="*/ 2332 h 431839"/>
                <a:gd name="connsiteX1-233" fmla="*/ 2020148 w 12192000"/>
                <a:gd name="connsiteY1-234" fmla="*/ 0 h 431839"/>
                <a:gd name="connsiteX2-235" fmla="*/ 0 w 12192000"/>
                <a:gd name="connsiteY2-236" fmla="*/ 2332 h 431839"/>
                <a:gd name="connsiteX3-237" fmla="*/ 703333 w 12192000"/>
                <a:gd name="connsiteY3-238" fmla="*/ 431832 h 431839"/>
                <a:gd name="connsiteX4-239" fmla="*/ 11488667 w 12192000"/>
                <a:gd name="connsiteY4-240" fmla="*/ 431832 h 431839"/>
                <a:gd name="connsiteX5-241" fmla="*/ 12192000 w 12192000"/>
                <a:gd name="connsiteY5-242" fmla="*/ 2332 h 431839"/>
                <a:gd name="connsiteX0-243" fmla="*/ 12192000 w 12192000"/>
                <a:gd name="connsiteY0-244" fmla="*/ 0 h 429507"/>
                <a:gd name="connsiteX1-245" fmla="*/ 0 w 12192000"/>
                <a:gd name="connsiteY1-246" fmla="*/ 0 h 429507"/>
                <a:gd name="connsiteX2-247" fmla="*/ 703333 w 12192000"/>
                <a:gd name="connsiteY2-248" fmla="*/ 429500 h 429507"/>
                <a:gd name="connsiteX3-249" fmla="*/ 11488667 w 12192000"/>
                <a:gd name="connsiteY3-250" fmla="*/ 429500 h 429507"/>
                <a:gd name="connsiteX4-251" fmla="*/ 12192000 w 12192000"/>
                <a:gd name="connsiteY4-252" fmla="*/ 0 h 4295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429507">
                  <a:moveTo>
                    <a:pt x="12192000" y="0"/>
                  </a:moveTo>
                  <a:lnTo>
                    <a:pt x="0" y="0"/>
                  </a:lnTo>
                  <a:cubicBezTo>
                    <a:pt x="100382" y="231430"/>
                    <a:pt x="370722" y="430885"/>
                    <a:pt x="703333" y="429500"/>
                  </a:cubicBezTo>
                  <a:lnTo>
                    <a:pt x="11488667" y="429500"/>
                  </a:lnTo>
                  <a:cubicBezTo>
                    <a:pt x="11821278" y="430885"/>
                    <a:pt x="12091618" y="231430"/>
                    <a:pt x="12192000" y="0"/>
                  </a:cubicBezTo>
                  <a:close/>
                </a:path>
              </a:pathLst>
            </a:custGeom>
            <a:blipFill dpi="0" rotWithShape="1">
              <a:blip r:embed="rId4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 userDrawn="1"/>
        </p:nvSpPr>
        <p:spPr>
          <a:xfrm>
            <a:off x="3185886" y="3319608"/>
            <a:ext cx="5820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CONTENTS</a:t>
            </a:r>
            <a:endParaRPr lang="zh-CN" altLang="en-US" sz="6600"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3185886" y="3873606"/>
            <a:ext cx="5820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目    录</a:t>
            </a:r>
          </a:p>
        </p:txBody>
      </p:sp>
      <p:sp>
        <p:nvSpPr>
          <p:cNvPr id="46" name="任意多边形: 形状 45"/>
          <p:cNvSpPr/>
          <p:nvPr userDrawn="1"/>
        </p:nvSpPr>
        <p:spPr>
          <a:xfrm>
            <a:off x="3759200" y="143561"/>
            <a:ext cx="4673600" cy="3863378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bg1">
                  <a:alpha val="55000"/>
                </a:schemeClr>
              </a:gs>
              <a:gs pos="42000">
                <a:schemeClr val="bg1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63" name="文本占位符 6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3" name="文本占位符 61"/>
          <p:cNvSpPr>
            <a:spLocks noGrp="1"/>
          </p:cNvSpPr>
          <p:nvPr>
            <p:ph type="body" sz="quarter" idx="32" hasCustomPrompt="1"/>
          </p:nvPr>
        </p:nvSpPr>
        <p:spPr>
          <a:xfrm>
            <a:off x="3017043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74" name="文本占位符 61"/>
          <p:cNvSpPr>
            <a:spLocks noGrp="1"/>
          </p:cNvSpPr>
          <p:nvPr>
            <p:ph type="body" sz="quarter" idx="33" hasCustomPrompt="1"/>
          </p:nvPr>
        </p:nvSpPr>
        <p:spPr>
          <a:xfrm>
            <a:off x="3017043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6" name="文本占位符 61"/>
          <p:cNvSpPr>
            <a:spLocks noGrp="1"/>
          </p:cNvSpPr>
          <p:nvPr>
            <p:ph type="body" sz="quarter" idx="35" hasCustomPrompt="1"/>
          </p:nvPr>
        </p:nvSpPr>
        <p:spPr>
          <a:xfrm>
            <a:off x="5522118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77" name="文本占位符 61"/>
          <p:cNvSpPr>
            <a:spLocks noGrp="1"/>
          </p:cNvSpPr>
          <p:nvPr>
            <p:ph type="body" sz="quarter" idx="36" hasCustomPrompt="1"/>
          </p:nvPr>
        </p:nvSpPr>
        <p:spPr>
          <a:xfrm>
            <a:off x="5522118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9" name="文本占位符 61"/>
          <p:cNvSpPr>
            <a:spLocks noGrp="1"/>
          </p:cNvSpPr>
          <p:nvPr>
            <p:ph type="body" sz="quarter" idx="38" hasCustomPrompt="1"/>
          </p:nvPr>
        </p:nvSpPr>
        <p:spPr>
          <a:xfrm>
            <a:off x="7779543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80" name="文本占位符 61"/>
          <p:cNvSpPr>
            <a:spLocks noGrp="1"/>
          </p:cNvSpPr>
          <p:nvPr>
            <p:ph type="body" sz="quarter" idx="39" hasCustomPrompt="1"/>
          </p:nvPr>
        </p:nvSpPr>
        <p:spPr>
          <a:xfrm>
            <a:off x="7779543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82" name="文本占位符 61"/>
          <p:cNvSpPr>
            <a:spLocks noGrp="1"/>
          </p:cNvSpPr>
          <p:nvPr>
            <p:ph type="body" sz="quarter" idx="41" hasCustomPrompt="1"/>
          </p:nvPr>
        </p:nvSpPr>
        <p:spPr>
          <a:xfrm>
            <a:off x="10034587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83" name="文本占位符 61"/>
          <p:cNvSpPr>
            <a:spLocks noGrp="1"/>
          </p:cNvSpPr>
          <p:nvPr>
            <p:ph type="body" sz="quarter" idx="42" hasCustomPrompt="1"/>
          </p:nvPr>
        </p:nvSpPr>
        <p:spPr>
          <a:xfrm>
            <a:off x="10034587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6531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75"/>
          <p:cNvSpPr>
            <a:spLocks noGrp="1"/>
          </p:cNvSpPr>
          <p:nvPr>
            <p:ph type="body" sz="quarter" idx="12" hasCustomPrompt="1"/>
          </p:nvPr>
        </p:nvSpPr>
        <p:spPr>
          <a:xfrm>
            <a:off x="6668044" y="857721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 descr="图片包含 建筑, 户外, 砖, 前&#10;&#10;描述已自动生成"/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5444514" cy="6858000"/>
          </a:xfrm>
          <a:custGeom>
            <a:avLst/>
            <a:gdLst>
              <a:gd name="connsiteX0" fmla="*/ 0 w 5881394"/>
              <a:gd name="connsiteY0" fmla="*/ 0 h 6858000"/>
              <a:gd name="connsiteX1" fmla="*/ 5881394 w 5881394"/>
              <a:gd name="connsiteY1" fmla="*/ 0 h 6858000"/>
              <a:gd name="connsiteX2" fmla="*/ 5881394 w 5881394"/>
              <a:gd name="connsiteY2" fmla="*/ 6858000 h 6858000"/>
              <a:gd name="connsiteX3" fmla="*/ 0 w 58813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1394" h="6858000">
                <a:moveTo>
                  <a:pt x="0" y="0"/>
                </a:moveTo>
                <a:lnTo>
                  <a:pt x="5881394" y="0"/>
                </a:lnTo>
                <a:lnTo>
                  <a:pt x="588139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 userDrawn="1"/>
        </p:nvSpPr>
        <p:spPr>
          <a:xfrm rot="16200000">
            <a:off x="2141478" y="3044384"/>
            <a:ext cx="5820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CONTENTS</a:t>
            </a:r>
            <a:endParaRPr lang="zh-CN" altLang="en-US" sz="6600"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444514" y="0"/>
            <a:ext cx="429507" cy="6858000"/>
            <a:chOff x="5883725" y="0"/>
            <a:chExt cx="429507" cy="6858000"/>
          </a:xfrm>
          <a:effectLst>
            <a:outerShdw blurRad="76200" dist="50800" algn="l" rotWithShape="0">
              <a:schemeClr val="accent3">
                <a:alpha val="20000"/>
              </a:schemeClr>
            </a:outerShdw>
          </a:effectLst>
        </p:grpSpPr>
        <p:sp>
          <p:nvSpPr>
            <p:cNvPr id="7" name="任意多边形: 形状 6"/>
            <p:cNvSpPr>
              <a:spLocks noChangeAspect="1"/>
            </p:cNvSpPr>
            <p:nvPr/>
          </p:nvSpPr>
          <p:spPr>
            <a:xfrm rot="5400000" flipV="1">
              <a:off x="2669479" y="3214246"/>
              <a:ext cx="6858000" cy="429507"/>
            </a:xfrm>
            <a:custGeom>
              <a:avLst/>
              <a:gdLst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2020148 w 6858000"/>
                <a:gd name="connsiteY13" fmla="*/ 0 h 432000"/>
                <a:gd name="connsiteX14" fmla="*/ 1813578 w 6858000"/>
                <a:gd name="connsiteY14" fmla="*/ 0 h 432000"/>
                <a:gd name="connsiteX15" fmla="*/ 1813578 w 6858000"/>
                <a:gd name="connsiteY15" fmla="*/ 239 h 432000"/>
                <a:gd name="connsiteX0-1" fmla="*/ 0 w 6858000"/>
                <a:gd name="connsiteY0-2" fmla="*/ 2332 h 432000"/>
                <a:gd name="connsiteX1-3" fmla="*/ 703333 w 6858000"/>
                <a:gd name="connsiteY1-4" fmla="*/ 431832 h 432000"/>
                <a:gd name="connsiteX2-5" fmla="*/ 1813578 w 6858000"/>
                <a:gd name="connsiteY2-6" fmla="*/ 431974 h 432000"/>
                <a:gd name="connsiteX3-7" fmla="*/ 1813578 w 6858000"/>
                <a:gd name="connsiteY3-8" fmla="*/ 432000 h 432000"/>
                <a:gd name="connsiteX4-9" fmla="*/ 2020148 w 6858000"/>
                <a:gd name="connsiteY4-10" fmla="*/ 432000 h 432000"/>
                <a:gd name="connsiteX5-11" fmla="*/ 4837852 w 6858000"/>
                <a:gd name="connsiteY5-12" fmla="*/ 432000 h 432000"/>
                <a:gd name="connsiteX6-13" fmla="*/ 4965700 w 6858000"/>
                <a:gd name="connsiteY6-14" fmla="*/ 432000 h 432000"/>
                <a:gd name="connsiteX7-15" fmla="*/ 4965700 w 6858000"/>
                <a:gd name="connsiteY7-16" fmla="*/ 431984 h 432000"/>
                <a:gd name="connsiteX8-17" fmla="*/ 6154667 w 6858000"/>
                <a:gd name="connsiteY8-18" fmla="*/ 431832 h 432000"/>
                <a:gd name="connsiteX9-19" fmla="*/ 6858000 w 6858000"/>
                <a:gd name="connsiteY9-20" fmla="*/ 2332 h 432000"/>
                <a:gd name="connsiteX10-21" fmla="*/ 4965700 w 6858000"/>
                <a:gd name="connsiteY10-22" fmla="*/ 148 h 432000"/>
                <a:gd name="connsiteX11-23" fmla="*/ 4965700 w 6858000"/>
                <a:gd name="connsiteY11-24" fmla="*/ 0 h 432000"/>
                <a:gd name="connsiteX12-25" fmla="*/ 4837852 w 6858000"/>
                <a:gd name="connsiteY12-26" fmla="*/ 0 h 432000"/>
                <a:gd name="connsiteX13-27" fmla="*/ 2020148 w 6858000"/>
                <a:gd name="connsiteY13-28" fmla="*/ 0 h 432000"/>
                <a:gd name="connsiteX14-29" fmla="*/ 1813578 w 6858000"/>
                <a:gd name="connsiteY14-30" fmla="*/ 0 h 432000"/>
                <a:gd name="connsiteX15-31" fmla="*/ 0 w 6858000"/>
                <a:gd name="connsiteY15-32" fmla="*/ 2332 h 432000"/>
                <a:gd name="connsiteX0-33" fmla="*/ 0 w 6858000"/>
                <a:gd name="connsiteY0-34" fmla="*/ 2332 h 432000"/>
                <a:gd name="connsiteX1-35" fmla="*/ 703333 w 6858000"/>
                <a:gd name="connsiteY1-36" fmla="*/ 431832 h 432000"/>
                <a:gd name="connsiteX2-37" fmla="*/ 1813578 w 6858000"/>
                <a:gd name="connsiteY2-38" fmla="*/ 431974 h 432000"/>
                <a:gd name="connsiteX3-39" fmla="*/ 1813578 w 6858000"/>
                <a:gd name="connsiteY3-40" fmla="*/ 432000 h 432000"/>
                <a:gd name="connsiteX4-41" fmla="*/ 2020148 w 6858000"/>
                <a:gd name="connsiteY4-42" fmla="*/ 432000 h 432000"/>
                <a:gd name="connsiteX5-43" fmla="*/ 4837852 w 6858000"/>
                <a:gd name="connsiteY5-44" fmla="*/ 432000 h 432000"/>
                <a:gd name="connsiteX6-45" fmla="*/ 4965700 w 6858000"/>
                <a:gd name="connsiteY6-46" fmla="*/ 432000 h 432000"/>
                <a:gd name="connsiteX7-47" fmla="*/ 4965700 w 6858000"/>
                <a:gd name="connsiteY7-48" fmla="*/ 431984 h 432000"/>
                <a:gd name="connsiteX8-49" fmla="*/ 6154667 w 6858000"/>
                <a:gd name="connsiteY8-50" fmla="*/ 431832 h 432000"/>
                <a:gd name="connsiteX9-51" fmla="*/ 6858000 w 6858000"/>
                <a:gd name="connsiteY9-52" fmla="*/ 2332 h 432000"/>
                <a:gd name="connsiteX10-53" fmla="*/ 4965700 w 6858000"/>
                <a:gd name="connsiteY10-54" fmla="*/ 148 h 432000"/>
                <a:gd name="connsiteX11-55" fmla="*/ 4965700 w 6858000"/>
                <a:gd name="connsiteY11-56" fmla="*/ 0 h 432000"/>
                <a:gd name="connsiteX12-57" fmla="*/ 4837852 w 6858000"/>
                <a:gd name="connsiteY12-58" fmla="*/ 0 h 432000"/>
                <a:gd name="connsiteX13-59" fmla="*/ 1813578 w 6858000"/>
                <a:gd name="connsiteY13-60" fmla="*/ 0 h 432000"/>
                <a:gd name="connsiteX14-61" fmla="*/ 0 w 6858000"/>
                <a:gd name="connsiteY14-62" fmla="*/ 2332 h 432000"/>
                <a:gd name="connsiteX0-63" fmla="*/ 0 w 6858000"/>
                <a:gd name="connsiteY0-64" fmla="*/ 2332 h 432000"/>
                <a:gd name="connsiteX1-65" fmla="*/ 703333 w 6858000"/>
                <a:gd name="connsiteY1-66" fmla="*/ 431832 h 432000"/>
                <a:gd name="connsiteX2-67" fmla="*/ 1813578 w 6858000"/>
                <a:gd name="connsiteY2-68" fmla="*/ 431974 h 432000"/>
                <a:gd name="connsiteX3-69" fmla="*/ 1813578 w 6858000"/>
                <a:gd name="connsiteY3-70" fmla="*/ 432000 h 432000"/>
                <a:gd name="connsiteX4-71" fmla="*/ 2020148 w 6858000"/>
                <a:gd name="connsiteY4-72" fmla="*/ 432000 h 432000"/>
                <a:gd name="connsiteX5-73" fmla="*/ 4837852 w 6858000"/>
                <a:gd name="connsiteY5-74" fmla="*/ 432000 h 432000"/>
                <a:gd name="connsiteX6-75" fmla="*/ 4965700 w 6858000"/>
                <a:gd name="connsiteY6-76" fmla="*/ 432000 h 432000"/>
                <a:gd name="connsiteX7-77" fmla="*/ 4965700 w 6858000"/>
                <a:gd name="connsiteY7-78" fmla="*/ 431984 h 432000"/>
                <a:gd name="connsiteX8-79" fmla="*/ 6154667 w 6858000"/>
                <a:gd name="connsiteY8-80" fmla="*/ 431832 h 432000"/>
                <a:gd name="connsiteX9-81" fmla="*/ 6858000 w 6858000"/>
                <a:gd name="connsiteY9-82" fmla="*/ 2332 h 432000"/>
                <a:gd name="connsiteX10-83" fmla="*/ 4965700 w 6858000"/>
                <a:gd name="connsiteY10-84" fmla="*/ 148 h 432000"/>
                <a:gd name="connsiteX11-85" fmla="*/ 4965700 w 6858000"/>
                <a:gd name="connsiteY11-86" fmla="*/ 0 h 432000"/>
                <a:gd name="connsiteX12-87" fmla="*/ 4837852 w 6858000"/>
                <a:gd name="connsiteY12-88" fmla="*/ 0 h 432000"/>
                <a:gd name="connsiteX13-89" fmla="*/ 0 w 6858000"/>
                <a:gd name="connsiteY13-90" fmla="*/ 2332 h 432000"/>
                <a:gd name="connsiteX0-91" fmla="*/ 0 w 6858000"/>
                <a:gd name="connsiteY0-92" fmla="*/ 2332 h 432000"/>
                <a:gd name="connsiteX1-93" fmla="*/ 703333 w 6858000"/>
                <a:gd name="connsiteY1-94" fmla="*/ 431832 h 432000"/>
                <a:gd name="connsiteX2-95" fmla="*/ 1813578 w 6858000"/>
                <a:gd name="connsiteY2-96" fmla="*/ 431974 h 432000"/>
                <a:gd name="connsiteX3-97" fmla="*/ 2020148 w 6858000"/>
                <a:gd name="connsiteY3-98" fmla="*/ 432000 h 432000"/>
                <a:gd name="connsiteX4-99" fmla="*/ 4837852 w 6858000"/>
                <a:gd name="connsiteY4-100" fmla="*/ 432000 h 432000"/>
                <a:gd name="connsiteX5-101" fmla="*/ 4965700 w 6858000"/>
                <a:gd name="connsiteY5-102" fmla="*/ 432000 h 432000"/>
                <a:gd name="connsiteX6-103" fmla="*/ 4965700 w 6858000"/>
                <a:gd name="connsiteY6-104" fmla="*/ 431984 h 432000"/>
                <a:gd name="connsiteX7-105" fmla="*/ 6154667 w 6858000"/>
                <a:gd name="connsiteY7-106" fmla="*/ 431832 h 432000"/>
                <a:gd name="connsiteX8-107" fmla="*/ 6858000 w 6858000"/>
                <a:gd name="connsiteY8-108" fmla="*/ 2332 h 432000"/>
                <a:gd name="connsiteX9-109" fmla="*/ 4965700 w 6858000"/>
                <a:gd name="connsiteY9-110" fmla="*/ 148 h 432000"/>
                <a:gd name="connsiteX10-111" fmla="*/ 4965700 w 6858000"/>
                <a:gd name="connsiteY10-112" fmla="*/ 0 h 432000"/>
                <a:gd name="connsiteX11-113" fmla="*/ 4837852 w 6858000"/>
                <a:gd name="connsiteY11-114" fmla="*/ 0 h 432000"/>
                <a:gd name="connsiteX12-115" fmla="*/ 0 w 6858000"/>
                <a:gd name="connsiteY12-116" fmla="*/ 2332 h 432000"/>
                <a:gd name="connsiteX0-117" fmla="*/ 0 w 6858000"/>
                <a:gd name="connsiteY0-118" fmla="*/ 2332 h 432000"/>
                <a:gd name="connsiteX1-119" fmla="*/ 703333 w 6858000"/>
                <a:gd name="connsiteY1-120" fmla="*/ 431832 h 432000"/>
                <a:gd name="connsiteX2-121" fmla="*/ 2020148 w 6858000"/>
                <a:gd name="connsiteY2-122" fmla="*/ 432000 h 432000"/>
                <a:gd name="connsiteX3-123" fmla="*/ 4837852 w 6858000"/>
                <a:gd name="connsiteY3-124" fmla="*/ 432000 h 432000"/>
                <a:gd name="connsiteX4-125" fmla="*/ 4965700 w 6858000"/>
                <a:gd name="connsiteY4-126" fmla="*/ 432000 h 432000"/>
                <a:gd name="connsiteX5-127" fmla="*/ 4965700 w 6858000"/>
                <a:gd name="connsiteY5-128" fmla="*/ 431984 h 432000"/>
                <a:gd name="connsiteX6-129" fmla="*/ 6154667 w 6858000"/>
                <a:gd name="connsiteY6-130" fmla="*/ 431832 h 432000"/>
                <a:gd name="connsiteX7-131" fmla="*/ 6858000 w 6858000"/>
                <a:gd name="connsiteY7-132" fmla="*/ 2332 h 432000"/>
                <a:gd name="connsiteX8-133" fmla="*/ 4965700 w 6858000"/>
                <a:gd name="connsiteY8-134" fmla="*/ 148 h 432000"/>
                <a:gd name="connsiteX9-135" fmla="*/ 4965700 w 6858000"/>
                <a:gd name="connsiteY9-136" fmla="*/ 0 h 432000"/>
                <a:gd name="connsiteX10-137" fmla="*/ 4837852 w 6858000"/>
                <a:gd name="connsiteY10-138" fmla="*/ 0 h 432000"/>
                <a:gd name="connsiteX11-139" fmla="*/ 0 w 6858000"/>
                <a:gd name="connsiteY11-140" fmla="*/ 2332 h 432000"/>
                <a:gd name="connsiteX0-141" fmla="*/ 0 w 6858000"/>
                <a:gd name="connsiteY0-142" fmla="*/ 2332 h 432000"/>
                <a:gd name="connsiteX1-143" fmla="*/ 703333 w 6858000"/>
                <a:gd name="connsiteY1-144" fmla="*/ 431832 h 432000"/>
                <a:gd name="connsiteX2-145" fmla="*/ 4837852 w 6858000"/>
                <a:gd name="connsiteY2-146" fmla="*/ 432000 h 432000"/>
                <a:gd name="connsiteX3-147" fmla="*/ 4965700 w 6858000"/>
                <a:gd name="connsiteY3-148" fmla="*/ 432000 h 432000"/>
                <a:gd name="connsiteX4-149" fmla="*/ 4965700 w 6858000"/>
                <a:gd name="connsiteY4-150" fmla="*/ 431984 h 432000"/>
                <a:gd name="connsiteX5-151" fmla="*/ 6154667 w 6858000"/>
                <a:gd name="connsiteY5-152" fmla="*/ 431832 h 432000"/>
                <a:gd name="connsiteX6-153" fmla="*/ 6858000 w 6858000"/>
                <a:gd name="connsiteY6-154" fmla="*/ 2332 h 432000"/>
                <a:gd name="connsiteX7-155" fmla="*/ 4965700 w 6858000"/>
                <a:gd name="connsiteY7-156" fmla="*/ 148 h 432000"/>
                <a:gd name="connsiteX8-157" fmla="*/ 4965700 w 6858000"/>
                <a:gd name="connsiteY8-158" fmla="*/ 0 h 432000"/>
                <a:gd name="connsiteX9-159" fmla="*/ 4837852 w 6858000"/>
                <a:gd name="connsiteY9-160" fmla="*/ 0 h 432000"/>
                <a:gd name="connsiteX10-161" fmla="*/ 0 w 6858000"/>
                <a:gd name="connsiteY10-162" fmla="*/ 2332 h 432000"/>
                <a:gd name="connsiteX0-163" fmla="*/ 0 w 6858000"/>
                <a:gd name="connsiteY0-164" fmla="*/ 2332 h 432000"/>
                <a:gd name="connsiteX1-165" fmla="*/ 703333 w 6858000"/>
                <a:gd name="connsiteY1-166" fmla="*/ 431832 h 432000"/>
                <a:gd name="connsiteX2-167" fmla="*/ 4837852 w 6858000"/>
                <a:gd name="connsiteY2-168" fmla="*/ 432000 h 432000"/>
                <a:gd name="connsiteX3-169" fmla="*/ 4965700 w 6858000"/>
                <a:gd name="connsiteY3-170" fmla="*/ 432000 h 432000"/>
                <a:gd name="connsiteX4-171" fmla="*/ 4965700 w 6858000"/>
                <a:gd name="connsiteY4-172" fmla="*/ 431984 h 432000"/>
                <a:gd name="connsiteX5-173" fmla="*/ 6154667 w 6858000"/>
                <a:gd name="connsiteY5-174" fmla="*/ 431832 h 432000"/>
                <a:gd name="connsiteX6-175" fmla="*/ 6858000 w 6858000"/>
                <a:gd name="connsiteY6-176" fmla="*/ 2332 h 432000"/>
                <a:gd name="connsiteX7-177" fmla="*/ 4965700 w 6858000"/>
                <a:gd name="connsiteY7-178" fmla="*/ 148 h 432000"/>
                <a:gd name="connsiteX8-179" fmla="*/ 4965700 w 6858000"/>
                <a:gd name="connsiteY8-180" fmla="*/ 0 h 432000"/>
                <a:gd name="connsiteX9-181" fmla="*/ 0 w 6858000"/>
                <a:gd name="connsiteY9-182" fmla="*/ 2332 h 432000"/>
                <a:gd name="connsiteX0-183" fmla="*/ 0 w 6858000"/>
                <a:gd name="connsiteY0-184" fmla="*/ 2184 h 431852"/>
                <a:gd name="connsiteX1-185" fmla="*/ 703333 w 6858000"/>
                <a:gd name="connsiteY1-186" fmla="*/ 431684 h 431852"/>
                <a:gd name="connsiteX2-187" fmla="*/ 4837852 w 6858000"/>
                <a:gd name="connsiteY2-188" fmla="*/ 431852 h 431852"/>
                <a:gd name="connsiteX3-189" fmla="*/ 4965700 w 6858000"/>
                <a:gd name="connsiteY3-190" fmla="*/ 431852 h 431852"/>
                <a:gd name="connsiteX4-191" fmla="*/ 4965700 w 6858000"/>
                <a:gd name="connsiteY4-192" fmla="*/ 431836 h 431852"/>
                <a:gd name="connsiteX5-193" fmla="*/ 6154667 w 6858000"/>
                <a:gd name="connsiteY5-194" fmla="*/ 431684 h 431852"/>
                <a:gd name="connsiteX6-195" fmla="*/ 6858000 w 6858000"/>
                <a:gd name="connsiteY6-196" fmla="*/ 2184 h 431852"/>
                <a:gd name="connsiteX7-197" fmla="*/ 4965700 w 6858000"/>
                <a:gd name="connsiteY7-198" fmla="*/ 0 h 431852"/>
                <a:gd name="connsiteX8-199" fmla="*/ 0 w 6858000"/>
                <a:gd name="connsiteY8-200" fmla="*/ 2184 h 431852"/>
                <a:gd name="connsiteX0-201" fmla="*/ 0 w 6858000"/>
                <a:gd name="connsiteY0-202" fmla="*/ 0 h 429668"/>
                <a:gd name="connsiteX1-203" fmla="*/ 703333 w 6858000"/>
                <a:gd name="connsiteY1-204" fmla="*/ 429500 h 429668"/>
                <a:gd name="connsiteX2-205" fmla="*/ 4837852 w 6858000"/>
                <a:gd name="connsiteY2-206" fmla="*/ 429668 h 429668"/>
                <a:gd name="connsiteX3-207" fmla="*/ 4965700 w 6858000"/>
                <a:gd name="connsiteY3-208" fmla="*/ 429668 h 429668"/>
                <a:gd name="connsiteX4-209" fmla="*/ 4965700 w 6858000"/>
                <a:gd name="connsiteY4-210" fmla="*/ 429652 h 429668"/>
                <a:gd name="connsiteX5-211" fmla="*/ 6154667 w 6858000"/>
                <a:gd name="connsiteY5-212" fmla="*/ 429500 h 429668"/>
                <a:gd name="connsiteX6-213" fmla="*/ 6858000 w 6858000"/>
                <a:gd name="connsiteY6-214" fmla="*/ 0 h 429668"/>
                <a:gd name="connsiteX7-215" fmla="*/ 0 w 6858000"/>
                <a:gd name="connsiteY7-216" fmla="*/ 0 h 429668"/>
                <a:gd name="connsiteX0-217" fmla="*/ 0 w 6858000"/>
                <a:gd name="connsiteY0-218" fmla="*/ 0 h 429668"/>
                <a:gd name="connsiteX1-219" fmla="*/ 703333 w 6858000"/>
                <a:gd name="connsiteY1-220" fmla="*/ 429500 h 429668"/>
                <a:gd name="connsiteX2-221" fmla="*/ 4837852 w 6858000"/>
                <a:gd name="connsiteY2-222" fmla="*/ 429668 h 429668"/>
                <a:gd name="connsiteX3-223" fmla="*/ 4965700 w 6858000"/>
                <a:gd name="connsiteY3-224" fmla="*/ 429668 h 429668"/>
                <a:gd name="connsiteX4-225" fmla="*/ 6154667 w 6858000"/>
                <a:gd name="connsiteY4-226" fmla="*/ 429500 h 429668"/>
                <a:gd name="connsiteX5-227" fmla="*/ 6858000 w 6858000"/>
                <a:gd name="connsiteY5-228" fmla="*/ 0 h 429668"/>
                <a:gd name="connsiteX6-229" fmla="*/ 0 w 6858000"/>
                <a:gd name="connsiteY6-230" fmla="*/ 0 h 429668"/>
                <a:gd name="connsiteX0-231" fmla="*/ 0 w 6858000"/>
                <a:gd name="connsiteY0-232" fmla="*/ 0 h 429668"/>
                <a:gd name="connsiteX1-233" fmla="*/ 703333 w 6858000"/>
                <a:gd name="connsiteY1-234" fmla="*/ 429500 h 429668"/>
                <a:gd name="connsiteX2-235" fmla="*/ 4965700 w 6858000"/>
                <a:gd name="connsiteY2-236" fmla="*/ 429668 h 429668"/>
                <a:gd name="connsiteX3-237" fmla="*/ 6154667 w 6858000"/>
                <a:gd name="connsiteY3-238" fmla="*/ 429500 h 429668"/>
                <a:gd name="connsiteX4-239" fmla="*/ 6858000 w 6858000"/>
                <a:gd name="connsiteY4-240" fmla="*/ 0 h 429668"/>
                <a:gd name="connsiteX5-241" fmla="*/ 0 w 6858000"/>
                <a:gd name="connsiteY5-242" fmla="*/ 0 h 429668"/>
                <a:gd name="connsiteX0-243" fmla="*/ 0 w 6858000"/>
                <a:gd name="connsiteY0-244" fmla="*/ 0 h 429507"/>
                <a:gd name="connsiteX1-245" fmla="*/ 703333 w 6858000"/>
                <a:gd name="connsiteY1-246" fmla="*/ 429500 h 429507"/>
                <a:gd name="connsiteX2-247" fmla="*/ 6154667 w 6858000"/>
                <a:gd name="connsiteY2-248" fmla="*/ 429500 h 429507"/>
                <a:gd name="connsiteX3-249" fmla="*/ 6858000 w 6858000"/>
                <a:gd name="connsiteY3-250" fmla="*/ 0 h 429507"/>
                <a:gd name="connsiteX4-251" fmla="*/ 0 w 6858000"/>
                <a:gd name="connsiteY4-252" fmla="*/ 0 h 4295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58000" h="429507">
                  <a:moveTo>
                    <a:pt x="0" y="0"/>
                  </a:moveTo>
                  <a:cubicBezTo>
                    <a:pt x="100382" y="231430"/>
                    <a:pt x="370722" y="430885"/>
                    <a:pt x="703333" y="429500"/>
                  </a:cubicBezTo>
                  <a:lnTo>
                    <a:pt x="6154667" y="429500"/>
                  </a:lnTo>
                  <a:cubicBezTo>
                    <a:pt x="6487278" y="430885"/>
                    <a:pt x="6757618" y="231430"/>
                    <a:pt x="6858000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  <a:effectLst>
              <a:outerShdw blurRad="101600" dist="38100" algn="t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8" name="任意多边形: 形状 7"/>
            <p:cNvSpPr>
              <a:spLocks noChangeAspect="1"/>
            </p:cNvSpPr>
            <p:nvPr/>
          </p:nvSpPr>
          <p:spPr>
            <a:xfrm rot="5400000" flipV="1">
              <a:off x="2669479" y="3214246"/>
              <a:ext cx="6858000" cy="429507"/>
            </a:xfrm>
            <a:custGeom>
              <a:avLst/>
              <a:gdLst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2020148 w 6858000"/>
                <a:gd name="connsiteY13" fmla="*/ 0 h 432000"/>
                <a:gd name="connsiteX14" fmla="*/ 1813578 w 6858000"/>
                <a:gd name="connsiteY14" fmla="*/ 0 h 432000"/>
                <a:gd name="connsiteX15" fmla="*/ 1813578 w 6858000"/>
                <a:gd name="connsiteY15" fmla="*/ 239 h 432000"/>
                <a:gd name="connsiteX0-1" fmla="*/ 0 w 6858000"/>
                <a:gd name="connsiteY0-2" fmla="*/ 2332 h 432000"/>
                <a:gd name="connsiteX1-3" fmla="*/ 703333 w 6858000"/>
                <a:gd name="connsiteY1-4" fmla="*/ 431832 h 432000"/>
                <a:gd name="connsiteX2-5" fmla="*/ 1813578 w 6858000"/>
                <a:gd name="connsiteY2-6" fmla="*/ 431974 h 432000"/>
                <a:gd name="connsiteX3-7" fmla="*/ 1813578 w 6858000"/>
                <a:gd name="connsiteY3-8" fmla="*/ 432000 h 432000"/>
                <a:gd name="connsiteX4-9" fmla="*/ 2020148 w 6858000"/>
                <a:gd name="connsiteY4-10" fmla="*/ 432000 h 432000"/>
                <a:gd name="connsiteX5-11" fmla="*/ 4837852 w 6858000"/>
                <a:gd name="connsiteY5-12" fmla="*/ 432000 h 432000"/>
                <a:gd name="connsiteX6-13" fmla="*/ 4965700 w 6858000"/>
                <a:gd name="connsiteY6-14" fmla="*/ 432000 h 432000"/>
                <a:gd name="connsiteX7-15" fmla="*/ 4965700 w 6858000"/>
                <a:gd name="connsiteY7-16" fmla="*/ 431984 h 432000"/>
                <a:gd name="connsiteX8-17" fmla="*/ 6154667 w 6858000"/>
                <a:gd name="connsiteY8-18" fmla="*/ 431832 h 432000"/>
                <a:gd name="connsiteX9-19" fmla="*/ 6858000 w 6858000"/>
                <a:gd name="connsiteY9-20" fmla="*/ 2332 h 432000"/>
                <a:gd name="connsiteX10-21" fmla="*/ 4965700 w 6858000"/>
                <a:gd name="connsiteY10-22" fmla="*/ 148 h 432000"/>
                <a:gd name="connsiteX11-23" fmla="*/ 4965700 w 6858000"/>
                <a:gd name="connsiteY11-24" fmla="*/ 0 h 432000"/>
                <a:gd name="connsiteX12-25" fmla="*/ 4837852 w 6858000"/>
                <a:gd name="connsiteY12-26" fmla="*/ 0 h 432000"/>
                <a:gd name="connsiteX13-27" fmla="*/ 2020148 w 6858000"/>
                <a:gd name="connsiteY13-28" fmla="*/ 0 h 432000"/>
                <a:gd name="connsiteX14-29" fmla="*/ 1813578 w 6858000"/>
                <a:gd name="connsiteY14-30" fmla="*/ 0 h 432000"/>
                <a:gd name="connsiteX15-31" fmla="*/ 0 w 6858000"/>
                <a:gd name="connsiteY15-32" fmla="*/ 2332 h 432000"/>
                <a:gd name="connsiteX0-33" fmla="*/ 0 w 6858000"/>
                <a:gd name="connsiteY0-34" fmla="*/ 2332 h 432000"/>
                <a:gd name="connsiteX1-35" fmla="*/ 703333 w 6858000"/>
                <a:gd name="connsiteY1-36" fmla="*/ 431832 h 432000"/>
                <a:gd name="connsiteX2-37" fmla="*/ 1813578 w 6858000"/>
                <a:gd name="connsiteY2-38" fmla="*/ 431974 h 432000"/>
                <a:gd name="connsiteX3-39" fmla="*/ 1813578 w 6858000"/>
                <a:gd name="connsiteY3-40" fmla="*/ 432000 h 432000"/>
                <a:gd name="connsiteX4-41" fmla="*/ 2020148 w 6858000"/>
                <a:gd name="connsiteY4-42" fmla="*/ 432000 h 432000"/>
                <a:gd name="connsiteX5-43" fmla="*/ 4837852 w 6858000"/>
                <a:gd name="connsiteY5-44" fmla="*/ 432000 h 432000"/>
                <a:gd name="connsiteX6-45" fmla="*/ 4965700 w 6858000"/>
                <a:gd name="connsiteY6-46" fmla="*/ 432000 h 432000"/>
                <a:gd name="connsiteX7-47" fmla="*/ 4965700 w 6858000"/>
                <a:gd name="connsiteY7-48" fmla="*/ 431984 h 432000"/>
                <a:gd name="connsiteX8-49" fmla="*/ 6154667 w 6858000"/>
                <a:gd name="connsiteY8-50" fmla="*/ 431832 h 432000"/>
                <a:gd name="connsiteX9-51" fmla="*/ 6858000 w 6858000"/>
                <a:gd name="connsiteY9-52" fmla="*/ 2332 h 432000"/>
                <a:gd name="connsiteX10-53" fmla="*/ 4965700 w 6858000"/>
                <a:gd name="connsiteY10-54" fmla="*/ 148 h 432000"/>
                <a:gd name="connsiteX11-55" fmla="*/ 4965700 w 6858000"/>
                <a:gd name="connsiteY11-56" fmla="*/ 0 h 432000"/>
                <a:gd name="connsiteX12-57" fmla="*/ 4837852 w 6858000"/>
                <a:gd name="connsiteY12-58" fmla="*/ 0 h 432000"/>
                <a:gd name="connsiteX13-59" fmla="*/ 1813578 w 6858000"/>
                <a:gd name="connsiteY13-60" fmla="*/ 0 h 432000"/>
                <a:gd name="connsiteX14-61" fmla="*/ 0 w 6858000"/>
                <a:gd name="connsiteY14-62" fmla="*/ 2332 h 432000"/>
                <a:gd name="connsiteX0-63" fmla="*/ 0 w 6858000"/>
                <a:gd name="connsiteY0-64" fmla="*/ 2332 h 432000"/>
                <a:gd name="connsiteX1-65" fmla="*/ 703333 w 6858000"/>
                <a:gd name="connsiteY1-66" fmla="*/ 431832 h 432000"/>
                <a:gd name="connsiteX2-67" fmla="*/ 1813578 w 6858000"/>
                <a:gd name="connsiteY2-68" fmla="*/ 431974 h 432000"/>
                <a:gd name="connsiteX3-69" fmla="*/ 1813578 w 6858000"/>
                <a:gd name="connsiteY3-70" fmla="*/ 432000 h 432000"/>
                <a:gd name="connsiteX4-71" fmla="*/ 2020148 w 6858000"/>
                <a:gd name="connsiteY4-72" fmla="*/ 432000 h 432000"/>
                <a:gd name="connsiteX5-73" fmla="*/ 4837852 w 6858000"/>
                <a:gd name="connsiteY5-74" fmla="*/ 432000 h 432000"/>
                <a:gd name="connsiteX6-75" fmla="*/ 4965700 w 6858000"/>
                <a:gd name="connsiteY6-76" fmla="*/ 432000 h 432000"/>
                <a:gd name="connsiteX7-77" fmla="*/ 4965700 w 6858000"/>
                <a:gd name="connsiteY7-78" fmla="*/ 431984 h 432000"/>
                <a:gd name="connsiteX8-79" fmla="*/ 6154667 w 6858000"/>
                <a:gd name="connsiteY8-80" fmla="*/ 431832 h 432000"/>
                <a:gd name="connsiteX9-81" fmla="*/ 6858000 w 6858000"/>
                <a:gd name="connsiteY9-82" fmla="*/ 2332 h 432000"/>
                <a:gd name="connsiteX10-83" fmla="*/ 4965700 w 6858000"/>
                <a:gd name="connsiteY10-84" fmla="*/ 148 h 432000"/>
                <a:gd name="connsiteX11-85" fmla="*/ 4965700 w 6858000"/>
                <a:gd name="connsiteY11-86" fmla="*/ 0 h 432000"/>
                <a:gd name="connsiteX12-87" fmla="*/ 4837852 w 6858000"/>
                <a:gd name="connsiteY12-88" fmla="*/ 0 h 432000"/>
                <a:gd name="connsiteX13-89" fmla="*/ 0 w 6858000"/>
                <a:gd name="connsiteY13-90" fmla="*/ 2332 h 432000"/>
                <a:gd name="connsiteX0-91" fmla="*/ 0 w 6858000"/>
                <a:gd name="connsiteY0-92" fmla="*/ 2332 h 432000"/>
                <a:gd name="connsiteX1-93" fmla="*/ 703333 w 6858000"/>
                <a:gd name="connsiteY1-94" fmla="*/ 431832 h 432000"/>
                <a:gd name="connsiteX2-95" fmla="*/ 1813578 w 6858000"/>
                <a:gd name="connsiteY2-96" fmla="*/ 431974 h 432000"/>
                <a:gd name="connsiteX3-97" fmla="*/ 2020148 w 6858000"/>
                <a:gd name="connsiteY3-98" fmla="*/ 432000 h 432000"/>
                <a:gd name="connsiteX4-99" fmla="*/ 4837852 w 6858000"/>
                <a:gd name="connsiteY4-100" fmla="*/ 432000 h 432000"/>
                <a:gd name="connsiteX5-101" fmla="*/ 4965700 w 6858000"/>
                <a:gd name="connsiteY5-102" fmla="*/ 432000 h 432000"/>
                <a:gd name="connsiteX6-103" fmla="*/ 4965700 w 6858000"/>
                <a:gd name="connsiteY6-104" fmla="*/ 431984 h 432000"/>
                <a:gd name="connsiteX7-105" fmla="*/ 6154667 w 6858000"/>
                <a:gd name="connsiteY7-106" fmla="*/ 431832 h 432000"/>
                <a:gd name="connsiteX8-107" fmla="*/ 6858000 w 6858000"/>
                <a:gd name="connsiteY8-108" fmla="*/ 2332 h 432000"/>
                <a:gd name="connsiteX9-109" fmla="*/ 4965700 w 6858000"/>
                <a:gd name="connsiteY9-110" fmla="*/ 148 h 432000"/>
                <a:gd name="connsiteX10-111" fmla="*/ 4965700 w 6858000"/>
                <a:gd name="connsiteY10-112" fmla="*/ 0 h 432000"/>
                <a:gd name="connsiteX11-113" fmla="*/ 4837852 w 6858000"/>
                <a:gd name="connsiteY11-114" fmla="*/ 0 h 432000"/>
                <a:gd name="connsiteX12-115" fmla="*/ 0 w 6858000"/>
                <a:gd name="connsiteY12-116" fmla="*/ 2332 h 432000"/>
                <a:gd name="connsiteX0-117" fmla="*/ 0 w 6858000"/>
                <a:gd name="connsiteY0-118" fmla="*/ 2332 h 432000"/>
                <a:gd name="connsiteX1-119" fmla="*/ 703333 w 6858000"/>
                <a:gd name="connsiteY1-120" fmla="*/ 431832 h 432000"/>
                <a:gd name="connsiteX2-121" fmla="*/ 2020148 w 6858000"/>
                <a:gd name="connsiteY2-122" fmla="*/ 432000 h 432000"/>
                <a:gd name="connsiteX3-123" fmla="*/ 4837852 w 6858000"/>
                <a:gd name="connsiteY3-124" fmla="*/ 432000 h 432000"/>
                <a:gd name="connsiteX4-125" fmla="*/ 4965700 w 6858000"/>
                <a:gd name="connsiteY4-126" fmla="*/ 432000 h 432000"/>
                <a:gd name="connsiteX5-127" fmla="*/ 4965700 w 6858000"/>
                <a:gd name="connsiteY5-128" fmla="*/ 431984 h 432000"/>
                <a:gd name="connsiteX6-129" fmla="*/ 6154667 w 6858000"/>
                <a:gd name="connsiteY6-130" fmla="*/ 431832 h 432000"/>
                <a:gd name="connsiteX7-131" fmla="*/ 6858000 w 6858000"/>
                <a:gd name="connsiteY7-132" fmla="*/ 2332 h 432000"/>
                <a:gd name="connsiteX8-133" fmla="*/ 4965700 w 6858000"/>
                <a:gd name="connsiteY8-134" fmla="*/ 148 h 432000"/>
                <a:gd name="connsiteX9-135" fmla="*/ 4965700 w 6858000"/>
                <a:gd name="connsiteY9-136" fmla="*/ 0 h 432000"/>
                <a:gd name="connsiteX10-137" fmla="*/ 4837852 w 6858000"/>
                <a:gd name="connsiteY10-138" fmla="*/ 0 h 432000"/>
                <a:gd name="connsiteX11-139" fmla="*/ 0 w 6858000"/>
                <a:gd name="connsiteY11-140" fmla="*/ 2332 h 432000"/>
                <a:gd name="connsiteX0-141" fmla="*/ 0 w 6858000"/>
                <a:gd name="connsiteY0-142" fmla="*/ 2332 h 432000"/>
                <a:gd name="connsiteX1-143" fmla="*/ 703333 w 6858000"/>
                <a:gd name="connsiteY1-144" fmla="*/ 431832 h 432000"/>
                <a:gd name="connsiteX2-145" fmla="*/ 4837852 w 6858000"/>
                <a:gd name="connsiteY2-146" fmla="*/ 432000 h 432000"/>
                <a:gd name="connsiteX3-147" fmla="*/ 4965700 w 6858000"/>
                <a:gd name="connsiteY3-148" fmla="*/ 432000 h 432000"/>
                <a:gd name="connsiteX4-149" fmla="*/ 4965700 w 6858000"/>
                <a:gd name="connsiteY4-150" fmla="*/ 431984 h 432000"/>
                <a:gd name="connsiteX5-151" fmla="*/ 6154667 w 6858000"/>
                <a:gd name="connsiteY5-152" fmla="*/ 431832 h 432000"/>
                <a:gd name="connsiteX6-153" fmla="*/ 6858000 w 6858000"/>
                <a:gd name="connsiteY6-154" fmla="*/ 2332 h 432000"/>
                <a:gd name="connsiteX7-155" fmla="*/ 4965700 w 6858000"/>
                <a:gd name="connsiteY7-156" fmla="*/ 148 h 432000"/>
                <a:gd name="connsiteX8-157" fmla="*/ 4965700 w 6858000"/>
                <a:gd name="connsiteY8-158" fmla="*/ 0 h 432000"/>
                <a:gd name="connsiteX9-159" fmla="*/ 4837852 w 6858000"/>
                <a:gd name="connsiteY9-160" fmla="*/ 0 h 432000"/>
                <a:gd name="connsiteX10-161" fmla="*/ 0 w 6858000"/>
                <a:gd name="connsiteY10-162" fmla="*/ 2332 h 432000"/>
                <a:gd name="connsiteX0-163" fmla="*/ 0 w 6858000"/>
                <a:gd name="connsiteY0-164" fmla="*/ 2332 h 432000"/>
                <a:gd name="connsiteX1-165" fmla="*/ 703333 w 6858000"/>
                <a:gd name="connsiteY1-166" fmla="*/ 431832 h 432000"/>
                <a:gd name="connsiteX2-167" fmla="*/ 4837852 w 6858000"/>
                <a:gd name="connsiteY2-168" fmla="*/ 432000 h 432000"/>
                <a:gd name="connsiteX3-169" fmla="*/ 4965700 w 6858000"/>
                <a:gd name="connsiteY3-170" fmla="*/ 432000 h 432000"/>
                <a:gd name="connsiteX4-171" fmla="*/ 4965700 w 6858000"/>
                <a:gd name="connsiteY4-172" fmla="*/ 431984 h 432000"/>
                <a:gd name="connsiteX5-173" fmla="*/ 6154667 w 6858000"/>
                <a:gd name="connsiteY5-174" fmla="*/ 431832 h 432000"/>
                <a:gd name="connsiteX6-175" fmla="*/ 6858000 w 6858000"/>
                <a:gd name="connsiteY6-176" fmla="*/ 2332 h 432000"/>
                <a:gd name="connsiteX7-177" fmla="*/ 4965700 w 6858000"/>
                <a:gd name="connsiteY7-178" fmla="*/ 148 h 432000"/>
                <a:gd name="connsiteX8-179" fmla="*/ 4965700 w 6858000"/>
                <a:gd name="connsiteY8-180" fmla="*/ 0 h 432000"/>
                <a:gd name="connsiteX9-181" fmla="*/ 0 w 6858000"/>
                <a:gd name="connsiteY9-182" fmla="*/ 2332 h 432000"/>
                <a:gd name="connsiteX0-183" fmla="*/ 0 w 6858000"/>
                <a:gd name="connsiteY0-184" fmla="*/ 2184 h 431852"/>
                <a:gd name="connsiteX1-185" fmla="*/ 703333 w 6858000"/>
                <a:gd name="connsiteY1-186" fmla="*/ 431684 h 431852"/>
                <a:gd name="connsiteX2-187" fmla="*/ 4837852 w 6858000"/>
                <a:gd name="connsiteY2-188" fmla="*/ 431852 h 431852"/>
                <a:gd name="connsiteX3-189" fmla="*/ 4965700 w 6858000"/>
                <a:gd name="connsiteY3-190" fmla="*/ 431852 h 431852"/>
                <a:gd name="connsiteX4-191" fmla="*/ 4965700 w 6858000"/>
                <a:gd name="connsiteY4-192" fmla="*/ 431836 h 431852"/>
                <a:gd name="connsiteX5-193" fmla="*/ 6154667 w 6858000"/>
                <a:gd name="connsiteY5-194" fmla="*/ 431684 h 431852"/>
                <a:gd name="connsiteX6-195" fmla="*/ 6858000 w 6858000"/>
                <a:gd name="connsiteY6-196" fmla="*/ 2184 h 431852"/>
                <a:gd name="connsiteX7-197" fmla="*/ 4965700 w 6858000"/>
                <a:gd name="connsiteY7-198" fmla="*/ 0 h 431852"/>
                <a:gd name="connsiteX8-199" fmla="*/ 0 w 6858000"/>
                <a:gd name="connsiteY8-200" fmla="*/ 2184 h 431852"/>
                <a:gd name="connsiteX0-201" fmla="*/ 0 w 6858000"/>
                <a:gd name="connsiteY0-202" fmla="*/ 0 h 429668"/>
                <a:gd name="connsiteX1-203" fmla="*/ 703333 w 6858000"/>
                <a:gd name="connsiteY1-204" fmla="*/ 429500 h 429668"/>
                <a:gd name="connsiteX2-205" fmla="*/ 4837852 w 6858000"/>
                <a:gd name="connsiteY2-206" fmla="*/ 429668 h 429668"/>
                <a:gd name="connsiteX3-207" fmla="*/ 4965700 w 6858000"/>
                <a:gd name="connsiteY3-208" fmla="*/ 429668 h 429668"/>
                <a:gd name="connsiteX4-209" fmla="*/ 4965700 w 6858000"/>
                <a:gd name="connsiteY4-210" fmla="*/ 429652 h 429668"/>
                <a:gd name="connsiteX5-211" fmla="*/ 6154667 w 6858000"/>
                <a:gd name="connsiteY5-212" fmla="*/ 429500 h 429668"/>
                <a:gd name="connsiteX6-213" fmla="*/ 6858000 w 6858000"/>
                <a:gd name="connsiteY6-214" fmla="*/ 0 h 429668"/>
                <a:gd name="connsiteX7-215" fmla="*/ 0 w 6858000"/>
                <a:gd name="connsiteY7-216" fmla="*/ 0 h 429668"/>
                <a:gd name="connsiteX0-217" fmla="*/ 0 w 6858000"/>
                <a:gd name="connsiteY0-218" fmla="*/ 0 h 429668"/>
                <a:gd name="connsiteX1-219" fmla="*/ 703333 w 6858000"/>
                <a:gd name="connsiteY1-220" fmla="*/ 429500 h 429668"/>
                <a:gd name="connsiteX2-221" fmla="*/ 4837852 w 6858000"/>
                <a:gd name="connsiteY2-222" fmla="*/ 429668 h 429668"/>
                <a:gd name="connsiteX3-223" fmla="*/ 4965700 w 6858000"/>
                <a:gd name="connsiteY3-224" fmla="*/ 429668 h 429668"/>
                <a:gd name="connsiteX4-225" fmla="*/ 6154667 w 6858000"/>
                <a:gd name="connsiteY4-226" fmla="*/ 429500 h 429668"/>
                <a:gd name="connsiteX5-227" fmla="*/ 6858000 w 6858000"/>
                <a:gd name="connsiteY5-228" fmla="*/ 0 h 429668"/>
                <a:gd name="connsiteX6-229" fmla="*/ 0 w 6858000"/>
                <a:gd name="connsiteY6-230" fmla="*/ 0 h 429668"/>
                <a:gd name="connsiteX0-231" fmla="*/ 0 w 6858000"/>
                <a:gd name="connsiteY0-232" fmla="*/ 0 h 429668"/>
                <a:gd name="connsiteX1-233" fmla="*/ 703333 w 6858000"/>
                <a:gd name="connsiteY1-234" fmla="*/ 429500 h 429668"/>
                <a:gd name="connsiteX2-235" fmla="*/ 4965700 w 6858000"/>
                <a:gd name="connsiteY2-236" fmla="*/ 429668 h 429668"/>
                <a:gd name="connsiteX3-237" fmla="*/ 6154667 w 6858000"/>
                <a:gd name="connsiteY3-238" fmla="*/ 429500 h 429668"/>
                <a:gd name="connsiteX4-239" fmla="*/ 6858000 w 6858000"/>
                <a:gd name="connsiteY4-240" fmla="*/ 0 h 429668"/>
                <a:gd name="connsiteX5-241" fmla="*/ 0 w 6858000"/>
                <a:gd name="connsiteY5-242" fmla="*/ 0 h 429668"/>
                <a:gd name="connsiteX0-243" fmla="*/ 0 w 6858000"/>
                <a:gd name="connsiteY0-244" fmla="*/ 0 h 429507"/>
                <a:gd name="connsiteX1-245" fmla="*/ 703333 w 6858000"/>
                <a:gd name="connsiteY1-246" fmla="*/ 429500 h 429507"/>
                <a:gd name="connsiteX2-247" fmla="*/ 6154667 w 6858000"/>
                <a:gd name="connsiteY2-248" fmla="*/ 429500 h 429507"/>
                <a:gd name="connsiteX3-249" fmla="*/ 6858000 w 6858000"/>
                <a:gd name="connsiteY3-250" fmla="*/ 0 h 429507"/>
                <a:gd name="connsiteX4-251" fmla="*/ 0 w 6858000"/>
                <a:gd name="connsiteY4-252" fmla="*/ 0 h 4295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58000" h="429507">
                  <a:moveTo>
                    <a:pt x="0" y="0"/>
                  </a:moveTo>
                  <a:cubicBezTo>
                    <a:pt x="100382" y="231430"/>
                    <a:pt x="370722" y="430885"/>
                    <a:pt x="703333" y="429500"/>
                  </a:cubicBezTo>
                  <a:lnTo>
                    <a:pt x="6154667" y="429500"/>
                  </a:lnTo>
                  <a:cubicBezTo>
                    <a:pt x="6487278" y="430885"/>
                    <a:pt x="6757618" y="231430"/>
                    <a:pt x="6858000" y="0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 userDrawn="1"/>
        </p:nvSpPr>
        <p:spPr>
          <a:xfrm>
            <a:off x="5118371" y="1905506"/>
            <a:ext cx="15113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gradFill>
                  <a:gsLst>
                    <a:gs pos="0">
                      <a:srgbClr val="F9FAFB"/>
                    </a:gs>
                    <a:gs pos="49000">
                      <a:schemeClr val="bg1"/>
                    </a:gs>
                    <a:gs pos="5100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>
                  <a:outerShdw blurRad="76200" dist="50800" algn="l" rotWithShape="0">
                    <a:schemeClr val="accent2">
                      <a:lumMod val="50000"/>
                      <a:alpha val="20000"/>
                    </a:schemeClr>
                  </a:outerShdw>
                </a:effectLst>
              </a:rPr>
              <a:t>目</a:t>
            </a:r>
            <a:endParaRPr lang="en-US" altLang="zh-CN" sz="4800" dirty="0">
              <a:gradFill>
                <a:gsLst>
                  <a:gs pos="0">
                    <a:srgbClr val="F9FAFB"/>
                  </a:gs>
                  <a:gs pos="49000">
                    <a:schemeClr val="bg1"/>
                  </a:gs>
                  <a:gs pos="5100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effectLst>
                <a:outerShdw blurRad="76200" dist="50800" algn="l" rotWithShape="0">
                  <a:schemeClr val="accent2">
                    <a:lumMod val="50000"/>
                    <a:alpha val="20000"/>
                  </a:schemeClr>
                </a:outerShdw>
              </a:effectLst>
            </a:endParaRPr>
          </a:p>
          <a:p>
            <a:pPr algn="ctr"/>
            <a:endParaRPr lang="en-US" altLang="zh-CN" sz="4800" dirty="0">
              <a:gradFill>
                <a:gsLst>
                  <a:gs pos="0">
                    <a:srgbClr val="F9FAFB"/>
                  </a:gs>
                  <a:gs pos="49000">
                    <a:schemeClr val="bg1"/>
                  </a:gs>
                  <a:gs pos="5100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effectLst>
                <a:outerShdw blurRad="76200" dist="50800" algn="l" rotWithShape="0">
                  <a:schemeClr val="accent2">
                    <a:lumMod val="50000"/>
                    <a:alpha val="20000"/>
                  </a:schemeClr>
                </a:outerShdw>
              </a:effectLst>
            </a:endParaRPr>
          </a:p>
          <a:p>
            <a:pPr algn="ctr"/>
            <a:endParaRPr lang="en-US" altLang="zh-CN" sz="4800" dirty="0">
              <a:gradFill>
                <a:gsLst>
                  <a:gs pos="0">
                    <a:srgbClr val="F9FAFB"/>
                  </a:gs>
                  <a:gs pos="49000">
                    <a:schemeClr val="bg1"/>
                  </a:gs>
                  <a:gs pos="5100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effectLst>
                <a:outerShdw blurRad="76200" dist="50800" algn="l" rotWithShape="0">
                  <a:schemeClr val="accent2">
                    <a:lumMod val="50000"/>
                    <a:alpha val="20000"/>
                  </a:schemeClr>
                </a:outerShdw>
              </a:effectLst>
            </a:endParaRPr>
          </a:p>
          <a:p>
            <a:pPr algn="ctr"/>
            <a:r>
              <a:rPr lang="zh-CN" altLang="en-US" sz="4800" dirty="0">
                <a:gradFill>
                  <a:gsLst>
                    <a:gs pos="0">
                      <a:srgbClr val="F9FAFB"/>
                    </a:gs>
                    <a:gs pos="49000">
                      <a:schemeClr val="bg1"/>
                    </a:gs>
                    <a:gs pos="5100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>
                  <a:outerShdw blurRad="76200" dist="50800" algn="l" rotWithShape="0">
                    <a:schemeClr val="accent2">
                      <a:lumMod val="50000"/>
                      <a:alpha val="20000"/>
                    </a:schemeClr>
                  </a:outerShdw>
                </a:effectLst>
              </a:rPr>
              <a:t>录</a:t>
            </a:r>
          </a:p>
        </p:txBody>
      </p:sp>
      <p:grpSp>
        <p:nvGrpSpPr>
          <p:cNvPr id="40" name="图形 11"/>
          <p:cNvGrpSpPr/>
          <p:nvPr/>
        </p:nvGrpSpPr>
        <p:grpSpPr>
          <a:xfrm>
            <a:off x="10546556" y="529487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41" name="任意多边形: 形状 40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2" name="任意多边形: 形状 71"/>
          <p:cNvSpPr/>
          <p:nvPr/>
        </p:nvSpPr>
        <p:spPr>
          <a:xfrm>
            <a:off x="11327181" y="623570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6" name="文本占位符 75"/>
          <p:cNvSpPr>
            <a:spLocks noGrp="1"/>
          </p:cNvSpPr>
          <p:nvPr>
            <p:ph type="body" sz="quarter" idx="10" hasCustomPrompt="1"/>
          </p:nvPr>
        </p:nvSpPr>
        <p:spPr>
          <a:xfrm>
            <a:off x="7537027" y="1164965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>
              <a:lnSpc>
                <a:spcPct val="100000"/>
              </a:lnSpc>
              <a:spcBef>
                <a:spcPts val="0"/>
              </a:spcBef>
              <a:buNone/>
              <a:defRPr lang="zh-CN" altLang="en-US" sz="200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zh-CN" altLang="en-US" dirty="0"/>
              <a:t>输入文字</a:t>
            </a:r>
          </a:p>
        </p:txBody>
      </p:sp>
      <p:sp>
        <p:nvSpPr>
          <p:cNvPr id="77" name="文本占位符 75"/>
          <p:cNvSpPr>
            <a:spLocks noGrp="1"/>
          </p:cNvSpPr>
          <p:nvPr>
            <p:ph type="body" sz="quarter" idx="11" hasCustomPrompt="1"/>
          </p:nvPr>
        </p:nvSpPr>
        <p:spPr>
          <a:xfrm>
            <a:off x="7537027" y="1448282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9" name="文本占位符 75"/>
          <p:cNvSpPr>
            <a:spLocks noGrp="1"/>
          </p:cNvSpPr>
          <p:nvPr>
            <p:ph type="body" sz="quarter" idx="13" hasCustomPrompt="1"/>
          </p:nvPr>
        </p:nvSpPr>
        <p:spPr>
          <a:xfrm>
            <a:off x="6668044" y="3088013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1" name="文本占位符 75"/>
          <p:cNvSpPr>
            <a:spLocks noGrp="1"/>
          </p:cNvSpPr>
          <p:nvPr>
            <p:ph type="body" sz="quarter" idx="14" hasCustomPrompt="1"/>
          </p:nvPr>
        </p:nvSpPr>
        <p:spPr>
          <a:xfrm>
            <a:off x="7537027" y="3395257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>
              <a:lnSpc>
                <a:spcPct val="100000"/>
              </a:lnSpc>
              <a:spcBef>
                <a:spcPts val="0"/>
              </a:spcBef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输入文字</a:t>
            </a:r>
          </a:p>
        </p:txBody>
      </p:sp>
      <p:sp>
        <p:nvSpPr>
          <p:cNvPr id="82" name="文本占位符 75"/>
          <p:cNvSpPr>
            <a:spLocks noGrp="1"/>
          </p:cNvSpPr>
          <p:nvPr>
            <p:ph type="body" sz="quarter" idx="15" hasCustomPrompt="1"/>
          </p:nvPr>
        </p:nvSpPr>
        <p:spPr>
          <a:xfrm>
            <a:off x="7537027" y="3678574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83" name="文本占位符 75"/>
          <p:cNvSpPr>
            <a:spLocks noGrp="1"/>
          </p:cNvSpPr>
          <p:nvPr>
            <p:ph type="body" sz="quarter" idx="16" hasCustomPrompt="1"/>
          </p:nvPr>
        </p:nvSpPr>
        <p:spPr>
          <a:xfrm>
            <a:off x="6668044" y="5318305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5" name="文本占位符 75"/>
          <p:cNvSpPr>
            <a:spLocks noGrp="1"/>
          </p:cNvSpPr>
          <p:nvPr>
            <p:ph type="body" sz="quarter" idx="17" hasCustomPrompt="1"/>
          </p:nvPr>
        </p:nvSpPr>
        <p:spPr>
          <a:xfrm>
            <a:off x="7537027" y="5625549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输入文字</a:t>
            </a:r>
          </a:p>
        </p:txBody>
      </p:sp>
      <p:sp>
        <p:nvSpPr>
          <p:cNvPr id="86" name="文本占位符 75"/>
          <p:cNvSpPr>
            <a:spLocks noGrp="1"/>
          </p:cNvSpPr>
          <p:nvPr>
            <p:ph type="body" sz="quarter" idx="18" hasCustomPrompt="1"/>
          </p:nvPr>
        </p:nvSpPr>
        <p:spPr>
          <a:xfrm>
            <a:off x="7537027" y="5908866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87" name="文本占位符 75"/>
          <p:cNvSpPr>
            <a:spLocks noGrp="1"/>
          </p:cNvSpPr>
          <p:nvPr>
            <p:ph type="body" sz="quarter" idx="19" hasCustomPrompt="1"/>
          </p:nvPr>
        </p:nvSpPr>
        <p:spPr>
          <a:xfrm>
            <a:off x="8825187" y="4203159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9" name="文本占位符 75"/>
          <p:cNvSpPr>
            <a:spLocks noGrp="1"/>
          </p:cNvSpPr>
          <p:nvPr>
            <p:ph type="body" sz="quarter" idx="20" hasCustomPrompt="1"/>
          </p:nvPr>
        </p:nvSpPr>
        <p:spPr>
          <a:xfrm>
            <a:off x="9694170" y="4510403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输入文字</a:t>
            </a:r>
          </a:p>
        </p:txBody>
      </p:sp>
      <p:sp>
        <p:nvSpPr>
          <p:cNvPr id="90" name="文本占位符 75"/>
          <p:cNvSpPr>
            <a:spLocks noGrp="1"/>
          </p:cNvSpPr>
          <p:nvPr>
            <p:ph type="body" sz="quarter" idx="21" hasCustomPrompt="1"/>
          </p:nvPr>
        </p:nvSpPr>
        <p:spPr>
          <a:xfrm>
            <a:off x="9694170" y="4793720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91" name="文本占位符 75"/>
          <p:cNvSpPr>
            <a:spLocks noGrp="1"/>
          </p:cNvSpPr>
          <p:nvPr>
            <p:ph type="body" sz="quarter" idx="22" hasCustomPrompt="1"/>
          </p:nvPr>
        </p:nvSpPr>
        <p:spPr>
          <a:xfrm>
            <a:off x="8825187" y="1972867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3" name="文本占位符 75"/>
          <p:cNvSpPr>
            <a:spLocks noGrp="1"/>
          </p:cNvSpPr>
          <p:nvPr>
            <p:ph type="body" sz="quarter" idx="23" hasCustomPrompt="1"/>
          </p:nvPr>
        </p:nvSpPr>
        <p:spPr>
          <a:xfrm>
            <a:off x="9694170" y="2280111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00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zh-CN" altLang="en-US" dirty="0"/>
              <a:t>输入文字</a:t>
            </a:r>
          </a:p>
        </p:txBody>
      </p:sp>
      <p:sp>
        <p:nvSpPr>
          <p:cNvPr id="94" name="文本占位符 75"/>
          <p:cNvSpPr>
            <a:spLocks noGrp="1"/>
          </p:cNvSpPr>
          <p:nvPr>
            <p:ph type="body" sz="quarter" idx="24" hasCustomPrompt="1"/>
          </p:nvPr>
        </p:nvSpPr>
        <p:spPr>
          <a:xfrm>
            <a:off x="9694170" y="2563428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1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64857" y="639533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50800" algn="ctr" rotWithShape="0">
                    <a:schemeClr val="tx1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198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易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0" y="1409721"/>
            <a:ext cx="3382251" cy="4946629"/>
          </a:xfrm>
          <a:prstGeom prst="rect">
            <a:avLst/>
          </a:prstGeom>
          <a:noFill/>
        </p:spPr>
        <p:txBody>
          <a:bodyPr wrap="square" lIns="0" tIns="0" rIns="0" rtlCol="0" anchor="t" anchorCtr="0">
            <a:noAutofit/>
          </a:bodyPr>
          <a:lstStyle>
            <a:lvl1pPr marL="514350" indent="-514350">
              <a:buFont typeface="+mj-lt"/>
              <a:buAutoNum type="arabicPeriod"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  <a:endParaRPr lang="en-US" altLang="zh-CN" dirty="0"/>
          </a:p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  <a:endParaRPr lang="en-US" altLang="zh-CN" dirty="0"/>
          </a:p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  <a:endParaRPr lang="en-US" altLang="zh-CN" dirty="0"/>
          </a:p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  <a:endParaRPr lang="en-US" altLang="zh-CN" dirty="0"/>
          </a:p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 smtClean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目    录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9" name="任意多边形: 形状 48"/>
          <p:cNvSpPr/>
          <p:nvPr userDrawn="1"/>
        </p:nvSpPr>
        <p:spPr>
          <a:xfrm>
            <a:off x="6418098" y="1320164"/>
            <a:ext cx="7850351" cy="6489403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73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0790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描述已自动生成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-132187"/>
            <a:ext cx="12192000" cy="2964773"/>
          </a:xfrm>
          <a:prstGeom prst="rect">
            <a:avLst/>
          </a:prstGeom>
        </p:spPr>
      </p:pic>
      <p:sp>
        <p:nvSpPr>
          <p:cNvPr id="4" name="平行四边形 57"/>
          <p:cNvSpPr/>
          <p:nvPr userDrawn="1"/>
        </p:nvSpPr>
        <p:spPr>
          <a:xfrm>
            <a:off x="3776334" y="2280605"/>
            <a:ext cx="7161427" cy="2336249"/>
          </a:xfrm>
          <a:custGeom>
            <a:avLst/>
            <a:gdLst>
              <a:gd name="connsiteX0" fmla="*/ 0 w 1597555"/>
              <a:gd name="connsiteY0" fmla="*/ 432000 h 432000"/>
              <a:gd name="connsiteX1" fmla="*/ 258258 w 1597555"/>
              <a:gd name="connsiteY1" fmla="*/ 0 h 432000"/>
              <a:gd name="connsiteX2" fmla="*/ 1597555 w 1597555"/>
              <a:gd name="connsiteY2" fmla="*/ 0 h 432000"/>
              <a:gd name="connsiteX3" fmla="*/ 1339297 w 1597555"/>
              <a:gd name="connsiteY3" fmla="*/ 432000 h 432000"/>
              <a:gd name="connsiteX4" fmla="*/ 0 w 1597555"/>
              <a:gd name="connsiteY4" fmla="*/ 432000 h 432000"/>
              <a:gd name="connsiteX0-1" fmla="*/ 4633628 w 6231183"/>
              <a:gd name="connsiteY0-2" fmla="*/ 4836290 h 4836290"/>
              <a:gd name="connsiteX1-3" fmla="*/ 0 w 6231183"/>
              <a:gd name="connsiteY1-4" fmla="*/ 0 h 4836290"/>
              <a:gd name="connsiteX2-5" fmla="*/ 4891886 w 6231183"/>
              <a:gd name="connsiteY2-6" fmla="*/ 4404290 h 4836290"/>
              <a:gd name="connsiteX3-7" fmla="*/ 6231183 w 6231183"/>
              <a:gd name="connsiteY3-8" fmla="*/ 4404290 h 4836290"/>
              <a:gd name="connsiteX4-9" fmla="*/ 5972925 w 6231183"/>
              <a:gd name="connsiteY4-10" fmla="*/ 4836290 h 4836290"/>
              <a:gd name="connsiteX5" fmla="*/ 4633628 w 6231183"/>
              <a:gd name="connsiteY5" fmla="*/ 4836290 h 4836290"/>
              <a:gd name="connsiteX0-11" fmla="*/ 0 w 1597555"/>
              <a:gd name="connsiteY0-12" fmla="*/ 432000 h 432000"/>
              <a:gd name="connsiteX1-13" fmla="*/ 258258 w 1597555"/>
              <a:gd name="connsiteY1-14" fmla="*/ 0 h 432000"/>
              <a:gd name="connsiteX2-15" fmla="*/ 1597555 w 1597555"/>
              <a:gd name="connsiteY2-16" fmla="*/ 0 h 432000"/>
              <a:gd name="connsiteX3-17" fmla="*/ 1339297 w 1597555"/>
              <a:gd name="connsiteY3-18" fmla="*/ 432000 h 432000"/>
              <a:gd name="connsiteX4-19" fmla="*/ 0 w 1597555"/>
              <a:gd name="connsiteY4-20" fmla="*/ 432000 h 4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97555" h="432000">
                <a:moveTo>
                  <a:pt x="0" y="432000"/>
                </a:moveTo>
                <a:lnTo>
                  <a:pt x="258258" y="0"/>
                </a:lnTo>
                <a:lnTo>
                  <a:pt x="1597555" y="0"/>
                </a:lnTo>
                <a:lnTo>
                  <a:pt x="1339297" y="432000"/>
                </a:lnTo>
                <a:lnTo>
                  <a:pt x="0" y="432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3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平行四边形 57"/>
          <p:cNvSpPr/>
          <p:nvPr userDrawn="1"/>
        </p:nvSpPr>
        <p:spPr>
          <a:xfrm>
            <a:off x="3776334" y="2280605"/>
            <a:ext cx="7161427" cy="2336249"/>
          </a:xfrm>
          <a:custGeom>
            <a:avLst/>
            <a:gdLst>
              <a:gd name="connsiteX0" fmla="*/ 0 w 1597555"/>
              <a:gd name="connsiteY0" fmla="*/ 432000 h 432000"/>
              <a:gd name="connsiteX1" fmla="*/ 258258 w 1597555"/>
              <a:gd name="connsiteY1" fmla="*/ 0 h 432000"/>
              <a:gd name="connsiteX2" fmla="*/ 1597555 w 1597555"/>
              <a:gd name="connsiteY2" fmla="*/ 0 h 432000"/>
              <a:gd name="connsiteX3" fmla="*/ 1339297 w 1597555"/>
              <a:gd name="connsiteY3" fmla="*/ 432000 h 432000"/>
              <a:gd name="connsiteX4" fmla="*/ 0 w 1597555"/>
              <a:gd name="connsiteY4" fmla="*/ 432000 h 432000"/>
              <a:gd name="connsiteX0-1" fmla="*/ 4633628 w 6231183"/>
              <a:gd name="connsiteY0-2" fmla="*/ 4836290 h 4836290"/>
              <a:gd name="connsiteX1-3" fmla="*/ 0 w 6231183"/>
              <a:gd name="connsiteY1-4" fmla="*/ 0 h 4836290"/>
              <a:gd name="connsiteX2-5" fmla="*/ 4891886 w 6231183"/>
              <a:gd name="connsiteY2-6" fmla="*/ 4404290 h 4836290"/>
              <a:gd name="connsiteX3-7" fmla="*/ 6231183 w 6231183"/>
              <a:gd name="connsiteY3-8" fmla="*/ 4404290 h 4836290"/>
              <a:gd name="connsiteX4-9" fmla="*/ 5972925 w 6231183"/>
              <a:gd name="connsiteY4-10" fmla="*/ 4836290 h 4836290"/>
              <a:gd name="connsiteX5" fmla="*/ 4633628 w 6231183"/>
              <a:gd name="connsiteY5" fmla="*/ 4836290 h 4836290"/>
              <a:gd name="connsiteX0-11" fmla="*/ 0 w 1597555"/>
              <a:gd name="connsiteY0-12" fmla="*/ 432000 h 432000"/>
              <a:gd name="connsiteX1-13" fmla="*/ 258258 w 1597555"/>
              <a:gd name="connsiteY1-14" fmla="*/ 0 h 432000"/>
              <a:gd name="connsiteX2-15" fmla="*/ 1597555 w 1597555"/>
              <a:gd name="connsiteY2-16" fmla="*/ 0 h 432000"/>
              <a:gd name="connsiteX3-17" fmla="*/ 1339297 w 1597555"/>
              <a:gd name="connsiteY3-18" fmla="*/ 432000 h 432000"/>
              <a:gd name="connsiteX4-19" fmla="*/ 0 w 1597555"/>
              <a:gd name="connsiteY4-20" fmla="*/ 432000 h 4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97555" h="432000">
                <a:moveTo>
                  <a:pt x="0" y="432000"/>
                </a:moveTo>
                <a:lnTo>
                  <a:pt x="258258" y="0"/>
                </a:lnTo>
                <a:lnTo>
                  <a:pt x="1597555" y="0"/>
                </a:lnTo>
                <a:lnTo>
                  <a:pt x="1339297" y="432000"/>
                </a:lnTo>
                <a:lnTo>
                  <a:pt x="0" y="43200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2254419" y="2205352"/>
            <a:ext cx="3081155" cy="2512652"/>
            <a:chOff x="3321729" y="1180881"/>
            <a:chExt cx="5548542" cy="4524783"/>
          </a:xfrm>
        </p:grpSpPr>
        <p:sp useBgFill="1">
          <p:nvSpPr>
            <p:cNvPr id="7" name="等腰三角形 72"/>
            <p:cNvSpPr/>
            <p:nvPr/>
          </p:nvSpPr>
          <p:spPr>
            <a:xfrm rot="10800000">
              <a:off x="3321729" y="1180881"/>
              <a:ext cx="5548542" cy="4524783"/>
            </a:xfrm>
            <a:custGeom>
              <a:avLst/>
              <a:gdLst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  <a:gd name="connsiteX0-1" fmla="*/ 667491 w 3962819"/>
                <a:gd name="connsiteY0-2" fmla="*/ 5036646 h 5036646"/>
                <a:gd name="connsiteX1-3" fmla="*/ 0 w 3962819"/>
                <a:gd name="connsiteY1-4" fmla="*/ 0 h 5036646"/>
                <a:gd name="connsiteX2-5" fmla="*/ 2315155 w 3962819"/>
                <a:gd name="connsiteY2-6" fmla="*/ 2349338 h 5036646"/>
                <a:gd name="connsiteX3-7" fmla="*/ 3962819 w 3962819"/>
                <a:gd name="connsiteY3-8" fmla="*/ 5036646 h 5036646"/>
                <a:gd name="connsiteX4" fmla="*/ 667491 w 3962819"/>
                <a:gd name="connsiteY4" fmla="*/ 5036646 h 5036646"/>
                <a:gd name="connsiteX0-9" fmla="*/ 0 w 3295328"/>
                <a:gd name="connsiteY0-10" fmla="*/ 2687308 h 2687308"/>
                <a:gd name="connsiteX1-11" fmla="*/ 1647664 w 3295328"/>
                <a:gd name="connsiteY1-12" fmla="*/ 0 h 2687308"/>
                <a:gd name="connsiteX2-13" fmla="*/ 3295328 w 3295328"/>
                <a:gd name="connsiteY2-14" fmla="*/ 2687308 h 2687308"/>
                <a:gd name="connsiteX3-15" fmla="*/ 0 w 3295328"/>
                <a:gd name="connsiteY3-16" fmla="*/ 2687308 h 26873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95328" h="2687308">
                  <a:moveTo>
                    <a:pt x="0" y="2687308"/>
                  </a:moveTo>
                  <a:lnTo>
                    <a:pt x="1647664" y="0"/>
                  </a:lnTo>
                  <a:lnTo>
                    <a:pt x="3295328" y="2687308"/>
                  </a:lnTo>
                  <a:lnTo>
                    <a:pt x="0" y="2687308"/>
                  </a:lnTo>
                  <a:close/>
                </a:path>
              </a:pathLst>
            </a:custGeom>
            <a:ln w="60325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8" name="等腰三角形 72"/>
            <p:cNvSpPr/>
            <p:nvPr/>
          </p:nvSpPr>
          <p:spPr>
            <a:xfrm rot="10800000">
              <a:off x="3575172" y="1307445"/>
              <a:ext cx="5041657" cy="4111422"/>
            </a:xfrm>
            <a:custGeom>
              <a:avLst/>
              <a:gdLst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  <a:gd name="connsiteX0-1" fmla="*/ 667491 w 3962819"/>
                <a:gd name="connsiteY0-2" fmla="*/ 5036646 h 5036646"/>
                <a:gd name="connsiteX1-3" fmla="*/ 0 w 3962819"/>
                <a:gd name="connsiteY1-4" fmla="*/ 0 h 5036646"/>
                <a:gd name="connsiteX2-5" fmla="*/ 2315155 w 3962819"/>
                <a:gd name="connsiteY2-6" fmla="*/ 2349338 h 5036646"/>
                <a:gd name="connsiteX3-7" fmla="*/ 3962819 w 3962819"/>
                <a:gd name="connsiteY3-8" fmla="*/ 5036646 h 5036646"/>
                <a:gd name="connsiteX4" fmla="*/ 667491 w 3962819"/>
                <a:gd name="connsiteY4" fmla="*/ 5036646 h 5036646"/>
                <a:gd name="connsiteX0-9" fmla="*/ 0 w 3295328"/>
                <a:gd name="connsiteY0-10" fmla="*/ 2687308 h 2687308"/>
                <a:gd name="connsiteX1-11" fmla="*/ 1647664 w 3295328"/>
                <a:gd name="connsiteY1-12" fmla="*/ 0 h 2687308"/>
                <a:gd name="connsiteX2-13" fmla="*/ 3295328 w 3295328"/>
                <a:gd name="connsiteY2-14" fmla="*/ 2687308 h 2687308"/>
                <a:gd name="connsiteX3-15" fmla="*/ 0 w 3295328"/>
                <a:gd name="connsiteY3-16" fmla="*/ 2687308 h 26873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95328" h="2687308">
                  <a:moveTo>
                    <a:pt x="0" y="2687308"/>
                  </a:moveTo>
                  <a:lnTo>
                    <a:pt x="1647664" y="0"/>
                  </a:lnTo>
                  <a:lnTo>
                    <a:pt x="3295328" y="2687308"/>
                  </a:lnTo>
                  <a:lnTo>
                    <a:pt x="0" y="2687308"/>
                  </a:lnTo>
                  <a:close/>
                </a:path>
              </a:pathLst>
            </a:cu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9" name="等腰三角形 72"/>
            <p:cNvSpPr/>
            <p:nvPr/>
          </p:nvSpPr>
          <p:spPr>
            <a:xfrm rot="10800000">
              <a:off x="3868525" y="1468969"/>
              <a:ext cx="4454949" cy="3632968"/>
            </a:xfrm>
            <a:custGeom>
              <a:avLst/>
              <a:gdLst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  <a:gd name="connsiteX0-1" fmla="*/ 667491 w 3962819"/>
                <a:gd name="connsiteY0-2" fmla="*/ 5036646 h 5036646"/>
                <a:gd name="connsiteX1-3" fmla="*/ 0 w 3962819"/>
                <a:gd name="connsiteY1-4" fmla="*/ 0 h 5036646"/>
                <a:gd name="connsiteX2-5" fmla="*/ 2315155 w 3962819"/>
                <a:gd name="connsiteY2-6" fmla="*/ 2349338 h 5036646"/>
                <a:gd name="connsiteX3-7" fmla="*/ 3962819 w 3962819"/>
                <a:gd name="connsiteY3-8" fmla="*/ 5036646 h 5036646"/>
                <a:gd name="connsiteX4" fmla="*/ 667491 w 3962819"/>
                <a:gd name="connsiteY4" fmla="*/ 5036646 h 5036646"/>
                <a:gd name="connsiteX0-9" fmla="*/ 0 w 3295328"/>
                <a:gd name="connsiteY0-10" fmla="*/ 2687308 h 2687308"/>
                <a:gd name="connsiteX1-11" fmla="*/ 1647664 w 3295328"/>
                <a:gd name="connsiteY1-12" fmla="*/ 0 h 2687308"/>
                <a:gd name="connsiteX2-13" fmla="*/ 3295328 w 3295328"/>
                <a:gd name="connsiteY2-14" fmla="*/ 2687308 h 2687308"/>
                <a:gd name="connsiteX3-15" fmla="*/ 0 w 3295328"/>
                <a:gd name="connsiteY3-16" fmla="*/ 2687308 h 26873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95328" h="2687308">
                  <a:moveTo>
                    <a:pt x="0" y="2687308"/>
                  </a:moveTo>
                  <a:lnTo>
                    <a:pt x="1647664" y="0"/>
                  </a:lnTo>
                  <a:lnTo>
                    <a:pt x="3295328" y="2687308"/>
                  </a:lnTo>
                  <a:lnTo>
                    <a:pt x="0" y="2687308"/>
                  </a:lnTo>
                  <a:close/>
                </a:path>
              </a:pathLst>
            </a:custGeom>
            <a:ln w="22225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0" name="等腰三角形 72"/>
            <p:cNvSpPr/>
            <p:nvPr/>
          </p:nvSpPr>
          <p:spPr>
            <a:xfrm rot="10800000">
              <a:off x="4093000" y="1600224"/>
              <a:ext cx="4006001" cy="3266856"/>
            </a:xfrm>
            <a:custGeom>
              <a:avLst/>
              <a:gdLst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  <a:gd name="connsiteX0-1" fmla="*/ 667491 w 3962819"/>
                <a:gd name="connsiteY0-2" fmla="*/ 5036646 h 5036646"/>
                <a:gd name="connsiteX1-3" fmla="*/ 0 w 3962819"/>
                <a:gd name="connsiteY1-4" fmla="*/ 0 h 5036646"/>
                <a:gd name="connsiteX2-5" fmla="*/ 2315155 w 3962819"/>
                <a:gd name="connsiteY2-6" fmla="*/ 2349338 h 5036646"/>
                <a:gd name="connsiteX3-7" fmla="*/ 3962819 w 3962819"/>
                <a:gd name="connsiteY3-8" fmla="*/ 5036646 h 5036646"/>
                <a:gd name="connsiteX4" fmla="*/ 667491 w 3962819"/>
                <a:gd name="connsiteY4" fmla="*/ 5036646 h 5036646"/>
                <a:gd name="connsiteX0-9" fmla="*/ 0 w 3295328"/>
                <a:gd name="connsiteY0-10" fmla="*/ 2687308 h 2687308"/>
                <a:gd name="connsiteX1-11" fmla="*/ 1647664 w 3295328"/>
                <a:gd name="connsiteY1-12" fmla="*/ 0 h 2687308"/>
                <a:gd name="connsiteX2-13" fmla="*/ 3295328 w 3295328"/>
                <a:gd name="connsiteY2-14" fmla="*/ 2687308 h 2687308"/>
                <a:gd name="connsiteX3-15" fmla="*/ 0 w 3295328"/>
                <a:gd name="connsiteY3-16" fmla="*/ 2687308 h 26873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95328" h="2687308">
                  <a:moveTo>
                    <a:pt x="0" y="2687308"/>
                  </a:moveTo>
                  <a:lnTo>
                    <a:pt x="1647664" y="0"/>
                  </a:lnTo>
                  <a:lnTo>
                    <a:pt x="3295328" y="2687308"/>
                  </a:lnTo>
                  <a:lnTo>
                    <a:pt x="0" y="2687308"/>
                  </a:lnTo>
                  <a:close/>
                </a:path>
              </a:pathLst>
            </a:custGeom>
            <a:ln w="1587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ysDash"/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72"/>
          <p:cNvSpPr/>
          <p:nvPr userDrawn="1"/>
        </p:nvSpPr>
        <p:spPr>
          <a:xfrm rot="9558934">
            <a:off x="2592773" y="4842189"/>
            <a:ext cx="310066" cy="2528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72"/>
          <p:cNvSpPr/>
          <p:nvPr userDrawn="1"/>
        </p:nvSpPr>
        <p:spPr>
          <a:xfrm rot="3112222">
            <a:off x="4973372" y="5154034"/>
            <a:ext cx="384971" cy="31394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72"/>
          <p:cNvSpPr/>
          <p:nvPr userDrawn="1"/>
        </p:nvSpPr>
        <p:spPr>
          <a:xfrm rot="4090990">
            <a:off x="5005144" y="3871388"/>
            <a:ext cx="310449" cy="25316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72"/>
          <p:cNvSpPr/>
          <p:nvPr userDrawn="1"/>
        </p:nvSpPr>
        <p:spPr>
          <a:xfrm rot="3112222">
            <a:off x="11237534" y="-630240"/>
            <a:ext cx="1695937" cy="13830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2"/>
          <p:cNvSpPr/>
          <p:nvPr userDrawn="1"/>
        </p:nvSpPr>
        <p:spPr>
          <a:xfrm rot="3459153">
            <a:off x="-602176" y="5888022"/>
            <a:ext cx="1409643" cy="114955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72"/>
          <p:cNvSpPr/>
          <p:nvPr userDrawn="1"/>
        </p:nvSpPr>
        <p:spPr>
          <a:xfrm rot="2099924">
            <a:off x="1449123" y="3187612"/>
            <a:ext cx="928428" cy="75712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3">
              <a:alpha val="98000"/>
            </a:schemeClr>
          </a:solidFill>
          <a:ln w="15875" cap="rnd">
            <a:noFill/>
            <a:prstDash val="sysDash"/>
            <a:round/>
          </a:ln>
          <a:effectLst>
            <a:softEdge rad="1143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72"/>
          <p:cNvSpPr/>
          <p:nvPr userDrawn="1"/>
        </p:nvSpPr>
        <p:spPr>
          <a:xfrm rot="11535400">
            <a:off x="525791" y="587208"/>
            <a:ext cx="693637" cy="565655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72"/>
          <p:cNvSpPr/>
          <p:nvPr userDrawn="1"/>
        </p:nvSpPr>
        <p:spPr>
          <a:xfrm rot="5132689">
            <a:off x="9465866" y="529715"/>
            <a:ext cx="648480" cy="51852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72"/>
          <p:cNvSpPr/>
          <p:nvPr userDrawn="1"/>
        </p:nvSpPr>
        <p:spPr>
          <a:xfrm rot="17882466">
            <a:off x="11606803" y="6394825"/>
            <a:ext cx="925949" cy="755103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762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图形 11"/>
          <p:cNvGrpSpPr/>
          <p:nvPr userDrawn="1"/>
        </p:nvGrpSpPr>
        <p:grpSpPr>
          <a:xfrm>
            <a:off x="5388835" y="5930177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4" name="页脚占位符 43"/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55" name="等腰三角形 72"/>
          <p:cNvSpPr/>
          <p:nvPr userDrawn="1"/>
        </p:nvSpPr>
        <p:spPr>
          <a:xfrm rot="1548234">
            <a:off x="9596070" y="4253070"/>
            <a:ext cx="628712" cy="51270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6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72"/>
          <p:cNvSpPr/>
          <p:nvPr userDrawn="1"/>
        </p:nvSpPr>
        <p:spPr>
          <a:xfrm rot="1099797">
            <a:off x="10519645" y="2011728"/>
            <a:ext cx="605829" cy="49404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/>
          </a:solidFill>
          <a:ln w="15875" cap="rnd">
            <a:noFill/>
            <a:prstDash val="sysDash"/>
            <a:round/>
          </a:ln>
          <a:effectLst>
            <a:softEdge rad="508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 userDrawn="1"/>
        </p:nvSpPr>
        <p:spPr>
          <a:xfrm>
            <a:off x="2860890" y="2475587"/>
            <a:ext cx="1861467" cy="1538759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8" name="文本框 57"/>
          <p:cNvSpPr txBox="1"/>
          <p:nvPr userDrawn="1"/>
        </p:nvSpPr>
        <p:spPr>
          <a:xfrm>
            <a:off x="5290835" y="2122418"/>
            <a:ext cx="181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effectLst/>
              </a:rPr>
              <a:t>PART</a:t>
            </a:r>
            <a:endParaRPr lang="zh-CN" altLang="en-US" sz="40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9" name="等腰三角形 72"/>
          <p:cNvSpPr/>
          <p:nvPr userDrawn="1"/>
        </p:nvSpPr>
        <p:spPr>
          <a:xfrm rot="18425155">
            <a:off x="5737726" y="1631162"/>
            <a:ext cx="724801" cy="5795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72"/>
          <p:cNvSpPr/>
          <p:nvPr userDrawn="1"/>
        </p:nvSpPr>
        <p:spPr>
          <a:xfrm rot="20213542">
            <a:off x="10951066" y="3925915"/>
            <a:ext cx="419308" cy="381761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508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0" hasCustomPrompt="1"/>
          </p:nvPr>
        </p:nvSpPr>
        <p:spPr>
          <a:xfrm>
            <a:off x="5299311" y="2417337"/>
            <a:ext cx="1711325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9900" b="1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altLang="zh-CN" sz="199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endParaRPr lang="zh-CN" altLang="en-US" dirty="0"/>
          </a:p>
        </p:txBody>
      </p:sp>
      <p:sp>
        <p:nvSpPr>
          <p:cNvPr id="63" name="文本占位符 61"/>
          <p:cNvSpPr>
            <a:spLocks noGrp="1"/>
          </p:cNvSpPr>
          <p:nvPr>
            <p:ph type="body" sz="quarter" idx="11" hasCustomPrompt="1"/>
          </p:nvPr>
        </p:nvSpPr>
        <p:spPr>
          <a:xfrm>
            <a:off x="7354836" y="2282919"/>
            <a:ext cx="2718938" cy="582763"/>
          </a:xfrm>
          <a:prstGeom prst="rect">
            <a:avLst/>
          </a:prstGeom>
          <a:noFill/>
        </p:spPr>
        <p:txBody>
          <a:bodyPr wrap="square" lIns="0" tIns="36000" rIns="0" bIns="36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buNone/>
              <a:defRPr lang="zh-CN" altLang="en-US" sz="2800" kern="1200" dirty="0">
                <a:solidFill>
                  <a:schemeClr val="bg1"/>
                </a:solidFill>
                <a:effectLst>
                  <a:outerShdw blurRad="50800" algn="ctr" rotWithShape="0">
                    <a:schemeClr val="accent3">
                      <a:alpha val="4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zh-CN" altLang="en-US" dirty="0"/>
              <a:t>点击输入标题</a:t>
            </a:r>
          </a:p>
        </p:txBody>
      </p:sp>
      <p:sp>
        <p:nvSpPr>
          <p:cNvPr id="64" name="文本占位符 61"/>
          <p:cNvSpPr>
            <a:spLocks noGrp="1"/>
          </p:cNvSpPr>
          <p:nvPr>
            <p:ph type="body" sz="quarter" idx="12" hasCustomPrompt="1"/>
          </p:nvPr>
        </p:nvSpPr>
        <p:spPr>
          <a:xfrm>
            <a:off x="7354836" y="2875047"/>
            <a:ext cx="2700693" cy="1457258"/>
          </a:xfrm>
          <a:prstGeom prst="rect">
            <a:avLst/>
          </a:prstGeom>
          <a:noFill/>
        </p:spPr>
        <p:txBody>
          <a:bodyPr wrap="square" lIns="72000" tIns="0" bIns="0" rtlCol="0">
            <a:spAutoFit/>
          </a:bodyPr>
          <a:lstStyle>
            <a:lvl1pPr>
              <a:spcBef>
                <a:spcPts val="0"/>
              </a:spcBef>
              <a:defRPr lang="zh-CN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schemeClr val="accent3">
                      <a:alpha val="40000"/>
                    </a:scheme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列举一些要点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尽量简短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多用短语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7222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95"/>
          <p:cNvSpPr/>
          <p:nvPr userDrawn="1"/>
        </p:nvSpPr>
        <p:spPr>
          <a:xfrm>
            <a:off x="-468000" y="1130300"/>
            <a:ext cx="7884800" cy="5003800"/>
          </a:xfrm>
          <a:custGeom>
            <a:avLst/>
            <a:gdLst>
              <a:gd name="connsiteX0" fmla="*/ 0 w 7884800"/>
              <a:gd name="connsiteY0" fmla="*/ 129148 h 5003800"/>
              <a:gd name="connsiteX1" fmla="*/ 129148 w 7884800"/>
              <a:gd name="connsiteY1" fmla="*/ 0 h 5003800"/>
              <a:gd name="connsiteX2" fmla="*/ 7755652 w 7884800"/>
              <a:gd name="connsiteY2" fmla="*/ 0 h 5003800"/>
              <a:gd name="connsiteX3" fmla="*/ 7884800 w 7884800"/>
              <a:gd name="connsiteY3" fmla="*/ 129148 h 5003800"/>
              <a:gd name="connsiteX4" fmla="*/ 7884800 w 7884800"/>
              <a:gd name="connsiteY4" fmla="*/ 4874652 h 5003800"/>
              <a:gd name="connsiteX5" fmla="*/ 7755652 w 7884800"/>
              <a:gd name="connsiteY5" fmla="*/ 5003800 h 5003800"/>
              <a:gd name="connsiteX6" fmla="*/ 129148 w 7884800"/>
              <a:gd name="connsiteY6" fmla="*/ 5003800 h 5003800"/>
              <a:gd name="connsiteX7" fmla="*/ 0 w 7884800"/>
              <a:gd name="connsiteY7" fmla="*/ 4874652 h 5003800"/>
              <a:gd name="connsiteX8" fmla="*/ 0 w 7884800"/>
              <a:gd name="connsiteY8" fmla="*/ 129148 h 5003800"/>
              <a:gd name="connsiteX0-1" fmla="*/ 0 w 7884800"/>
              <a:gd name="connsiteY0-2" fmla="*/ 1259448 h 6134100"/>
              <a:gd name="connsiteX1-3" fmla="*/ 468000 w 7884800"/>
              <a:gd name="connsiteY1-4" fmla="*/ 0 h 6134100"/>
              <a:gd name="connsiteX2-5" fmla="*/ 129148 w 7884800"/>
              <a:gd name="connsiteY2-6" fmla="*/ 1130300 h 6134100"/>
              <a:gd name="connsiteX3-7" fmla="*/ 7755652 w 7884800"/>
              <a:gd name="connsiteY3-8" fmla="*/ 1130300 h 6134100"/>
              <a:gd name="connsiteX4-9" fmla="*/ 7884800 w 7884800"/>
              <a:gd name="connsiteY4-10" fmla="*/ 1259448 h 6134100"/>
              <a:gd name="connsiteX5-11" fmla="*/ 7884800 w 7884800"/>
              <a:gd name="connsiteY5-12" fmla="*/ 6004952 h 6134100"/>
              <a:gd name="connsiteX6-13" fmla="*/ 7755652 w 7884800"/>
              <a:gd name="connsiteY6-14" fmla="*/ 6134100 h 6134100"/>
              <a:gd name="connsiteX7-15" fmla="*/ 129148 w 7884800"/>
              <a:gd name="connsiteY7-16" fmla="*/ 6134100 h 6134100"/>
              <a:gd name="connsiteX8-17" fmla="*/ 0 w 7884800"/>
              <a:gd name="connsiteY8-18" fmla="*/ 6004952 h 6134100"/>
              <a:gd name="connsiteX9" fmla="*/ 0 w 7884800"/>
              <a:gd name="connsiteY9" fmla="*/ 1259448 h 6134100"/>
              <a:gd name="connsiteX0-19" fmla="*/ 0 w 7884800"/>
              <a:gd name="connsiteY0-20" fmla="*/ 129148 h 5003800"/>
              <a:gd name="connsiteX1-21" fmla="*/ 129148 w 7884800"/>
              <a:gd name="connsiteY1-22" fmla="*/ 0 h 5003800"/>
              <a:gd name="connsiteX2-23" fmla="*/ 7755652 w 7884800"/>
              <a:gd name="connsiteY2-24" fmla="*/ 0 h 5003800"/>
              <a:gd name="connsiteX3-25" fmla="*/ 7884800 w 7884800"/>
              <a:gd name="connsiteY3-26" fmla="*/ 129148 h 5003800"/>
              <a:gd name="connsiteX4-27" fmla="*/ 7884800 w 7884800"/>
              <a:gd name="connsiteY4-28" fmla="*/ 4874652 h 5003800"/>
              <a:gd name="connsiteX5-29" fmla="*/ 7755652 w 7884800"/>
              <a:gd name="connsiteY5-30" fmla="*/ 5003800 h 5003800"/>
              <a:gd name="connsiteX6-31" fmla="*/ 129148 w 7884800"/>
              <a:gd name="connsiteY6-32" fmla="*/ 5003800 h 5003800"/>
              <a:gd name="connsiteX7-33" fmla="*/ 0 w 7884800"/>
              <a:gd name="connsiteY7-34" fmla="*/ 4874652 h 5003800"/>
              <a:gd name="connsiteX8-35" fmla="*/ 0 w 7884800"/>
              <a:gd name="connsiteY8-36" fmla="*/ 129148 h 5003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7884800" h="5003800">
                <a:moveTo>
                  <a:pt x="0" y="129148"/>
                </a:moveTo>
                <a:cubicBezTo>
                  <a:pt x="0" y="57822"/>
                  <a:pt x="57822" y="0"/>
                  <a:pt x="129148" y="0"/>
                </a:cubicBezTo>
                <a:lnTo>
                  <a:pt x="7755652" y="0"/>
                </a:lnTo>
                <a:cubicBezTo>
                  <a:pt x="7826978" y="0"/>
                  <a:pt x="7884800" y="57822"/>
                  <a:pt x="7884800" y="129148"/>
                </a:cubicBezTo>
                <a:lnTo>
                  <a:pt x="7884800" y="4874652"/>
                </a:lnTo>
                <a:cubicBezTo>
                  <a:pt x="7884800" y="4945978"/>
                  <a:pt x="7826978" y="5003800"/>
                  <a:pt x="7755652" y="5003800"/>
                </a:cubicBezTo>
                <a:lnTo>
                  <a:pt x="129148" y="5003800"/>
                </a:lnTo>
                <a:cubicBezTo>
                  <a:pt x="57822" y="5003800"/>
                  <a:pt x="0" y="4945978"/>
                  <a:pt x="0" y="4874652"/>
                </a:cubicBezTo>
                <a:lnTo>
                  <a:pt x="0" y="129148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507551" y="1586658"/>
            <a:ext cx="117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</a:rPr>
              <a:t>Part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latin typeface="+mj-lt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9274878" y="1423202"/>
            <a:ext cx="613872" cy="943276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marL="0" algn="l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grpSp>
        <p:nvGrpSpPr>
          <p:cNvPr id="10" name="图形 11"/>
          <p:cNvGrpSpPr/>
          <p:nvPr userDrawn="1"/>
        </p:nvGrpSpPr>
        <p:grpSpPr>
          <a:xfrm>
            <a:off x="10546556" y="529487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3" name="直接连接符 42"/>
          <p:cNvCxnSpPr/>
          <p:nvPr userDrawn="1"/>
        </p:nvCxnSpPr>
        <p:spPr>
          <a:xfrm>
            <a:off x="11518900" y="1436696"/>
            <a:ext cx="0" cy="4425089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1518900" y="2242674"/>
            <a:ext cx="0" cy="611627"/>
          </a:xfrm>
          <a:prstGeom prst="line">
            <a:avLst/>
          </a:prstGeom>
          <a:ln w="4762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689267" y="643924"/>
            <a:ext cx="255020" cy="120364"/>
            <a:chOff x="11531600" y="6153108"/>
            <a:chExt cx="403792" cy="190584"/>
          </a:xfrm>
        </p:grpSpPr>
        <p:sp>
          <p:nvSpPr>
            <p:cNvPr id="46" name="平行四边形 45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sp>
        <p:nvSpPr>
          <p:cNvPr id="49" name="任意多边形: 形状 48"/>
          <p:cNvSpPr/>
          <p:nvPr userDrawn="1"/>
        </p:nvSpPr>
        <p:spPr>
          <a:xfrm>
            <a:off x="11327181" y="623570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50" name="直接连接符 49"/>
          <p:cNvCxnSpPr/>
          <p:nvPr userDrawn="1"/>
        </p:nvCxnSpPr>
        <p:spPr>
          <a:xfrm flipH="1">
            <a:off x="898746" y="711731"/>
            <a:ext cx="4212000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图片占位符 52"/>
          <p:cNvSpPr>
            <a:spLocks noGrp="1"/>
          </p:cNvSpPr>
          <p:nvPr>
            <p:ph type="pic" sz="quarter" idx="10" hasCustomPrompt="1"/>
          </p:nvPr>
        </p:nvSpPr>
        <p:spPr>
          <a:xfrm>
            <a:off x="-116781" y="1419271"/>
            <a:ext cx="7182362" cy="4425858"/>
          </a:xfrm>
          <a:custGeom>
            <a:avLst/>
            <a:gdLst>
              <a:gd name="connsiteX0" fmla="*/ 118923 w 7182362"/>
              <a:gd name="connsiteY0" fmla="*/ 0 h 4425858"/>
              <a:gd name="connsiteX1" fmla="*/ 7063440 w 7182362"/>
              <a:gd name="connsiteY1" fmla="*/ 0 h 4425858"/>
              <a:gd name="connsiteX2" fmla="*/ 7182362 w 7182362"/>
              <a:gd name="connsiteY2" fmla="*/ 118923 h 4425858"/>
              <a:gd name="connsiteX3" fmla="*/ 7182362 w 7182362"/>
              <a:gd name="connsiteY3" fmla="*/ 4306936 h 4425858"/>
              <a:gd name="connsiteX4" fmla="*/ 7063440 w 7182362"/>
              <a:gd name="connsiteY4" fmla="*/ 4425858 h 4425858"/>
              <a:gd name="connsiteX5" fmla="*/ 118923 w 7182362"/>
              <a:gd name="connsiteY5" fmla="*/ 4425858 h 4425858"/>
              <a:gd name="connsiteX6" fmla="*/ 0 w 7182362"/>
              <a:gd name="connsiteY6" fmla="*/ 4306936 h 4425858"/>
              <a:gd name="connsiteX7" fmla="*/ 0 w 7182362"/>
              <a:gd name="connsiteY7" fmla="*/ 118923 h 4425858"/>
              <a:gd name="connsiteX8" fmla="*/ 118923 w 7182362"/>
              <a:gd name="connsiteY8" fmla="*/ 0 h 442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2362" h="4425858">
                <a:moveTo>
                  <a:pt x="118923" y="0"/>
                </a:moveTo>
                <a:lnTo>
                  <a:pt x="7063440" y="0"/>
                </a:lnTo>
                <a:cubicBezTo>
                  <a:pt x="7129119" y="0"/>
                  <a:pt x="7182362" y="53244"/>
                  <a:pt x="7182362" y="118923"/>
                </a:cubicBezTo>
                <a:lnTo>
                  <a:pt x="7182362" y="4306936"/>
                </a:lnTo>
                <a:cubicBezTo>
                  <a:pt x="7182362" y="4372615"/>
                  <a:pt x="7129119" y="4425858"/>
                  <a:pt x="7063440" y="4425858"/>
                </a:cubicBezTo>
                <a:lnTo>
                  <a:pt x="118923" y="4425858"/>
                </a:lnTo>
                <a:cubicBezTo>
                  <a:pt x="53243" y="4425858"/>
                  <a:pt x="0" y="4372615"/>
                  <a:pt x="0" y="4306936"/>
                </a:cubicBezTo>
                <a:lnTo>
                  <a:pt x="0" y="118923"/>
                </a:lnTo>
                <a:cubicBezTo>
                  <a:pt x="0" y="53244"/>
                  <a:pt x="53243" y="0"/>
                  <a:pt x="118923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点击插入本地图片</a:t>
            </a:r>
          </a:p>
        </p:txBody>
      </p:sp>
      <p:sp>
        <p:nvSpPr>
          <p:cNvPr id="54" name="文本占位符 61"/>
          <p:cNvSpPr>
            <a:spLocks noGrp="1"/>
          </p:cNvSpPr>
          <p:nvPr>
            <p:ph type="body" sz="quarter" idx="11" hasCustomPrompt="1"/>
          </p:nvPr>
        </p:nvSpPr>
        <p:spPr>
          <a:xfrm>
            <a:off x="7780173" y="2440458"/>
            <a:ext cx="3307128" cy="582763"/>
          </a:xfrm>
          <a:prstGeom prst="rect">
            <a:avLst/>
          </a:prstGeom>
          <a:noFill/>
        </p:spPr>
        <p:txBody>
          <a:bodyPr wrap="square" lIns="0" tIns="36000" rIns="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buNone/>
              <a:def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zh-CN" altLang="en-US" dirty="0"/>
              <a:t>点击输入标题</a:t>
            </a:r>
          </a:p>
        </p:txBody>
      </p:sp>
      <p:sp>
        <p:nvSpPr>
          <p:cNvPr id="55" name="文本占位符 61"/>
          <p:cNvSpPr>
            <a:spLocks noGrp="1"/>
          </p:cNvSpPr>
          <p:nvPr>
            <p:ph type="body" sz="quarter" idx="12" hasCustomPrompt="1"/>
          </p:nvPr>
        </p:nvSpPr>
        <p:spPr>
          <a:xfrm>
            <a:off x="7780173" y="3377323"/>
            <a:ext cx="3317046" cy="2561265"/>
          </a:xfrm>
          <a:prstGeom prst="rect">
            <a:avLst/>
          </a:prstGeom>
          <a:noFill/>
        </p:spPr>
        <p:txBody>
          <a:bodyPr wrap="square" lIns="72000" t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Arial" panose="020B0604020202020204" pitchFamily="34" charset="0"/>
              <a:buChar char="▼"/>
              <a:defRPr lang="zh-CN" altLang="en-US" sz="2000" kern="1200" dirty="0">
                <a:solidFill>
                  <a:schemeClr val="bg2">
                    <a:lumMod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列举一些要点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尽量简短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多用短语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3" hasCustomPrompt="1"/>
          </p:nvPr>
        </p:nvSpPr>
        <p:spPr>
          <a:xfrm>
            <a:off x="9208563" y="1658526"/>
            <a:ext cx="1528763" cy="11318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5400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5740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2902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 smtClean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 userDrawn="1"/>
        </p:nvGrpSpPr>
        <p:grpSpPr>
          <a:xfrm>
            <a:off x="4913113" y="1570861"/>
            <a:ext cx="6193037" cy="4184002"/>
            <a:chOff x="5165843" y="1461642"/>
            <a:chExt cx="6193037" cy="4184002"/>
          </a:xfrm>
        </p:grpSpPr>
        <p:sp>
          <p:nvSpPr>
            <p:cNvPr id="50" name="任意多边形: 形状 49"/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10800000" scaled="0"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/>
            <p:cNvSpPr/>
            <p:nvPr/>
          </p:nvSpPr>
          <p:spPr>
            <a:xfrm rot="16200000">
              <a:off x="6330756" y="620577"/>
              <a:ext cx="4083448" cy="5866129"/>
            </a:xfrm>
            <a:prstGeom prst="roundRect">
              <a:avLst>
                <a:gd name="adj" fmla="val 1354"/>
              </a:avLst>
            </a:prstGeom>
            <a:blipFill dpi="0" rotWithShape="1">
              <a:blip r:embed="rId5" cstate="hqprint"/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</p:grpSp>
      <p:grpSp>
        <p:nvGrpSpPr>
          <p:cNvPr id="55" name="组合 54"/>
          <p:cNvGrpSpPr/>
          <p:nvPr userDrawn="1"/>
        </p:nvGrpSpPr>
        <p:grpSpPr>
          <a:xfrm>
            <a:off x="1052570" y="1570859"/>
            <a:ext cx="3355860" cy="4184002"/>
            <a:chOff x="1052570" y="1570859"/>
            <a:chExt cx="3355860" cy="4184002"/>
          </a:xfrm>
        </p:grpSpPr>
        <p:sp>
          <p:nvSpPr>
            <p:cNvPr id="56" name="矩形: 圆角 55"/>
            <p:cNvSpPr/>
            <p:nvPr/>
          </p:nvSpPr>
          <p:spPr>
            <a:xfrm rot="16200000">
              <a:off x="638499" y="1984930"/>
              <a:ext cx="4184002" cy="3355860"/>
            </a:xfrm>
            <a:prstGeom prst="roundRect">
              <a:avLst>
                <a:gd name="adj" fmla="val 2591"/>
              </a:avLst>
            </a:prstGeom>
            <a:effectLst>
              <a:outerShdw blurRad="254000" dist="38100" dir="5400000" algn="t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b="0" i="0" u="none" strike="noStrike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57" name="矩形: 圆角 56"/>
            <p:cNvSpPr/>
            <p:nvPr/>
          </p:nvSpPr>
          <p:spPr>
            <a:xfrm rot="16200000">
              <a:off x="638499" y="1984930"/>
              <a:ext cx="4184002" cy="3355860"/>
            </a:xfrm>
            <a:prstGeom prst="roundRect">
              <a:avLst>
                <a:gd name="adj" fmla="val 2591"/>
              </a:avLst>
            </a:prstGeom>
            <a:blipFill dpi="0" rotWithShape="0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: 圆角 19"/>
          <p:cNvSpPr/>
          <p:nvPr userDrawn="1"/>
        </p:nvSpPr>
        <p:spPr>
          <a:xfrm rot="16200000">
            <a:off x="713121" y="2051722"/>
            <a:ext cx="4034760" cy="3222278"/>
          </a:xfrm>
          <a:custGeom>
            <a:avLst/>
            <a:gdLst>
              <a:gd name="connsiteX0" fmla="*/ 0 w 4034760"/>
              <a:gd name="connsiteY0" fmla="*/ 83489 h 3222278"/>
              <a:gd name="connsiteX1" fmla="*/ 83489 w 4034760"/>
              <a:gd name="connsiteY1" fmla="*/ 0 h 3222278"/>
              <a:gd name="connsiteX2" fmla="*/ 3951271 w 4034760"/>
              <a:gd name="connsiteY2" fmla="*/ 0 h 3222278"/>
              <a:gd name="connsiteX3" fmla="*/ 4034760 w 4034760"/>
              <a:gd name="connsiteY3" fmla="*/ 83489 h 3222278"/>
              <a:gd name="connsiteX4" fmla="*/ 4034760 w 4034760"/>
              <a:gd name="connsiteY4" fmla="*/ 3138789 h 3222278"/>
              <a:gd name="connsiteX5" fmla="*/ 3951271 w 4034760"/>
              <a:gd name="connsiteY5" fmla="*/ 3222278 h 3222278"/>
              <a:gd name="connsiteX6" fmla="*/ 83489 w 4034760"/>
              <a:gd name="connsiteY6" fmla="*/ 3222278 h 3222278"/>
              <a:gd name="connsiteX7" fmla="*/ 0 w 4034760"/>
              <a:gd name="connsiteY7" fmla="*/ 3138789 h 3222278"/>
              <a:gd name="connsiteX8" fmla="*/ 0 w 4034760"/>
              <a:gd name="connsiteY8" fmla="*/ 83489 h 3222278"/>
              <a:gd name="connsiteX0-1" fmla="*/ 713121 w 4747881"/>
              <a:gd name="connsiteY0-2" fmla="*/ 2135211 h 5274000"/>
              <a:gd name="connsiteX1-3" fmla="*/ 0 w 4747881"/>
              <a:gd name="connsiteY1-4" fmla="*/ 0 h 5274000"/>
              <a:gd name="connsiteX2-5" fmla="*/ 796610 w 4747881"/>
              <a:gd name="connsiteY2-6" fmla="*/ 2051722 h 5274000"/>
              <a:gd name="connsiteX3-7" fmla="*/ 4664392 w 4747881"/>
              <a:gd name="connsiteY3-8" fmla="*/ 2051722 h 5274000"/>
              <a:gd name="connsiteX4-9" fmla="*/ 4747881 w 4747881"/>
              <a:gd name="connsiteY4-10" fmla="*/ 2135211 h 5274000"/>
              <a:gd name="connsiteX5-11" fmla="*/ 4747881 w 4747881"/>
              <a:gd name="connsiteY5-12" fmla="*/ 5190511 h 5274000"/>
              <a:gd name="connsiteX6-13" fmla="*/ 4664392 w 4747881"/>
              <a:gd name="connsiteY6-14" fmla="*/ 5274000 h 5274000"/>
              <a:gd name="connsiteX7-15" fmla="*/ 796610 w 4747881"/>
              <a:gd name="connsiteY7-16" fmla="*/ 5274000 h 5274000"/>
              <a:gd name="connsiteX8-17" fmla="*/ 713121 w 4747881"/>
              <a:gd name="connsiteY8-18" fmla="*/ 5190511 h 5274000"/>
              <a:gd name="connsiteX9" fmla="*/ 713121 w 4747881"/>
              <a:gd name="connsiteY9" fmla="*/ 2135211 h 5274000"/>
              <a:gd name="connsiteX0-19" fmla="*/ 0 w 4034760"/>
              <a:gd name="connsiteY0-20" fmla="*/ 83489 h 3222278"/>
              <a:gd name="connsiteX1-21" fmla="*/ 83489 w 4034760"/>
              <a:gd name="connsiteY1-22" fmla="*/ 0 h 3222278"/>
              <a:gd name="connsiteX2-23" fmla="*/ 3951271 w 4034760"/>
              <a:gd name="connsiteY2-24" fmla="*/ 0 h 3222278"/>
              <a:gd name="connsiteX3-25" fmla="*/ 4034760 w 4034760"/>
              <a:gd name="connsiteY3-26" fmla="*/ 83489 h 3222278"/>
              <a:gd name="connsiteX4-27" fmla="*/ 4034760 w 4034760"/>
              <a:gd name="connsiteY4-28" fmla="*/ 3138789 h 3222278"/>
              <a:gd name="connsiteX5-29" fmla="*/ 3951271 w 4034760"/>
              <a:gd name="connsiteY5-30" fmla="*/ 3222278 h 3222278"/>
              <a:gd name="connsiteX6-31" fmla="*/ 83489 w 4034760"/>
              <a:gd name="connsiteY6-32" fmla="*/ 3222278 h 3222278"/>
              <a:gd name="connsiteX7-33" fmla="*/ 0 w 4034760"/>
              <a:gd name="connsiteY7-34" fmla="*/ 3138789 h 3222278"/>
              <a:gd name="connsiteX8-35" fmla="*/ 0 w 4034760"/>
              <a:gd name="connsiteY8-36" fmla="*/ 83489 h 32222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034760" h="3222278">
                <a:moveTo>
                  <a:pt x="0" y="83489"/>
                </a:moveTo>
                <a:cubicBezTo>
                  <a:pt x="0" y="37379"/>
                  <a:pt x="37379" y="0"/>
                  <a:pt x="83489" y="0"/>
                </a:cubicBezTo>
                <a:lnTo>
                  <a:pt x="3951271" y="0"/>
                </a:lnTo>
                <a:cubicBezTo>
                  <a:pt x="3997381" y="0"/>
                  <a:pt x="4034760" y="37379"/>
                  <a:pt x="4034760" y="83489"/>
                </a:cubicBezTo>
                <a:lnTo>
                  <a:pt x="4034760" y="3138789"/>
                </a:lnTo>
                <a:cubicBezTo>
                  <a:pt x="4034760" y="3184899"/>
                  <a:pt x="3997381" y="3222278"/>
                  <a:pt x="3951271" y="3222278"/>
                </a:cubicBezTo>
                <a:lnTo>
                  <a:pt x="83489" y="3222278"/>
                </a:lnTo>
                <a:cubicBezTo>
                  <a:pt x="37379" y="3222278"/>
                  <a:pt x="0" y="3184899"/>
                  <a:pt x="0" y="3138789"/>
                </a:cubicBezTo>
                <a:lnTo>
                  <a:pt x="0" y="834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sp>
        <p:nvSpPr>
          <p:cNvPr id="66" name="任意多边形: 形状 65"/>
          <p:cNvSpPr/>
          <p:nvPr userDrawn="1"/>
        </p:nvSpPr>
        <p:spPr>
          <a:xfrm>
            <a:off x="9112936" y="3039703"/>
            <a:ext cx="1861467" cy="1538759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62" name="直接连接符 61"/>
          <p:cNvCxnSpPr/>
          <p:nvPr userDrawn="1"/>
        </p:nvCxnSpPr>
        <p:spPr>
          <a:xfrm>
            <a:off x="1863724" y="5416550"/>
            <a:ext cx="1733550" cy="0"/>
          </a:xfrm>
          <a:prstGeom prst="line">
            <a:avLst/>
          </a:prstGeom>
          <a:ln w="2857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直角三角形 4"/>
          <p:cNvSpPr/>
          <p:nvPr userDrawn="1"/>
        </p:nvSpPr>
        <p:spPr>
          <a:xfrm>
            <a:off x="10726238" y="5392529"/>
            <a:ext cx="262581" cy="262580"/>
          </a:xfrm>
          <a:custGeom>
            <a:avLst/>
            <a:gdLst>
              <a:gd name="connsiteX0" fmla="*/ 244581 w 262581"/>
              <a:gd name="connsiteY0" fmla="*/ 262580 h 262580"/>
              <a:gd name="connsiteX1" fmla="*/ 18036 w 262581"/>
              <a:gd name="connsiteY1" fmla="*/ 262580 h 262580"/>
              <a:gd name="connsiteX2" fmla="*/ 5308 w 262581"/>
              <a:gd name="connsiteY2" fmla="*/ 231852 h 262580"/>
              <a:gd name="connsiteX3" fmla="*/ 231853 w 262581"/>
              <a:gd name="connsiteY3" fmla="*/ 5308 h 262580"/>
              <a:gd name="connsiteX4" fmla="*/ 262581 w 262581"/>
              <a:gd name="connsiteY4" fmla="*/ 18036 h 262580"/>
              <a:gd name="connsiteX5" fmla="*/ 262581 w 262581"/>
              <a:gd name="connsiteY5" fmla="*/ 244580 h 262580"/>
              <a:gd name="connsiteX6" fmla="*/ 244581 w 262581"/>
              <a:gd name="connsiteY6" fmla="*/ 262580 h 2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81" h="262580">
                <a:moveTo>
                  <a:pt x="244581" y="262580"/>
                </a:moveTo>
                <a:lnTo>
                  <a:pt x="18036" y="262580"/>
                </a:lnTo>
                <a:cubicBezTo>
                  <a:pt x="2002" y="262580"/>
                  <a:pt x="-6030" y="243191"/>
                  <a:pt x="5308" y="231852"/>
                </a:cubicBezTo>
                <a:lnTo>
                  <a:pt x="231853" y="5308"/>
                </a:lnTo>
                <a:cubicBezTo>
                  <a:pt x="243191" y="-6031"/>
                  <a:pt x="262581" y="2001"/>
                  <a:pt x="262581" y="18036"/>
                </a:cubicBezTo>
                <a:lnTo>
                  <a:pt x="262581" y="244580"/>
                </a:lnTo>
                <a:cubicBezTo>
                  <a:pt x="262581" y="254516"/>
                  <a:pt x="254517" y="262580"/>
                  <a:pt x="244581" y="26258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0" hasCustomPrompt="1"/>
          </p:nvPr>
        </p:nvSpPr>
        <p:spPr>
          <a:xfrm>
            <a:off x="1933405" y="1933406"/>
            <a:ext cx="1594188" cy="1594188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blipFill dpi="0" rotWithShape="1">
            <a:blip r:embed="rId5" cstate="hqprint"/>
            <a:srcRect/>
            <a:stretch>
              <a:fillRect r="-1000" b="-20000"/>
            </a:stretch>
          </a:blipFill>
          <a:ln w="50800"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zh-CN" altLang="en-US" sz="1800">
                <a:solidFill>
                  <a:schemeClr val="tx1"/>
                </a:solidFill>
                <a:latin typeface="DIN Light"/>
                <a:ea typeface="微软雅黑 Light" panose="020B0502040204020203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1191372" y="3671646"/>
            <a:ext cx="30910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姓    名</a:t>
            </a:r>
          </a:p>
        </p:txBody>
      </p:sp>
      <p:sp>
        <p:nvSpPr>
          <p:cNvPr id="7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1191372" y="4050642"/>
            <a:ext cx="30910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75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191372" y="4863670"/>
            <a:ext cx="3091068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研究方向</a:t>
            </a:r>
          </a:p>
        </p:txBody>
      </p:sp>
      <p:sp>
        <p:nvSpPr>
          <p:cNvPr id="72" name="文本占位符 71"/>
          <p:cNvSpPr>
            <a:spLocks noGrp="1"/>
          </p:cNvSpPr>
          <p:nvPr>
            <p:ph type="body" sz="quarter" idx="14" hasCustomPrompt="1"/>
          </p:nvPr>
        </p:nvSpPr>
        <p:spPr>
          <a:xfrm>
            <a:off x="5556362" y="1910813"/>
            <a:ext cx="4039798" cy="372346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b="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b="1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个人简要经历</a:t>
            </a:r>
          </a:p>
        </p:txBody>
      </p:sp>
      <p:sp>
        <p:nvSpPr>
          <p:cNvPr id="79" name="文本占位符 72"/>
          <p:cNvSpPr>
            <a:spLocks noGrp="1"/>
          </p:cNvSpPr>
          <p:nvPr>
            <p:ph type="body" sz="quarter" idx="15" hasCustomPrompt="1"/>
          </p:nvPr>
        </p:nvSpPr>
        <p:spPr>
          <a:xfrm>
            <a:off x="5522685" y="2290591"/>
            <a:ext cx="4039798" cy="130900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lvl1pPr marL="71755" indent="-17970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</a:t>
            </a: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知名大学访问</a:t>
            </a:r>
            <a:endParaRPr lang="en-US" altLang="zh-CN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</a:t>
            </a: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国际会议演讲</a:t>
            </a:r>
            <a:endParaRPr lang="en-US" altLang="zh-CN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</a:t>
            </a:r>
          </a:p>
          <a:p>
            <a:pPr>
              <a:lnSpc>
                <a:spcPct val="120000"/>
              </a:lnSpc>
            </a:pPr>
            <a:endParaRPr lang="zh-CN" altLang="en-US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80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5556362" y="3702947"/>
            <a:ext cx="4039798" cy="372346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b="0" kern="12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b="1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b="1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论文发表情况</a:t>
            </a:r>
          </a:p>
        </p:txBody>
      </p:sp>
      <p:sp>
        <p:nvSpPr>
          <p:cNvPr id="81" name="文本占位符 72"/>
          <p:cNvSpPr>
            <a:spLocks noGrp="1"/>
          </p:cNvSpPr>
          <p:nvPr>
            <p:ph type="body" sz="quarter" idx="17" hasCustomPrompt="1"/>
          </p:nvPr>
        </p:nvSpPr>
        <p:spPr>
          <a:xfrm>
            <a:off x="5522685" y="4082725"/>
            <a:ext cx="4039798" cy="130900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lvl1pPr marL="71755" indent="-179705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XXXXXXXXXXXXXXXXXXXXX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XXXXXXXXXXXXXXXXXXXX</a:t>
            </a:r>
            <a:endParaRPr lang="zh-CN" altLang="en-US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28069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-2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2902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8" name="任意多边形: 形状 67"/>
          <p:cNvSpPr/>
          <p:nvPr userDrawn="1"/>
        </p:nvSpPr>
        <p:spPr>
          <a:xfrm flipV="1">
            <a:off x="229571" y="3208978"/>
            <a:ext cx="588010" cy="165100"/>
          </a:xfrm>
          <a:custGeom>
            <a:avLst/>
            <a:gdLst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3" fmla="*/ 0 w 353060"/>
              <a:gd name="connsiteY3" fmla="*/ 158044 h 165100"/>
              <a:gd name="connsiteX4" fmla="*/ 0 w 353060"/>
              <a:gd name="connsiteY4" fmla="*/ 0 h 165100"/>
              <a:gd name="connsiteX0-1" fmla="*/ 0 w 353060"/>
              <a:gd name="connsiteY0-2" fmla="*/ 158044 h 249484"/>
              <a:gd name="connsiteX1-3" fmla="*/ 0 w 353060"/>
              <a:gd name="connsiteY1-4" fmla="*/ 0 h 249484"/>
              <a:gd name="connsiteX2-5" fmla="*/ 353060 w 353060"/>
              <a:gd name="connsiteY2-6" fmla="*/ 0 h 249484"/>
              <a:gd name="connsiteX3-7" fmla="*/ 253555 w 353060"/>
              <a:gd name="connsiteY3-8" fmla="*/ 165100 h 249484"/>
              <a:gd name="connsiteX4-9" fmla="*/ 91440 w 353060"/>
              <a:gd name="connsiteY4-10" fmla="*/ 249484 h 249484"/>
              <a:gd name="connsiteX0-11" fmla="*/ 0 w 353060"/>
              <a:gd name="connsiteY0-12" fmla="*/ 158044 h 165100"/>
              <a:gd name="connsiteX1-13" fmla="*/ 0 w 353060"/>
              <a:gd name="connsiteY1-14" fmla="*/ 0 h 165100"/>
              <a:gd name="connsiteX2-15" fmla="*/ 353060 w 353060"/>
              <a:gd name="connsiteY2-16" fmla="*/ 0 h 165100"/>
              <a:gd name="connsiteX3-17" fmla="*/ 253555 w 353060"/>
              <a:gd name="connsiteY3-18" fmla="*/ 165100 h 165100"/>
              <a:gd name="connsiteX0-19" fmla="*/ 0 w 353060"/>
              <a:gd name="connsiteY0-20" fmla="*/ 0 h 165100"/>
              <a:gd name="connsiteX1-21" fmla="*/ 353060 w 353060"/>
              <a:gd name="connsiteY1-22" fmla="*/ 0 h 165100"/>
              <a:gd name="connsiteX2-23" fmla="*/ 253555 w 353060"/>
              <a:gd name="connsiteY2-24" fmla="*/ 165100 h 165100"/>
              <a:gd name="connsiteX0-25" fmla="*/ 0 w 588010"/>
              <a:gd name="connsiteY0-26" fmla="*/ 0 h 165100"/>
              <a:gd name="connsiteX1-27" fmla="*/ 588010 w 588010"/>
              <a:gd name="connsiteY1-28" fmla="*/ 0 h 165100"/>
              <a:gd name="connsiteX2-29" fmla="*/ 488505 w 588010"/>
              <a:gd name="connsiteY2-30" fmla="*/ 165100 h 165100"/>
              <a:gd name="connsiteX0-31" fmla="*/ 0 w 588010"/>
              <a:gd name="connsiteY0-32" fmla="*/ 0 h 165100"/>
              <a:gd name="connsiteX1-33" fmla="*/ 588010 w 588010"/>
              <a:gd name="connsiteY1-34" fmla="*/ 0 h 165100"/>
              <a:gd name="connsiteX2-35" fmla="*/ 488505 w 588010"/>
              <a:gd name="connsiteY2-36" fmla="*/ 165100 h 165100"/>
              <a:gd name="connsiteX0-37" fmla="*/ 0 w 588010"/>
              <a:gd name="connsiteY0-38" fmla="*/ 0 h 165100"/>
              <a:gd name="connsiteX1-39" fmla="*/ 588010 w 588010"/>
              <a:gd name="connsiteY1-40" fmla="*/ 0 h 165100"/>
              <a:gd name="connsiteX2-41" fmla="*/ 488505 w 588010"/>
              <a:gd name="connsiteY2-42" fmla="*/ 165100 h 165100"/>
              <a:gd name="connsiteX0-43" fmla="*/ 0 w 588010"/>
              <a:gd name="connsiteY0-44" fmla="*/ 0 h 165100"/>
              <a:gd name="connsiteX1-45" fmla="*/ 588010 w 588010"/>
              <a:gd name="connsiteY1-46" fmla="*/ 0 h 165100"/>
              <a:gd name="connsiteX2-47" fmla="*/ 488505 w 588010"/>
              <a:gd name="connsiteY2-48" fmla="*/ 165100 h 165100"/>
              <a:gd name="connsiteX0-49" fmla="*/ 0 w 588010"/>
              <a:gd name="connsiteY0-50" fmla="*/ 0 h 165100"/>
              <a:gd name="connsiteX1-51" fmla="*/ 588010 w 588010"/>
              <a:gd name="connsiteY1-52" fmla="*/ 0 h 165100"/>
              <a:gd name="connsiteX2-53" fmla="*/ 488505 w 588010"/>
              <a:gd name="connsiteY2-54" fmla="*/ 165100 h 1651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88010" h="165100">
                <a:moveTo>
                  <a:pt x="0" y="0"/>
                </a:moveTo>
                <a:lnTo>
                  <a:pt x="588010" y="0"/>
                </a:lnTo>
                <a:lnTo>
                  <a:pt x="488505" y="165100"/>
                </a:lnTo>
              </a:path>
            </a:pathLst>
          </a:custGeom>
          <a:noFill/>
          <a:ln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: 形状 68"/>
          <p:cNvSpPr/>
          <p:nvPr userDrawn="1"/>
        </p:nvSpPr>
        <p:spPr>
          <a:xfrm flipH="1">
            <a:off x="11374419" y="3374078"/>
            <a:ext cx="588010" cy="165100"/>
          </a:xfrm>
          <a:custGeom>
            <a:avLst/>
            <a:gdLst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3" fmla="*/ 0 w 353060"/>
              <a:gd name="connsiteY3" fmla="*/ 158044 h 165100"/>
              <a:gd name="connsiteX4" fmla="*/ 0 w 353060"/>
              <a:gd name="connsiteY4" fmla="*/ 0 h 165100"/>
              <a:gd name="connsiteX0-1" fmla="*/ 0 w 353060"/>
              <a:gd name="connsiteY0-2" fmla="*/ 158044 h 249484"/>
              <a:gd name="connsiteX1-3" fmla="*/ 0 w 353060"/>
              <a:gd name="connsiteY1-4" fmla="*/ 0 h 249484"/>
              <a:gd name="connsiteX2-5" fmla="*/ 353060 w 353060"/>
              <a:gd name="connsiteY2-6" fmla="*/ 0 h 249484"/>
              <a:gd name="connsiteX3-7" fmla="*/ 253555 w 353060"/>
              <a:gd name="connsiteY3-8" fmla="*/ 165100 h 249484"/>
              <a:gd name="connsiteX4-9" fmla="*/ 91440 w 353060"/>
              <a:gd name="connsiteY4-10" fmla="*/ 249484 h 249484"/>
              <a:gd name="connsiteX0-11" fmla="*/ 0 w 353060"/>
              <a:gd name="connsiteY0-12" fmla="*/ 158044 h 165100"/>
              <a:gd name="connsiteX1-13" fmla="*/ 0 w 353060"/>
              <a:gd name="connsiteY1-14" fmla="*/ 0 h 165100"/>
              <a:gd name="connsiteX2-15" fmla="*/ 353060 w 353060"/>
              <a:gd name="connsiteY2-16" fmla="*/ 0 h 165100"/>
              <a:gd name="connsiteX3-17" fmla="*/ 253555 w 353060"/>
              <a:gd name="connsiteY3-18" fmla="*/ 165100 h 165100"/>
              <a:gd name="connsiteX0-19" fmla="*/ 0 w 353060"/>
              <a:gd name="connsiteY0-20" fmla="*/ 0 h 165100"/>
              <a:gd name="connsiteX1-21" fmla="*/ 353060 w 353060"/>
              <a:gd name="connsiteY1-22" fmla="*/ 0 h 165100"/>
              <a:gd name="connsiteX2-23" fmla="*/ 253555 w 353060"/>
              <a:gd name="connsiteY2-24" fmla="*/ 165100 h 165100"/>
              <a:gd name="connsiteX0-25" fmla="*/ 0 w 588010"/>
              <a:gd name="connsiteY0-26" fmla="*/ 0 h 165100"/>
              <a:gd name="connsiteX1-27" fmla="*/ 588010 w 588010"/>
              <a:gd name="connsiteY1-28" fmla="*/ 0 h 165100"/>
              <a:gd name="connsiteX2-29" fmla="*/ 488505 w 588010"/>
              <a:gd name="connsiteY2-30" fmla="*/ 165100 h 165100"/>
              <a:gd name="connsiteX0-31" fmla="*/ 0 w 588010"/>
              <a:gd name="connsiteY0-32" fmla="*/ 0 h 165100"/>
              <a:gd name="connsiteX1-33" fmla="*/ 588010 w 588010"/>
              <a:gd name="connsiteY1-34" fmla="*/ 0 h 165100"/>
              <a:gd name="connsiteX2-35" fmla="*/ 488505 w 588010"/>
              <a:gd name="connsiteY2-36" fmla="*/ 165100 h 165100"/>
              <a:gd name="connsiteX0-37" fmla="*/ 0 w 588010"/>
              <a:gd name="connsiteY0-38" fmla="*/ 0 h 165100"/>
              <a:gd name="connsiteX1-39" fmla="*/ 588010 w 588010"/>
              <a:gd name="connsiteY1-40" fmla="*/ 0 h 165100"/>
              <a:gd name="connsiteX2-41" fmla="*/ 488505 w 588010"/>
              <a:gd name="connsiteY2-42" fmla="*/ 165100 h 165100"/>
              <a:gd name="connsiteX0-43" fmla="*/ 0 w 588010"/>
              <a:gd name="connsiteY0-44" fmla="*/ 0 h 165100"/>
              <a:gd name="connsiteX1-45" fmla="*/ 588010 w 588010"/>
              <a:gd name="connsiteY1-46" fmla="*/ 0 h 165100"/>
              <a:gd name="connsiteX2-47" fmla="*/ 488505 w 588010"/>
              <a:gd name="connsiteY2-48" fmla="*/ 165100 h 165100"/>
              <a:gd name="connsiteX0-49" fmla="*/ 0 w 588010"/>
              <a:gd name="connsiteY0-50" fmla="*/ 0 h 165100"/>
              <a:gd name="connsiteX1-51" fmla="*/ 588010 w 588010"/>
              <a:gd name="connsiteY1-52" fmla="*/ 0 h 165100"/>
              <a:gd name="connsiteX2-53" fmla="*/ 488505 w 588010"/>
              <a:gd name="connsiteY2-54" fmla="*/ 165100 h 1651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88010" h="165100">
                <a:moveTo>
                  <a:pt x="0" y="0"/>
                </a:moveTo>
                <a:lnTo>
                  <a:pt x="588010" y="0"/>
                </a:lnTo>
                <a:lnTo>
                  <a:pt x="488505" y="165100"/>
                </a:lnTo>
              </a:path>
            </a:pathLst>
          </a:custGeom>
          <a:noFill/>
          <a:ln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1776302" y="1570859"/>
            <a:ext cx="3355860" cy="4184002"/>
            <a:chOff x="1749256" y="1570859"/>
            <a:chExt cx="3355860" cy="4184002"/>
          </a:xfrm>
        </p:grpSpPr>
        <p:grpSp>
          <p:nvGrpSpPr>
            <p:cNvPr id="73" name="组合 72"/>
            <p:cNvGrpSpPr/>
            <p:nvPr/>
          </p:nvGrpSpPr>
          <p:grpSpPr>
            <a:xfrm>
              <a:off x="1749256" y="1570859"/>
              <a:ext cx="3355860" cy="4184002"/>
              <a:chOff x="1052570" y="1570859"/>
              <a:chExt cx="3355860" cy="4184002"/>
            </a:xfrm>
          </p:grpSpPr>
          <p:sp>
            <p:nvSpPr>
              <p:cNvPr id="88" name="矩形: 圆角 87"/>
              <p:cNvSpPr/>
              <p:nvPr/>
            </p:nvSpPr>
            <p:spPr>
              <a:xfrm rot="16200000">
                <a:off x="638499" y="1984930"/>
                <a:ext cx="4184002" cy="3355860"/>
              </a:xfrm>
              <a:prstGeom prst="roundRect">
                <a:avLst>
                  <a:gd name="adj" fmla="val 2591"/>
                </a:avLst>
              </a:prstGeom>
              <a:effectLst>
                <a:outerShdw blurRad="254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Light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" name="矩形: 圆角 88"/>
              <p:cNvSpPr/>
              <p:nvPr/>
            </p:nvSpPr>
            <p:spPr>
              <a:xfrm rot="16200000">
                <a:off x="638499" y="1984930"/>
                <a:ext cx="4184002" cy="3355860"/>
              </a:xfrm>
              <a:prstGeom prst="roundRect">
                <a:avLst>
                  <a:gd name="adj" fmla="val 2591"/>
                </a:avLst>
              </a:prstGeom>
              <a:blipFill dpi="0" rotWithShape="0">
                <a:blip r:embed="rId3"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40000" contrast="40000"/>
                          </a14:imgEffect>
                          <a14:imgEffect>
                            <a14:colorTemperature colorTemp="115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tile tx="0" ty="-196850" sx="30000" sy="3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矩形: 圆角 19"/>
            <p:cNvSpPr/>
            <p:nvPr/>
          </p:nvSpPr>
          <p:spPr>
            <a:xfrm rot="16200000">
              <a:off x="1409807" y="2051722"/>
              <a:ext cx="4034760" cy="3222278"/>
            </a:xfrm>
            <a:custGeom>
              <a:avLst/>
              <a:gdLst>
                <a:gd name="connsiteX0" fmla="*/ 0 w 4034760"/>
                <a:gd name="connsiteY0" fmla="*/ 83489 h 3222278"/>
                <a:gd name="connsiteX1" fmla="*/ 83489 w 4034760"/>
                <a:gd name="connsiteY1" fmla="*/ 0 h 3222278"/>
                <a:gd name="connsiteX2" fmla="*/ 3951271 w 4034760"/>
                <a:gd name="connsiteY2" fmla="*/ 0 h 3222278"/>
                <a:gd name="connsiteX3" fmla="*/ 4034760 w 4034760"/>
                <a:gd name="connsiteY3" fmla="*/ 83489 h 3222278"/>
                <a:gd name="connsiteX4" fmla="*/ 4034760 w 4034760"/>
                <a:gd name="connsiteY4" fmla="*/ 3138789 h 3222278"/>
                <a:gd name="connsiteX5" fmla="*/ 3951271 w 4034760"/>
                <a:gd name="connsiteY5" fmla="*/ 3222278 h 3222278"/>
                <a:gd name="connsiteX6" fmla="*/ 83489 w 4034760"/>
                <a:gd name="connsiteY6" fmla="*/ 3222278 h 3222278"/>
                <a:gd name="connsiteX7" fmla="*/ 0 w 4034760"/>
                <a:gd name="connsiteY7" fmla="*/ 3138789 h 3222278"/>
                <a:gd name="connsiteX8" fmla="*/ 0 w 4034760"/>
                <a:gd name="connsiteY8" fmla="*/ 83489 h 3222278"/>
                <a:gd name="connsiteX0-1" fmla="*/ 713121 w 4747881"/>
                <a:gd name="connsiteY0-2" fmla="*/ 2135211 h 5274000"/>
                <a:gd name="connsiteX1-3" fmla="*/ 0 w 4747881"/>
                <a:gd name="connsiteY1-4" fmla="*/ 0 h 5274000"/>
                <a:gd name="connsiteX2-5" fmla="*/ 796610 w 4747881"/>
                <a:gd name="connsiteY2-6" fmla="*/ 2051722 h 5274000"/>
                <a:gd name="connsiteX3-7" fmla="*/ 4664392 w 4747881"/>
                <a:gd name="connsiteY3-8" fmla="*/ 2051722 h 5274000"/>
                <a:gd name="connsiteX4-9" fmla="*/ 4747881 w 4747881"/>
                <a:gd name="connsiteY4-10" fmla="*/ 2135211 h 5274000"/>
                <a:gd name="connsiteX5-11" fmla="*/ 4747881 w 4747881"/>
                <a:gd name="connsiteY5-12" fmla="*/ 5190511 h 5274000"/>
                <a:gd name="connsiteX6-13" fmla="*/ 4664392 w 4747881"/>
                <a:gd name="connsiteY6-14" fmla="*/ 5274000 h 5274000"/>
                <a:gd name="connsiteX7-15" fmla="*/ 796610 w 4747881"/>
                <a:gd name="connsiteY7-16" fmla="*/ 5274000 h 5274000"/>
                <a:gd name="connsiteX8-17" fmla="*/ 713121 w 4747881"/>
                <a:gd name="connsiteY8-18" fmla="*/ 5190511 h 5274000"/>
                <a:gd name="connsiteX9" fmla="*/ 713121 w 4747881"/>
                <a:gd name="connsiteY9" fmla="*/ 2135211 h 5274000"/>
                <a:gd name="connsiteX0-19" fmla="*/ 0 w 4034760"/>
                <a:gd name="connsiteY0-20" fmla="*/ 83489 h 3222278"/>
                <a:gd name="connsiteX1-21" fmla="*/ 83489 w 4034760"/>
                <a:gd name="connsiteY1-22" fmla="*/ 0 h 3222278"/>
                <a:gd name="connsiteX2-23" fmla="*/ 3951271 w 4034760"/>
                <a:gd name="connsiteY2-24" fmla="*/ 0 h 3222278"/>
                <a:gd name="connsiteX3-25" fmla="*/ 4034760 w 4034760"/>
                <a:gd name="connsiteY3-26" fmla="*/ 83489 h 3222278"/>
                <a:gd name="connsiteX4-27" fmla="*/ 4034760 w 4034760"/>
                <a:gd name="connsiteY4-28" fmla="*/ 3138789 h 3222278"/>
                <a:gd name="connsiteX5-29" fmla="*/ 3951271 w 4034760"/>
                <a:gd name="connsiteY5-30" fmla="*/ 3222278 h 3222278"/>
                <a:gd name="connsiteX6-31" fmla="*/ 83489 w 4034760"/>
                <a:gd name="connsiteY6-32" fmla="*/ 3222278 h 3222278"/>
                <a:gd name="connsiteX7-33" fmla="*/ 0 w 4034760"/>
                <a:gd name="connsiteY7-34" fmla="*/ 3138789 h 3222278"/>
                <a:gd name="connsiteX8-35" fmla="*/ 0 w 4034760"/>
                <a:gd name="connsiteY8-36" fmla="*/ 83489 h 32222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4034760" h="3222278">
                  <a:moveTo>
                    <a:pt x="0" y="83489"/>
                  </a:moveTo>
                  <a:cubicBezTo>
                    <a:pt x="0" y="37379"/>
                    <a:pt x="37379" y="0"/>
                    <a:pt x="83489" y="0"/>
                  </a:cubicBezTo>
                  <a:lnTo>
                    <a:pt x="3951271" y="0"/>
                  </a:lnTo>
                  <a:cubicBezTo>
                    <a:pt x="3997381" y="0"/>
                    <a:pt x="4034760" y="37379"/>
                    <a:pt x="4034760" y="83489"/>
                  </a:cubicBezTo>
                  <a:lnTo>
                    <a:pt x="4034760" y="3138789"/>
                  </a:lnTo>
                  <a:cubicBezTo>
                    <a:pt x="4034760" y="3184899"/>
                    <a:pt x="3997381" y="3222278"/>
                    <a:pt x="3951271" y="3222278"/>
                  </a:cubicBezTo>
                  <a:lnTo>
                    <a:pt x="83489" y="3222278"/>
                  </a:lnTo>
                  <a:cubicBezTo>
                    <a:pt x="37379" y="3222278"/>
                    <a:pt x="0" y="3184899"/>
                    <a:pt x="0" y="3138789"/>
                  </a:cubicBezTo>
                  <a:lnTo>
                    <a:pt x="0" y="834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0800000" scaled="0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 panose="020B0502040204020203" charset="-122"/>
                <a:cs typeface="+mn-cs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2560410" y="5416550"/>
              <a:ext cx="1733550" cy="0"/>
            </a:xfrm>
            <a:prstGeom prst="line">
              <a:avLst/>
            </a:prstGeom>
            <a:ln w="285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 userDrawn="1"/>
        </p:nvGrpSpPr>
        <p:grpSpPr>
          <a:xfrm>
            <a:off x="7059839" y="1570859"/>
            <a:ext cx="3355860" cy="4184002"/>
            <a:chOff x="7032793" y="1570859"/>
            <a:chExt cx="3355860" cy="4184002"/>
          </a:xfrm>
        </p:grpSpPr>
        <p:grpSp>
          <p:nvGrpSpPr>
            <p:cNvPr id="91" name="组合 90"/>
            <p:cNvGrpSpPr/>
            <p:nvPr/>
          </p:nvGrpSpPr>
          <p:grpSpPr>
            <a:xfrm>
              <a:off x="7032793" y="1570859"/>
              <a:ext cx="3355860" cy="4184002"/>
              <a:chOff x="1052570" y="1570859"/>
              <a:chExt cx="3355860" cy="4184002"/>
            </a:xfrm>
          </p:grpSpPr>
          <p:sp>
            <p:nvSpPr>
              <p:cNvPr id="98" name="矩形: 圆角 97"/>
              <p:cNvSpPr/>
              <p:nvPr/>
            </p:nvSpPr>
            <p:spPr>
              <a:xfrm rot="16200000">
                <a:off x="638499" y="1984930"/>
                <a:ext cx="4184002" cy="3355860"/>
              </a:xfrm>
              <a:prstGeom prst="roundRect">
                <a:avLst>
                  <a:gd name="adj" fmla="val 2591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10800000" scaled="0"/>
              </a:gradFill>
              <a:effectLst>
                <a:outerShdw blurRad="254000" dist="38100" dir="5400000" algn="t" rotWithShape="0">
                  <a:schemeClr val="accent3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Light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" name="矩形: 圆角 98"/>
              <p:cNvSpPr/>
              <p:nvPr/>
            </p:nvSpPr>
            <p:spPr>
              <a:xfrm rot="16200000">
                <a:off x="638499" y="1984930"/>
                <a:ext cx="4184002" cy="3355860"/>
              </a:xfrm>
              <a:prstGeom prst="roundRect">
                <a:avLst>
                  <a:gd name="adj" fmla="val 2591"/>
                </a:avLst>
              </a:prstGeom>
              <a:blipFill dpi="0" rotWithShape="0">
                <a:blip r:embed="rId3"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40000" contrast="40000"/>
                          </a14:imgEffect>
                          <a14:imgEffect>
                            <a14:colorTemperature colorTemp="115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tile tx="0" ty="-196850" sx="30000" sy="3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2" name="矩形: 圆角 19"/>
            <p:cNvSpPr/>
            <p:nvPr/>
          </p:nvSpPr>
          <p:spPr>
            <a:xfrm rot="16200000">
              <a:off x="6693342" y="2051722"/>
              <a:ext cx="4034760" cy="3222278"/>
            </a:xfrm>
            <a:custGeom>
              <a:avLst/>
              <a:gdLst>
                <a:gd name="connsiteX0" fmla="*/ 0 w 4034760"/>
                <a:gd name="connsiteY0" fmla="*/ 83489 h 3222278"/>
                <a:gd name="connsiteX1" fmla="*/ 83489 w 4034760"/>
                <a:gd name="connsiteY1" fmla="*/ 0 h 3222278"/>
                <a:gd name="connsiteX2" fmla="*/ 3951271 w 4034760"/>
                <a:gd name="connsiteY2" fmla="*/ 0 h 3222278"/>
                <a:gd name="connsiteX3" fmla="*/ 4034760 w 4034760"/>
                <a:gd name="connsiteY3" fmla="*/ 83489 h 3222278"/>
                <a:gd name="connsiteX4" fmla="*/ 4034760 w 4034760"/>
                <a:gd name="connsiteY4" fmla="*/ 3138789 h 3222278"/>
                <a:gd name="connsiteX5" fmla="*/ 3951271 w 4034760"/>
                <a:gd name="connsiteY5" fmla="*/ 3222278 h 3222278"/>
                <a:gd name="connsiteX6" fmla="*/ 83489 w 4034760"/>
                <a:gd name="connsiteY6" fmla="*/ 3222278 h 3222278"/>
                <a:gd name="connsiteX7" fmla="*/ 0 w 4034760"/>
                <a:gd name="connsiteY7" fmla="*/ 3138789 h 3222278"/>
                <a:gd name="connsiteX8" fmla="*/ 0 w 4034760"/>
                <a:gd name="connsiteY8" fmla="*/ 83489 h 3222278"/>
                <a:gd name="connsiteX0-1" fmla="*/ 713121 w 4747881"/>
                <a:gd name="connsiteY0-2" fmla="*/ 2135211 h 5274000"/>
                <a:gd name="connsiteX1-3" fmla="*/ 0 w 4747881"/>
                <a:gd name="connsiteY1-4" fmla="*/ 0 h 5274000"/>
                <a:gd name="connsiteX2-5" fmla="*/ 796610 w 4747881"/>
                <a:gd name="connsiteY2-6" fmla="*/ 2051722 h 5274000"/>
                <a:gd name="connsiteX3-7" fmla="*/ 4664392 w 4747881"/>
                <a:gd name="connsiteY3-8" fmla="*/ 2051722 h 5274000"/>
                <a:gd name="connsiteX4-9" fmla="*/ 4747881 w 4747881"/>
                <a:gd name="connsiteY4-10" fmla="*/ 2135211 h 5274000"/>
                <a:gd name="connsiteX5-11" fmla="*/ 4747881 w 4747881"/>
                <a:gd name="connsiteY5-12" fmla="*/ 5190511 h 5274000"/>
                <a:gd name="connsiteX6-13" fmla="*/ 4664392 w 4747881"/>
                <a:gd name="connsiteY6-14" fmla="*/ 5274000 h 5274000"/>
                <a:gd name="connsiteX7-15" fmla="*/ 796610 w 4747881"/>
                <a:gd name="connsiteY7-16" fmla="*/ 5274000 h 5274000"/>
                <a:gd name="connsiteX8-17" fmla="*/ 713121 w 4747881"/>
                <a:gd name="connsiteY8-18" fmla="*/ 5190511 h 5274000"/>
                <a:gd name="connsiteX9" fmla="*/ 713121 w 4747881"/>
                <a:gd name="connsiteY9" fmla="*/ 2135211 h 5274000"/>
                <a:gd name="connsiteX0-19" fmla="*/ 0 w 4034760"/>
                <a:gd name="connsiteY0-20" fmla="*/ 83489 h 3222278"/>
                <a:gd name="connsiteX1-21" fmla="*/ 83489 w 4034760"/>
                <a:gd name="connsiteY1-22" fmla="*/ 0 h 3222278"/>
                <a:gd name="connsiteX2-23" fmla="*/ 3951271 w 4034760"/>
                <a:gd name="connsiteY2-24" fmla="*/ 0 h 3222278"/>
                <a:gd name="connsiteX3-25" fmla="*/ 4034760 w 4034760"/>
                <a:gd name="connsiteY3-26" fmla="*/ 83489 h 3222278"/>
                <a:gd name="connsiteX4-27" fmla="*/ 4034760 w 4034760"/>
                <a:gd name="connsiteY4-28" fmla="*/ 3138789 h 3222278"/>
                <a:gd name="connsiteX5-29" fmla="*/ 3951271 w 4034760"/>
                <a:gd name="connsiteY5-30" fmla="*/ 3222278 h 3222278"/>
                <a:gd name="connsiteX6-31" fmla="*/ 83489 w 4034760"/>
                <a:gd name="connsiteY6-32" fmla="*/ 3222278 h 3222278"/>
                <a:gd name="connsiteX7-33" fmla="*/ 0 w 4034760"/>
                <a:gd name="connsiteY7-34" fmla="*/ 3138789 h 3222278"/>
                <a:gd name="connsiteX8-35" fmla="*/ 0 w 4034760"/>
                <a:gd name="connsiteY8-36" fmla="*/ 83489 h 32222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4034760" h="3222278">
                  <a:moveTo>
                    <a:pt x="0" y="83489"/>
                  </a:moveTo>
                  <a:cubicBezTo>
                    <a:pt x="0" y="37379"/>
                    <a:pt x="37379" y="0"/>
                    <a:pt x="83489" y="0"/>
                  </a:cubicBezTo>
                  <a:lnTo>
                    <a:pt x="3951271" y="0"/>
                  </a:lnTo>
                  <a:cubicBezTo>
                    <a:pt x="3997381" y="0"/>
                    <a:pt x="4034760" y="37379"/>
                    <a:pt x="4034760" y="83489"/>
                  </a:cubicBezTo>
                  <a:lnTo>
                    <a:pt x="4034760" y="3138789"/>
                  </a:lnTo>
                  <a:cubicBezTo>
                    <a:pt x="4034760" y="3184899"/>
                    <a:pt x="3997381" y="3222278"/>
                    <a:pt x="3951271" y="3222278"/>
                  </a:cubicBezTo>
                  <a:lnTo>
                    <a:pt x="83489" y="3222278"/>
                  </a:lnTo>
                  <a:cubicBezTo>
                    <a:pt x="37379" y="3222278"/>
                    <a:pt x="0" y="3184899"/>
                    <a:pt x="0" y="3138789"/>
                  </a:cubicBezTo>
                  <a:lnTo>
                    <a:pt x="0" y="83489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10800000" scaled="0"/>
            </a:gradFill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 panose="020B0502040204020203" charset="-122"/>
                <a:cs typeface="+mn-cs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>
            <a:xfrm>
              <a:off x="7843947" y="5416550"/>
              <a:ext cx="1733550" cy="0"/>
            </a:xfrm>
            <a:prstGeom prst="line">
              <a:avLst/>
            </a:prstGeom>
            <a:ln w="285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wo-stick-man-variants-shaking-hands_31426"/>
          <p:cNvSpPr>
            <a:spLocks noChangeAspect="1"/>
          </p:cNvSpPr>
          <p:nvPr userDrawn="1"/>
        </p:nvSpPr>
        <p:spPr bwMode="auto">
          <a:xfrm>
            <a:off x="5715000" y="2982935"/>
            <a:ext cx="762000" cy="782286"/>
          </a:xfrm>
          <a:custGeom>
            <a:avLst/>
            <a:gdLst>
              <a:gd name="connsiteX0" fmla="*/ 84906 w 586109"/>
              <a:gd name="connsiteY0" fmla="*/ 122784 h 601711"/>
              <a:gd name="connsiteX1" fmla="*/ 122866 w 586109"/>
              <a:gd name="connsiteY1" fmla="*/ 160441 h 601711"/>
              <a:gd name="connsiteX2" fmla="*/ 122866 w 586109"/>
              <a:gd name="connsiteY2" fmla="*/ 172320 h 601711"/>
              <a:gd name="connsiteX3" fmla="*/ 177782 w 586109"/>
              <a:gd name="connsiteY3" fmla="*/ 248139 h 601711"/>
              <a:gd name="connsiteX4" fmla="*/ 279009 w 586109"/>
              <a:gd name="connsiteY4" fmla="*/ 269621 h 601711"/>
              <a:gd name="connsiteX5" fmla="*/ 292928 w 586109"/>
              <a:gd name="connsiteY5" fmla="*/ 278720 h 601711"/>
              <a:gd name="connsiteX6" fmla="*/ 307100 w 586109"/>
              <a:gd name="connsiteY6" fmla="*/ 269621 h 601711"/>
              <a:gd name="connsiteX7" fmla="*/ 408327 w 586109"/>
              <a:gd name="connsiteY7" fmla="*/ 248139 h 601711"/>
              <a:gd name="connsiteX8" fmla="*/ 463243 w 586109"/>
              <a:gd name="connsiteY8" fmla="*/ 172320 h 601711"/>
              <a:gd name="connsiteX9" fmla="*/ 463243 w 586109"/>
              <a:gd name="connsiteY9" fmla="*/ 160441 h 601711"/>
              <a:gd name="connsiteX10" fmla="*/ 500950 w 586109"/>
              <a:gd name="connsiteY10" fmla="*/ 122784 h 601711"/>
              <a:gd name="connsiteX11" fmla="*/ 538910 w 586109"/>
              <a:gd name="connsiteY11" fmla="*/ 160441 h 601711"/>
              <a:gd name="connsiteX12" fmla="*/ 538910 w 586109"/>
              <a:gd name="connsiteY12" fmla="*/ 338617 h 601711"/>
              <a:gd name="connsiteX13" fmla="*/ 531824 w 586109"/>
              <a:gd name="connsiteY13" fmla="*/ 360352 h 601711"/>
              <a:gd name="connsiteX14" fmla="*/ 542959 w 586109"/>
              <a:gd name="connsiteY14" fmla="*/ 468522 h 601711"/>
              <a:gd name="connsiteX15" fmla="*/ 583703 w 586109"/>
              <a:gd name="connsiteY15" fmla="*/ 562032 h 601711"/>
              <a:gd name="connsiteX16" fmla="*/ 569025 w 586109"/>
              <a:gd name="connsiteY16" fmla="*/ 599184 h 601711"/>
              <a:gd name="connsiteX17" fmla="*/ 557637 w 586109"/>
              <a:gd name="connsiteY17" fmla="*/ 601459 h 601711"/>
              <a:gd name="connsiteX18" fmla="*/ 531571 w 586109"/>
              <a:gd name="connsiteY18" fmla="*/ 584525 h 601711"/>
              <a:gd name="connsiteX19" fmla="*/ 489308 w 586109"/>
              <a:gd name="connsiteY19" fmla="*/ 486971 h 601711"/>
              <a:gd name="connsiteX20" fmla="*/ 487031 w 586109"/>
              <a:gd name="connsiteY20" fmla="*/ 478631 h 601711"/>
              <a:gd name="connsiteX21" fmla="*/ 484247 w 586109"/>
              <a:gd name="connsiteY21" fmla="*/ 451841 h 601711"/>
              <a:gd name="connsiteX22" fmla="*/ 472859 w 586109"/>
              <a:gd name="connsiteY22" fmla="*/ 478631 h 601711"/>
              <a:gd name="connsiteX23" fmla="*/ 453120 w 586109"/>
              <a:gd name="connsiteY23" fmla="*/ 578713 h 601711"/>
              <a:gd name="connsiteX24" fmla="*/ 425282 w 586109"/>
              <a:gd name="connsiteY24" fmla="*/ 601459 h 601711"/>
              <a:gd name="connsiteX25" fmla="*/ 419968 w 586109"/>
              <a:gd name="connsiteY25" fmla="*/ 600953 h 601711"/>
              <a:gd name="connsiteX26" fmla="*/ 397445 w 586109"/>
              <a:gd name="connsiteY26" fmla="*/ 567845 h 601711"/>
              <a:gd name="connsiteX27" fmla="*/ 417943 w 586109"/>
              <a:gd name="connsiteY27" fmla="*/ 464731 h 601711"/>
              <a:gd name="connsiteX28" fmla="*/ 419462 w 586109"/>
              <a:gd name="connsiteY28" fmla="*/ 459423 h 601711"/>
              <a:gd name="connsiteX29" fmla="*/ 465267 w 586109"/>
              <a:gd name="connsiteY29" fmla="*/ 350496 h 601711"/>
              <a:gd name="connsiteX30" fmla="*/ 463243 w 586109"/>
              <a:gd name="connsiteY30" fmla="*/ 338617 h 601711"/>
              <a:gd name="connsiteX31" fmla="*/ 463243 w 586109"/>
              <a:gd name="connsiteY31" fmla="*/ 252688 h 601711"/>
              <a:gd name="connsiteX32" fmla="*/ 441226 w 586109"/>
              <a:gd name="connsiteY32" fmla="*/ 283016 h 601711"/>
              <a:gd name="connsiteX33" fmla="*/ 427054 w 586109"/>
              <a:gd name="connsiteY33" fmla="*/ 292367 h 601711"/>
              <a:gd name="connsiteX34" fmla="*/ 316716 w 586109"/>
              <a:gd name="connsiteY34" fmla="*/ 315619 h 601711"/>
              <a:gd name="connsiteX35" fmla="*/ 311908 w 586109"/>
              <a:gd name="connsiteY35" fmla="*/ 316124 h 601711"/>
              <a:gd name="connsiteX36" fmla="*/ 292928 w 586109"/>
              <a:gd name="connsiteY36" fmla="*/ 306268 h 601711"/>
              <a:gd name="connsiteX37" fmla="*/ 274201 w 586109"/>
              <a:gd name="connsiteY37" fmla="*/ 316124 h 601711"/>
              <a:gd name="connsiteX38" fmla="*/ 269139 w 586109"/>
              <a:gd name="connsiteY38" fmla="*/ 315619 h 601711"/>
              <a:gd name="connsiteX39" fmla="*/ 159055 w 586109"/>
              <a:gd name="connsiteY39" fmla="*/ 292367 h 601711"/>
              <a:gd name="connsiteX40" fmla="*/ 144883 w 586109"/>
              <a:gd name="connsiteY40" fmla="*/ 283016 h 601711"/>
              <a:gd name="connsiteX41" fmla="*/ 122866 w 586109"/>
              <a:gd name="connsiteY41" fmla="*/ 252688 h 601711"/>
              <a:gd name="connsiteX42" fmla="*/ 122866 w 586109"/>
              <a:gd name="connsiteY42" fmla="*/ 338617 h 601711"/>
              <a:gd name="connsiteX43" fmla="*/ 120842 w 586109"/>
              <a:gd name="connsiteY43" fmla="*/ 350496 h 601711"/>
              <a:gd name="connsiteX44" fmla="*/ 166394 w 586109"/>
              <a:gd name="connsiteY44" fmla="*/ 459423 h 601711"/>
              <a:gd name="connsiteX45" fmla="*/ 168166 w 586109"/>
              <a:gd name="connsiteY45" fmla="*/ 464731 h 601711"/>
              <a:gd name="connsiteX46" fmla="*/ 188411 w 586109"/>
              <a:gd name="connsiteY46" fmla="*/ 567845 h 601711"/>
              <a:gd name="connsiteX47" fmla="*/ 166141 w 586109"/>
              <a:gd name="connsiteY47" fmla="*/ 600953 h 601711"/>
              <a:gd name="connsiteX48" fmla="*/ 160574 w 586109"/>
              <a:gd name="connsiteY48" fmla="*/ 601711 h 601711"/>
              <a:gd name="connsiteX49" fmla="*/ 132736 w 586109"/>
              <a:gd name="connsiteY49" fmla="*/ 578713 h 601711"/>
              <a:gd name="connsiteX50" fmla="*/ 112997 w 586109"/>
              <a:gd name="connsiteY50" fmla="*/ 478631 h 601711"/>
              <a:gd name="connsiteX51" fmla="*/ 101862 w 586109"/>
              <a:gd name="connsiteY51" fmla="*/ 451841 h 601711"/>
              <a:gd name="connsiteX52" fmla="*/ 99078 w 586109"/>
              <a:gd name="connsiteY52" fmla="*/ 478631 h 601711"/>
              <a:gd name="connsiteX53" fmla="*/ 96801 w 586109"/>
              <a:gd name="connsiteY53" fmla="*/ 486971 h 601711"/>
              <a:gd name="connsiteX54" fmla="*/ 54285 w 586109"/>
              <a:gd name="connsiteY54" fmla="*/ 584525 h 601711"/>
              <a:gd name="connsiteX55" fmla="*/ 28219 w 586109"/>
              <a:gd name="connsiteY55" fmla="*/ 601711 h 601711"/>
              <a:gd name="connsiteX56" fmla="*/ 17084 w 586109"/>
              <a:gd name="connsiteY56" fmla="*/ 599184 h 601711"/>
              <a:gd name="connsiteX57" fmla="*/ 2406 w 586109"/>
              <a:gd name="connsiteY57" fmla="*/ 562032 h 601711"/>
              <a:gd name="connsiteX58" fmla="*/ 42897 w 586109"/>
              <a:gd name="connsiteY58" fmla="*/ 468522 h 601711"/>
              <a:gd name="connsiteX59" fmla="*/ 54285 w 586109"/>
              <a:gd name="connsiteY59" fmla="*/ 360352 h 601711"/>
              <a:gd name="connsiteX60" fmla="*/ 47199 w 586109"/>
              <a:gd name="connsiteY60" fmla="*/ 338617 h 601711"/>
              <a:gd name="connsiteX61" fmla="*/ 47199 w 586109"/>
              <a:gd name="connsiteY61" fmla="*/ 160441 h 601711"/>
              <a:gd name="connsiteX62" fmla="*/ 84906 w 586109"/>
              <a:gd name="connsiteY62" fmla="*/ 122784 h 601711"/>
              <a:gd name="connsiteX63" fmla="*/ 468586 w 586109"/>
              <a:gd name="connsiteY63" fmla="*/ 0 h 601711"/>
              <a:gd name="connsiteX64" fmla="*/ 529343 w 586109"/>
              <a:gd name="connsiteY64" fmla="*/ 60651 h 601711"/>
              <a:gd name="connsiteX65" fmla="*/ 468586 w 586109"/>
              <a:gd name="connsiteY65" fmla="*/ 121302 h 601711"/>
              <a:gd name="connsiteX66" fmla="*/ 407829 w 586109"/>
              <a:gd name="connsiteY66" fmla="*/ 60651 h 601711"/>
              <a:gd name="connsiteX67" fmla="*/ 468586 w 586109"/>
              <a:gd name="connsiteY67" fmla="*/ 0 h 601711"/>
              <a:gd name="connsiteX68" fmla="*/ 117418 w 586109"/>
              <a:gd name="connsiteY68" fmla="*/ 0 h 601711"/>
              <a:gd name="connsiteX69" fmla="*/ 178281 w 586109"/>
              <a:gd name="connsiteY69" fmla="*/ 60651 h 601711"/>
              <a:gd name="connsiteX70" fmla="*/ 117418 w 586109"/>
              <a:gd name="connsiteY70" fmla="*/ 121302 h 601711"/>
              <a:gd name="connsiteX71" fmla="*/ 56555 w 586109"/>
              <a:gd name="connsiteY71" fmla="*/ 60651 h 601711"/>
              <a:gd name="connsiteX72" fmla="*/ 117418 w 586109"/>
              <a:gd name="connsiteY72" fmla="*/ 0 h 60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6109" h="601711">
                <a:moveTo>
                  <a:pt x="84906" y="122784"/>
                </a:moveTo>
                <a:cubicBezTo>
                  <a:pt x="105911" y="122784"/>
                  <a:pt x="122866" y="139465"/>
                  <a:pt x="122866" y="160441"/>
                </a:cubicBezTo>
                <a:lnTo>
                  <a:pt x="122866" y="172320"/>
                </a:lnTo>
                <a:lnTo>
                  <a:pt x="177782" y="248139"/>
                </a:lnTo>
                <a:lnTo>
                  <a:pt x="279009" y="269621"/>
                </a:lnTo>
                <a:cubicBezTo>
                  <a:pt x="284830" y="270885"/>
                  <a:pt x="289638" y="274171"/>
                  <a:pt x="292928" y="278720"/>
                </a:cubicBezTo>
                <a:cubicBezTo>
                  <a:pt x="296218" y="274171"/>
                  <a:pt x="301026" y="270885"/>
                  <a:pt x="307100" y="269621"/>
                </a:cubicBezTo>
                <a:lnTo>
                  <a:pt x="408327" y="248139"/>
                </a:lnTo>
                <a:lnTo>
                  <a:pt x="463243" y="172320"/>
                </a:lnTo>
                <a:lnTo>
                  <a:pt x="463243" y="160441"/>
                </a:lnTo>
                <a:cubicBezTo>
                  <a:pt x="463243" y="139465"/>
                  <a:pt x="480198" y="122784"/>
                  <a:pt x="500950" y="122784"/>
                </a:cubicBezTo>
                <a:cubicBezTo>
                  <a:pt x="521954" y="122784"/>
                  <a:pt x="538910" y="139465"/>
                  <a:pt x="538910" y="160441"/>
                </a:cubicBezTo>
                <a:lnTo>
                  <a:pt x="538910" y="338617"/>
                </a:lnTo>
                <a:cubicBezTo>
                  <a:pt x="538910" y="346705"/>
                  <a:pt x="536126" y="354034"/>
                  <a:pt x="531824" y="360352"/>
                </a:cubicBezTo>
                <a:lnTo>
                  <a:pt x="542959" y="468522"/>
                </a:lnTo>
                <a:lnTo>
                  <a:pt x="583703" y="562032"/>
                </a:lnTo>
                <a:cubicBezTo>
                  <a:pt x="590029" y="576185"/>
                  <a:pt x="583449" y="592866"/>
                  <a:pt x="569025" y="599184"/>
                </a:cubicBezTo>
                <a:cubicBezTo>
                  <a:pt x="565229" y="600700"/>
                  <a:pt x="561433" y="601459"/>
                  <a:pt x="557637" y="601459"/>
                </a:cubicBezTo>
                <a:cubicBezTo>
                  <a:pt x="546755" y="601459"/>
                  <a:pt x="536379" y="595140"/>
                  <a:pt x="531571" y="584525"/>
                </a:cubicBezTo>
                <a:lnTo>
                  <a:pt x="489308" y="486971"/>
                </a:lnTo>
                <a:cubicBezTo>
                  <a:pt x="488043" y="484444"/>
                  <a:pt x="487284" y="481664"/>
                  <a:pt x="487031" y="478631"/>
                </a:cubicBezTo>
                <a:lnTo>
                  <a:pt x="484247" y="451841"/>
                </a:lnTo>
                <a:lnTo>
                  <a:pt x="472859" y="478631"/>
                </a:lnTo>
                <a:lnTo>
                  <a:pt x="453120" y="578713"/>
                </a:lnTo>
                <a:cubicBezTo>
                  <a:pt x="450589" y="592107"/>
                  <a:pt x="438695" y="601459"/>
                  <a:pt x="425282" y="601459"/>
                </a:cubicBezTo>
                <a:cubicBezTo>
                  <a:pt x="423511" y="601459"/>
                  <a:pt x="421739" y="601459"/>
                  <a:pt x="419968" y="600953"/>
                </a:cubicBezTo>
                <a:cubicBezTo>
                  <a:pt x="404530" y="597920"/>
                  <a:pt x="394408" y="583009"/>
                  <a:pt x="397445" y="567845"/>
                </a:cubicBezTo>
                <a:lnTo>
                  <a:pt x="417943" y="464731"/>
                </a:lnTo>
                <a:cubicBezTo>
                  <a:pt x="418197" y="462961"/>
                  <a:pt x="418703" y="461192"/>
                  <a:pt x="419462" y="459423"/>
                </a:cubicBezTo>
                <a:lnTo>
                  <a:pt x="465267" y="350496"/>
                </a:lnTo>
                <a:cubicBezTo>
                  <a:pt x="464002" y="346705"/>
                  <a:pt x="463243" y="342661"/>
                  <a:pt x="463243" y="338617"/>
                </a:cubicBezTo>
                <a:lnTo>
                  <a:pt x="463243" y="252688"/>
                </a:lnTo>
                <a:lnTo>
                  <a:pt x="441226" y="283016"/>
                </a:lnTo>
                <a:cubicBezTo>
                  <a:pt x="437683" y="287818"/>
                  <a:pt x="432621" y="291104"/>
                  <a:pt x="427054" y="292367"/>
                </a:cubicBezTo>
                <a:lnTo>
                  <a:pt x="316716" y="315619"/>
                </a:lnTo>
                <a:cubicBezTo>
                  <a:pt x="315198" y="316124"/>
                  <a:pt x="313426" y="316124"/>
                  <a:pt x="311908" y="316124"/>
                </a:cubicBezTo>
                <a:cubicBezTo>
                  <a:pt x="304316" y="316124"/>
                  <a:pt x="297483" y="312333"/>
                  <a:pt x="292928" y="306268"/>
                </a:cubicBezTo>
                <a:cubicBezTo>
                  <a:pt x="288626" y="312333"/>
                  <a:pt x="281793" y="316124"/>
                  <a:pt x="274201" y="316124"/>
                </a:cubicBezTo>
                <a:cubicBezTo>
                  <a:pt x="272429" y="316124"/>
                  <a:pt x="270911" y="316124"/>
                  <a:pt x="269139" y="315619"/>
                </a:cubicBezTo>
                <a:lnTo>
                  <a:pt x="159055" y="292367"/>
                </a:lnTo>
                <a:cubicBezTo>
                  <a:pt x="153235" y="291104"/>
                  <a:pt x="148173" y="287818"/>
                  <a:pt x="144883" y="283016"/>
                </a:cubicBezTo>
                <a:lnTo>
                  <a:pt x="122866" y="252688"/>
                </a:lnTo>
                <a:lnTo>
                  <a:pt x="122866" y="338617"/>
                </a:lnTo>
                <a:cubicBezTo>
                  <a:pt x="122866" y="342661"/>
                  <a:pt x="122107" y="346705"/>
                  <a:pt x="120842" y="350496"/>
                </a:cubicBezTo>
                <a:lnTo>
                  <a:pt x="166394" y="459423"/>
                </a:lnTo>
                <a:cubicBezTo>
                  <a:pt x="167153" y="461192"/>
                  <a:pt x="167659" y="462961"/>
                  <a:pt x="168166" y="464731"/>
                </a:cubicBezTo>
                <a:lnTo>
                  <a:pt x="188411" y="567845"/>
                </a:lnTo>
                <a:cubicBezTo>
                  <a:pt x="191448" y="583262"/>
                  <a:pt x="181578" y="598173"/>
                  <a:pt x="166141" y="600953"/>
                </a:cubicBezTo>
                <a:cubicBezTo>
                  <a:pt x="164370" y="601459"/>
                  <a:pt x="162345" y="601711"/>
                  <a:pt x="160574" y="601711"/>
                </a:cubicBezTo>
                <a:cubicBezTo>
                  <a:pt x="147414" y="601711"/>
                  <a:pt x="135520" y="592360"/>
                  <a:pt x="132736" y="578713"/>
                </a:cubicBezTo>
                <a:lnTo>
                  <a:pt x="112997" y="478631"/>
                </a:lnTo>
                <a:lnTo>
                  <a:pt x="101862" y="451841"/>
                </a:lnTo>
                <a:lnTo>
                  <a:pt x="99078" y="478631"/>
                </a:lnTo>
                <a:cubicBezTo>
                  <a:pt x="98572" y="481664"/>
                  <a:pt x="98066" y="484444"/>
                  <a:pt x="96801" y="486971"/>
                </a:cubicBezTo>
                <a:lnTo>
                  <a:pt x="54285" y="584525"/>
                </a:lnTo>
                <a:cubicBezTo>
                  <a:pt x="49730" y="595140"/>
                  <a:pt x="39354" y="601711"/>
                  <a:pt x="28219" y="601711"/>
                </a:cubicBezTo>
                <a:cubicBezTo>
                  <a:pt x="24423" y="601711"/>
                  <a:pt x="20627" y="600953"/>
                  <a:pt x="17084" y="599184"/>
                </a:cubicBezTo>
                <a:cubicBezTo>
                  <a:pt x="2660" y="592866"/>
                  <a:pt x="-3920" y="576185"/>
                  <a:pt x="2406" y="562032"/>
                </a:cubicBezTo>
                <a:lnTo>
                  <a:pt x="42897" y="468522"/>
                </a:lnTo>
                <a:lnTo>
                  <a:pt x="54285" y="360352"/>
                </a:lnTo>
                <a:cubicBezTo>
                  <a:pt x="49983" y="354034"/>
                  <a:pt x="47199" y="346705"/>
                  <a:pt x="47199" y="338617"/>
                </a:cubicBezTo>
                <a:lnTo>
                  <a:pt x="47199" y="160441"/>
                </a:lnTo>
                <a:cubicBezTo>
                  <a:pt x="47199" y="139465"/>
                  <a:pt x="64155" y="122784"/>
                  <a:pt x="84906" y="122784"/>
                </a:cubicBezTo>
                <a:close/>
                <a:moveTo>
                  <a:pt x="468586" y="0"/>
                </a:moveTo>
                <a:cubicBezTo>
                  <a:pt x="502141" y="0"/>
                  <a:pt x="529343" y="27154"/>
                  <a:pt x="529343" y="60651"/>
                </a:cubicBezTo>
                <a:cubicBezTo>
                  <a:pt x="529343" y="94148"/>
                  <a:pt x="502141" y="121302"/>
                  <a:pt x="468586" y="121302"/>
                </a:cubicBezTo>
                <a:cubicBezTo>
                  <a:pt x="435031" y="121302"/>
                  <a:pt x="407829" y="94148"/>
                  <a:pt x="407829" y="60651"/>
                </a:cubicBezTo>
                <a:cubicBezTo>
                  <a:pt x="407829" y="27154"/>
                  <a:pt x="435031" y="0"/>
                  <a:pt x="468586" y="0"/>
                </a:cubicBezTo>
                <a:close/>
                <a:moveTo>
                  <a:pt x="117418" y="0"/>
                </a:moveTo>
                <a:cubicBezTo>
                  <a:pt x="151032" y="0"/>
                  <a:pt x="178281" y="27154"/>
                  <a:pt x="178281" y="60651"/>
                </a:cubicBezTo>
                <a:cubicBezTo>
                  <a:pt x="178281" y="94148"/>
                  <a:pt x="151032" y="121302"/>
                  <a:pt x="117418" y="121302"/>
                </a:cubicBezTo>
                <a:cubicBezTo>
                  <a:pt x="83804" y="121302"/>
                  <a:pt x="56555" y="94148"/>
                  <a:pt x="56555" y="60651"/>
                </a:cubicBezTo>
                <a:cubicBezTo>
                  <a:pt x="56555" y="27154"/>
                  <a:pt x="83804" y="0"/>
                  <a:pt x="1174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>
            <a:noFill/>
          </a:ln>
        </p:spPr>
      </p:sp>
      <p:sp>
        <p:nvSpPr>
          <p:cNvPr id="119" name="图片占位符 118"/>
          <p:cNvSpPr>
            <a:spLocks noGrp="1"/>
          </p:cNvSpPr>
          <p:nvPr>
            <p:ph type="pic" sz="quarter" idx="10" hasCustomPrompt="1"/>
          </p:nvPr>
        </p:nvSpPr>
        <p:spPr>
          <a:xfrm>
            <a:off x="2657138" y="1933406"/>
            <a:ext cx="1594188" cy="1594188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blipFill dpi="0" rotWithShape="1">
            <a:blip r:embed="rId5" cstate="hqprint"/>
            <a:srcRect/>
            <a:stretch>
              <a:fillRect r="-1000" b="-20000"/>
            </a:stretch>
          </a:blipFill>
          <a:ln w="50800"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zh-CN" altLang="en-US" sz="1800">
                <a:solidFill>
                  <a:schemeClr val="tx1"/>
                </a:solidFill>
                <a:latin typeface="DIN Light"/>
                <a:ea typeface="微软雅黑 Light" panose="020B0502040204020203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12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1915105" y="3671646"/>
            <a:ext cx="30910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姓    名</a:t>
            </a:r>
          </a:p>
        </p:txBody>
      </p:sp>
      <p:sp>
        <p:nvSpPr>
          <p:cNvPr id="121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1915105" y="4050642"/>
            <a:ext cx="30910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12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915105" y="4863670"/>
            <a:ext cx="3091068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研究方向</a:t>
            </a:r>
          </a:p>
        </p:txBody>
      </p:sp>
      <p:sp>
        <p:nvSpPr>
          <p:cNvPr id="123" name="图片占位符 122"/>
          <p:cNvSpPr>
            <a:spLocks noGrp="1"/>
          </p:cNvSpPr>
          <p:nvPr>
            <p:ph type="pic" sz="quarter" idx="14" hasCustomPrompt="1"/>
          </p:nvPr>
        </p:nvSpPr>
        <p:spPr>
          <a:xfrm>
            <a:off x="7927860" y="1933406"/>
            <a:ext cx="1594188" cy="1594188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0"/>
            <a:tileRect/>
          </a:gradFill>
          <a:ln w="508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800" dirty="0">
                <a:solidFill>
                  <a:prstClr val="white"/>
                </a:solidFill>
                <a:latin typeface="DIN Light"/>
                <a:ea typeface="微软雅黑 Light" panose="020B0502040204020203" charset="-122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124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7185827" y="3671646"/>
            <a:ext cx="30910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姓    名</a:t>
            </a:r>
          </a:p>
        </p:txBody>
      </p:sp>
      <p:sp>
        <p:nvSpPr>
          <p:cNvPr id="125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7185827" y="4050642"/>
            <a:ext cx="30910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6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126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5827" y="4863670"/>
            <a:ext cx="3091068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研究方向</a:t>
            </a:r>
          </a:p>
        </p:txBody>
      </p:sp>
    </p:spTree>
    <p:extLst>
      <p:ext uri="{BB962C8B-B14F-4D97-AF65-F5344CB8AC3E}">
        <p14:creationId xmlns:p14="http://schemas.microsoft.com/office/powerpoint/2010/main" val="260196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上下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占位符 61">
            <a:extLst>
              <a:ext uri="{FF2B5EF4-FFF2-40B4-BE49-F238E27FC236}">
                <a16:creationId xmlns:a16="http://schemas.microsoft.com/office/drawing/2014/main" id="{DAB1C5F2-4B73-481A-A231-56B43991E4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400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5" name="文本占位符 61">
            <a:extLst>
              <a:ext uri="{FF2B5EF4-FFF2-40B4-BE49-F238E27FC236}">
                <a16:creationId xmlns:a16="http://schemas.microsoft.com/office/drawing/2014/main" id="{634826D2-214D-45E4-A27A-5A5F785F349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17043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8" name="文本占位符 61">
            <a:extLst>
              <a:ext uri="{FF2B5EF4-FFF2-40B4-BE49-F238E27FC236}">
                <a16:creationId xmlns:a16="http://schemas.microsoft.com/office/drawing/2014/main" id="{8193BE54-F434-474D-B781-FD12BDBAE2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2118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1" name="文本占位符 61">
            <a:extLst>
              <a:ext uri="{FF2B5EF4-FFF2-40B4-BE49-F238E27FC236}">
                <a16:creationId xmlns:a16="http://schemas.microsoft.com/office/drawing/2014/main" id="{61395D7D-CAD5-4CA3-BE47-0BA423D848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79543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4" name="文本占位符 61">
            <a:extLst>
              <a:ext uri="{FF2B5EF4-FFF2-40B4-BE49-F238E27FC236}">
                <a16:creationId xmlns:a16="http://schemas.microsoft.com/office/drawing/2014/main" id="{BB55D271-0692-4A02-9CF2-91042EB8511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34587" y="4806215"/>
            <a:ext cx="1484313" cy="110799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zh-CN" altLang="en-US" sz="6600" kern="1200" dirty="0">
                <a:ln>
                  <a:gradFill>
                    <a:gsLst>
                      <a:gs pos="0">
                        <a:schemeClr val="accent1"/>
                      </a:gs>
                      <a:gs pos="81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页脚占位符 43">
            <a:extLst>
              <a:ext uri="{FF2B5EF4-FFF2-40B4-BE49-F238E27FC236}">
                <a16:creationId xmlns:a16="http://schemas.microsoft.com/office/drawing/2014/main" id="{01AD1FF7-C7F2-45FE-8BAA-A374B6C1BB0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8600" y="6422671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pic>
        <p:nvPicPr>
          <p:cNvPr id="40" name="图片 39" descr="城市的风景&#10;&#10;描述已自动生成">
            <a:extLst>
              <a:ext uri="{FF2B5EF4-FFF2-40B4-BE49-F238E27FC236}">
                <a16:creationId xmlns:a16="http://schemas.microsoft.com/office/drawing/2014/main" id="{F723DEC7-C362-45F4-98ED-C4C0AC3FDC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21"/>
          <a:stretch>
            <a:fillRect/>
          </a:stretch>
        </p:blipFill>
        <p:spPr>
          <a:xfrm>
            <a:off x="0" y="1"/>
            <a:ext cx="12192000" cy="4217271"/>
          </a:xfrm>
          <a:custGeom>
            <a:avLst/>
            <a:gdLst>
              <a:gd name="connsiteX0" fmla="*/ 0 w 12192000"/>
              <a:gd name="connsiteY0" fmla="*/ 0 h 4217271"/>
              <a:gd name="connsiteX1" fmla="*/ 12192000 w 12192000"/>
              <a:gd name="connsiteY1" fmla="*/ 0 h 4217271"/>
              <a:gd name="connsiteX2" fmla="*/ 12192000 w 12192000"/>
              <a:gd name="connsiteY2" fmla="*/ 4217271 h 4217271"/>
              <a:gd name="connsiteX3" fmla="*/ 0 w 12192000"/>
              <a:gd name="connsiteY3" fmla="*/ 4217271 h 421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17271">
                <a:moveTo>
                  <a:pt x="0" y="0"/>
                </a:moveTo>
                <a:lnTo>
                  <a:pt x="12192000" y="0"/>
                </a:lnTo>
                <a:lnTo>
                  <a:pt x="12192000" y="4217271"/>
                </a:lnTo>
                <a:lnTo>
                  <a:pt x="0" y="4217271"/>
                </a:lnTo>
                <a:close/>
              </a:path>
            </a:pathLst>
          </a:cu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4B1DFD86-AB1A-4DD6-B676-0BDF4885231D}"/>
              </a:ext>
            </a:extLst>
          </p:cNvPr>
          <p:cNvGrpSpPr/>
          <p:nvPr userDrawn="1"/>
        </p:nvGrpSpPr>
        <p:grpSpPr>
          <a:xfrm>
            <a:off x="0" y="4217271"/>
            <a:ext cx="12192000" cy="429507"/>
            <a:chOff x="0" y="4681728"/>
            <a:chExt cx="12192000" cy="429507"/>
          </a:xfrm>
          <a:effectLst/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6118172-8C65-4DAF-9ED1-528CFCAFD5A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0" y="4681728"/>
              <a:ext cx="12192000" cy="429507"/>
            </a:xfrm>
            <a:custGeom>
              <a:avLst/>
              <a:gdLst>
                <a:gd name="connsiteX0" fmla="*/ 10349652 w 12192000"/>
                <a:gd name="connsiteY0" fmla="*/ 0 h 432000"/>
                <a:gd name="connsiteX1" fmla="*/ 10171852 w 12192000"/>
                <a:gd name="connsiteY1" fmla="*/ 0 h 432000"/>
                <a:gd name="connsiteX2" fmla="*/ 2020148 w 12192000"/>
                <a:gd name="connsiteY2" fmla="*/ 0 h 432000"/>
                <a:gd name="connsiteX3" fmla="*/ 1701800 w 12192000"/>
                <a:gd name="connsiteY3" fmla="*/ 0 h 432000"/>
                <a:gd name="connsiteX4" fmla="*/ 1701800 w 12192000"/>
                <a:gd name="connsiteY4" fmla="*/ 368 h 432000"/>
                <a:gd name="connsiteX5" fmla="*/ 0 w 12192000"/>
                <a:gd name="connsiteY5" fmla="*/ 2332 h 432000"/>
                <a:gd name="connsiteX6" fmla="*/ 703333 w 12192000"/>
                <a:gd name="connsiteY6" fmla="*/ 431832 h 432000"/>
                <a:gd name="connsiteX7" fmla="*/ 1701800 w 12192000"/>
                <a:gd name="connsiteY7" fmla="*/ 431960 h 432000"/>
                <a:gd name="connsiteX8" fmla="*/ 1701800 w 12192000"/>
                <a:gd name="connsiteY8" fmla="*/ 432000 h 432000"/>
                <a:gd name="connsiteX9" fmla="*/ 2020148 w 12192000"/>
                <a:gd name="connsiteY9" fmla="*/ 432000 h 432000"/>
                <a:gd name="connsiteX10" fmla="*/ 10171852 w 12192000"/>
                <a:gd name="connsiteY10" fmla="*/ 432000 h 432000"/>
                <a:gd name="connsiteX11" fmla="*/ 10349652 w 12192000"/>
                <a:gd name="connsiteY11" fmla="*/ 432000 h 432000"/>
                <a:gd name="connsiteX12" fmla="*/ 10349652 w 12192000"/>
                <a:gd name="connsiteY12" fmla="*/ 431978 h 432000"/>
                <a:gd name="connsiteX13" fmla="*/ 11488667 w 12192000"/>
                <a:gd name="connsiteY13" fmla="*/ 431832 h 432000"/>
                <a:gd name="connsiteX14" fmla="*/ 12192000 w 12192000"/>
                <a:gd name="connsiteY14" fmla="*/ 2332 h 432000"/>
                <a:gd name="connsiteX15" fmla="*/ 10349652 w 12192000"/>
                <a:gd name="connsiteY15" fmla="*/ 206 h 432000"/>
                <a:gd name="connsiteX0" fmla="*/ 10349652 w 12192000"/>
                <a:gd name="connsiteY0" fmla="*/ 0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0349652 w 12192000"/>
                <a:gd name="connsiteY10" fmla="*/ 432000 h 432000"/>
                <a:gd name="connsiteX11" fmla="*/ 10349652 w 12192000"/>
                <a:gd name="connsiteY11" fmla="*/ 431978 h 432000"/>
                <a:gd name="connsiteX12" fmla="*/ 11488667 w 12192000"/>
                <a:gd name="connsiteY12" fmla="*/ 431832 h 432000"/>
                <a:gd name="connsiteX13" fmla="*/ 12192000 w 12192000"/>
                <a:gd name="connsiteY13" fmla="*/ 2332 h 432000"/>
                <a:gd name="connsiteX14" fmla="*/ 10349652 w 12192000"/>
                <a:gd name="connsiteY14" fmla="*/ 206 h 432000"/>
                <a:gd name="connsiteX15" fmla="*/ 10349652 w 12192000"/>
                <a:gd name="connsiteY15" fmla="*/ 0 h 432000"/>
                <a:gd name="connsiteX0" fmla="*/ 10349652 w 12192000"/>
                <a:gd name="connsiteY0" fmla="*/ 206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0349652 w 12192000"/>
                <a:gd name="connsiteY10" fmla="*/ 432000 h 432000"/>
                <a:gd name="connsiteX11" fmla="*/ 10349652 w 12192000"/>
                <a:gd name="connsiteY11" fmla="*/ 431978 h 432000"/>
                <a:gd name="connsiteX12" fmla="*/ 11488667 w 12192000"/>
                <a:gd name="connsiteY12" fmla="*/ 431832 h 432000"/>
                <a:gd name="connsiteX13" fmla="*/ 12192000 w 12192000"/>
                <a:gd name="connsiteY13" fmla="*/ 2332 h 432000"/>
                <a:gd name="connsiteX14" fmla="*/ 10349652 w 12192000"/>
                <a:gd name="connsiteY14" fmla="*/ 206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0349652 w 12192000"/>
                <a:gd name="connsiteY10" fmla="*/ 432000 h 432000"/>
                <a:gd name="connsiteX11" fmla="*/ 10349652 w 12192000"/>
                <a:gd name="connsiteY11" fmla="*/ 431978 h 432000"/>
                <a:gd name="connsiteX12" fmla="*/ 11488667 w 12192000"/>
                <a:gd name="connsiteY12" fmla="*/ 431832 h 432000"/>
                <a:gd name="connsiteX13" fmla="*/ 12192000 w 12192000"/>
                <a:gd name="connsiteY13" fmla="*/ 2332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0349652 w 12192000"/>
                <a:gd name="connsiteY10" fmla="*/ 432000 h 432000"/>
                <a:gd name="connsiteX11" fmla="*/ 11488667 w 12192000"/>
                <a:gd name="connsiteY11" fmla="*/ 431832 h 432000"/>
                <a:gd name="connsiteX12" fmla="*/ 12192000 w 12192000"/>
                <a:gd name="connsiteY12" fmla="*/ 2332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1488667 w 12192000"/>
                <a:gd name="connsiteY10" fmla="*/ 431832 h 432000"/>
                <a:gd name="connsiteX11" fmla="*/ 12192000 w 12192000"/>
                <a:gd name="connsiteY11" fmla="*/ 2332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1488667 w 12192000"/>
                <a:gd name="connsiteY9" fmla="*/ 431832 h 432000"/>
                <a:gd name="connsiteX10" fmla="*/ 12192000 w 12192000"/>
                <a:gd name="connsiteY10" fmla="*/ 2332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11488667 w 12192000"/>
                <a:gd name="connsiteY8" fmla="*/ 431832 h 432000"/>
                <a:gd name="connsiteX9" fmla="*/ 12192000 w 12192000"/>
                <a:gd name="connsiteY9" fmla="*/ 2332 h 432000"/>
                <a:gd name="connsiteX0" fmla="*/ 12192000 w 12192000"/>
                <a:gd name="connsiteY0" fmla="*/ 2332 h 431960"/>
                <a:gd name="connsiteX1" fmla="*/ 2020148 w 12192000"/>
                <a:gd name="connsiteY1" fmla="*/ 0 h 431960"/>
                <a:gd name="connsiteX2" fmla="*/ 1701800 w 12192000"/>
                <a:gd name="connsiteY2" fmla="*/ 0 h 431960"/>
                <a:gd name="connsiteX3" fmla="*/ 1701800 w 12192000"/>
                <a:gd name="connsiteY3" fmla="*/ 368 h 431960"/>
                <a:gd name="connsiteX4" fmla="*/ 0 w 12192000"/>
                <a:gd name="connsiteY4" fmla="*/ 2332 h 431960"/>
                <a:gd name="connsiteX5" fmla="*/ 703333 w 12192000"/>
                <a:gd name="connsiteY5" fmla="*/ 431832 h 431960"/>
                <a:gd name="connsiteX6" fmla="*/ 1701800 w 12192000"/>
                <a:gd name="connsiteY6" fmla="*/ 431960 h 431960"/>
                <a:gd name="connsiteX7" fmla="*/ 11488667 w 12192000"/>
                <a:gd name="connsiteY7" fmla="*/ 431832 h 431960"/>
                <a:gd name="connsiteX8" fmla="*/ 12192000 w 12192000"/>
                <a:gd name="connsiteY8" fmla="*/ 2332 h 431960"/>
                <a:gd name="connsiteX0" fmla="*/ 12192000 w 12192000"/>
                <a:gd name="connsiteY0" fmla="*/ 2332 h 431839"/>
                <a:gd name="connsiteX1" fmla="*/ 2020148 w 12192000"/>
                <a:gd name="connsiteY1" fmla="*/ 0 h 431839"/>
                <a:gd name="connsiteX2" fmla="*/ 1701800 w 12192000"/>
                <a:gd name="connsiteY2" fmla="*/ 0 h 431839"/>
                <a:gd name="connsiteX3" fmla="*/ 1701800 w 12192000"/>
                <a:gd name="connsiteY3" fmla="*/ 368 h 431839"/>
                <a:gd name="connsiteX4" fmla="*/ 0 w 12192000"/>
                <a:gd name="connsiteY4" fmla="*/ 2332 h 431839"/>
                <a:gd name="connsiteX5" fmla="*/ 703333 w 12192000"/>
                <a:gd name="connsiteY5" fmla="*/ 431832 h 431839"/>
                <a:gd name="connsiteX6" fmla="*/ 11488667 w 12192000"/>
                <a:gd name="connsiteY6" fmla="*/ 431832 h 431839"/>
                <a:gd name="connsiteX7" fmla="*/ 12192000 w 12192000"/>
                <a:gd name="connsiteY7" fmla="*/ 2332 h 431839"/>
                <a:gd name="connsiteX0" fmla="*/ 12192000 w 12192000"/>
                <a:gd name="connsiteY0" fmla="*/ 2332 h 431839"/>
                <a:gd name="connsiteX1" fmla="*/ 2020148 w 12192000"/>
                <a:gd name="connsiteY1" fmla="*/ 0 h 431839"/>
                <a:gd name="connsiteX2" fmla="*/ 1701800 w 12192000"/>
                <a:gd name="connsiteY2" fmla="*/ 0 h 431839"/>
                <a:gd name="connsiteX3" fmla="*/ 0 w 12192000"/>
                <a:gd name="connsiteY3" fmla="*/ 2332 h 431839"/>
                <a:gd name="connsiteX4" fmla="*/ 703333 w 12192000"/>
                <a:gd name="connsiteY4" fmla="*/ 431832 h 431839"/>
                <a:gd name="connsiteX5" fmla="*/ 11488667 w 12192000"/>
                <a:gd name="connsiteY5" fmla="*/ 431832 h 431839"/>
                <a:gd name="connsiteX6" fmla="*/ 12192000 w 12192000"/>
                <a:gd name="connsiteY6" fmla="*/ 2332 h 431839"/>
                <a:gd name="connsiteX0" fmla="*/ 12192000 w 12192000"/>
                <a:gd name="connsiteY0" fmla="*/ 2332 h 431839"/>
                <a:gd name="connsiteX1" fmla="*/ 2020148 w 12192000"/>
                <a:gd name="connsiteY1" fmla="*/ 0 h 431839"/>
                <a:gd name="connsiteX2" fmla="*/ 0 w 12192000"/>
                <a:gd name="connsiteY2" fmla="*/ 2332 h 431839"/>
                <a:gd name="connsiteX3" fmla="*/ 703333 w 12192000"/>
                <a:gd name="connsiteY3" fmla="*/ 431832 h 431839"/>
                <a:gd name="connsiteX4" fmla="*/ 11488667 w 12192000"/>
                <a:gd name="connsiteY4" fmla="*/ 431832 h 431839"/>
                <a:gd name="connsiteX5" fmla="*/ 12192000 w 12192000"/>
                <a:gd name="connsiteY5" fmla="*/ 2332 h 431839"/>
                <a:gd name="connsiteX0" fmla="*/ 12192000 w 12192000"/>
                <a:gd name="connsiteY0" fmla="*/ 0 h 429507"/>
                <a:gd name="connsiteX1" fmla="*/ 0 w 12192000"/>
                <a:gd name="connsiteY1" fmla="*/ 0 h 429507"/>
                <a:gd name="connsiteX2" fmla="*/ 703333 w 12192000"/>
                <a:gd name="connsiteY2" fmla="*/ 429500 h 429507"/>
                <a:gd name="connsiteX3" fmla="*/ 11488667 w 12192000"/>
                <a:gd name="connsiteY3" fmla="*/ 429500 h 429507"/>
                <a:gd name="connsiteX4" fmla="*/ 12192000 w 12192000"/>
                <a:gd name="connsiteY4" fmla="*/ 0 h 42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429507">
                  <a:moveTo>
                    <a:pt x="12192000" y="0"/>
                  </a:moveTo>
                  <a:lnTo>
                    <a:pt x="0" y="0"/>
                  </a:lnTo>
                  <a:cubicBezTo>
                    <a:pt x="100382" y="231430"/>
                    <a:pt x="370722" y="430885"/>
                    <a:pt x="703333" y="429500"/>
                  </a:cubicBezTo>
                  <a:lnTo>
                    <a:pt x="11488667" y="429500"/>
                  </a:lnTo>
                  <a:cubicBezTo>
                    <a:pt x="11821278" y="430885"/>
                    <a:pt x="12091618" y="231430"/>
                    <a:pt x="121920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  <a:effectLst>
              <a:outerShdw blurRad="101600" dist="38100" dir="5400000" algn="t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73134FE-9B84-42C7-A069-C330CF3F2DB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0" y="4681728"/>
              <a:ext cx="12192000" cy="429507"/>
            </a:xfrm>
            <a:custGeom>
              <a:avLst/>
              <a:gdLst>
                <a:gd name="connsiteX0" fmla="*/ 10349652 w 12192000"/>
                <a:gd name="connsiteY0" fmla="*/ 0 h 432000"/>
                <a:gd name="connsiteX1" fmla="*/ 10171852 w 12192000"/>
                <a:gd name="connsiteY1" fmla="*/ 0 h 432000"/>
                <a:gd name="connsiteX2" fmla="*/ 2020148 w 12192000"/>
                <a:gd name="connsiteY2" fmla="*/ 0 h 432000"/>
                <a:gd name="connsiteX3" fmla="*/ 1701800 w 12192000"/>
                <a:gd name="connsiteY3" fmla="*/ 0 h 432000"/>
                <a:gd name="connsiteX4" fmla="*/ 1701800 w 12192000"/>
                <a:gd name="connsiteY4" fmla="*/ 368 h 432000"/>
                <a:gd name="connsiteX5" fmla="*/ 0 w 12192000"/>
                <a:gd name="connsiteY5" fmla="*/ 2332 h 432000"/>
                <a:gd name="connsiteX6" fmla="*/ 703333 w 12192000"/>
                <a:gd name="connsiteY6" fmla="*/ 431832 h 432000"/>
                <a:gd name="connsiteX7" fmla="*/ 1701800 w 12192000"/>
                <a:gd name="connsiteY7" fmla="*/ 431960 h 432000"/>
                <a:gd name="connsiteX8" fmla="*/ 1701800 w 12192000"/>
                <a:gd name="connsiteY8" fmla="*/ 432000 h 432000"/>
                <a:gd name="connsiteX9" fmla="*/ 2020148 w 12192000"/>
                <a:gd name="connsiteY9" fmla="*/ 432000 h 432000"/>
                <a:gd name="connsiteX10" fmla="*/ 10171852 w 12192000"/>
                <a:gd name="connsiteY10" fmla="*/ 432000 h 432000"/>
                <a:gd name="connsiteX11" fmla="*/ 10349652 w 12192000"/>
                <a:gd name="connsiteY11" fmla="*/ 432000 h 432000"/>
                <a:gd name="connsiteX12" fmla="*/ 10349652 w 12192000"/>
                <a:gd name="connsiteY12" fmla="*/ 431978 h 432000"/>
                <a:gd name="connsiteX13" fmla="*/ 11488667 w 12192000"/>
                <a:gd name="connsiteY13" fmla="*/ 431832 h 432000"/>
                <a:gd name="connsiteX14" fmla="*/ 12192000 w 12192000"/>
                <a:gd name="connsiteY14" fmla="*/ 2332 h 432000"/>
                <a:gd name="connsiteX15" fmla="*/ 10349652 w 12192000"/>
                <a:gd name="connsiteY15" fmla="*/ 206 h 432000"/>
                <a:gd name="connsiteX0" fmla="*/ 10349652 w 12192000"/>
                <a:gd name="connsiteY0" fmla="*/ 0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0349652 w 12192000"/>
                <a:gd name="connsiteY10" fmla="*/ 432000 h 432000"/>
                <a:gd name="connsiteX11" fmla="*/ 10349652 w 12192000"/>
                <a:gd name="connsiteY11" fmla="*/ 431978 h 432000"/>
                <a:gd name="connsiteX12" fmla="*/ 11488667 w 12192000"/>
                <a:gd name="connsiteY12" fmla="*/ 431832 h 432000"/>
                <a:gd name="connsiteX13" fmla="*/ 12192000 w 12192000"/>
                <a:gd name="connsiteY13" fmla="*/ 2332 h 432000"/>
                <a:gd name="connsiteX14" fmla="*/ 10349652 w 12192000"/>
                <a:gd name="connsiteY14" fmla="*/ 206 h 432000"/>
                <a:gd name="connsiteX15" fmla="*/ 10349652 w 12192000"/>
                <a:gd name="connsiteY15" fmla="*/ 0 h 432000"/>
                <a:gd name="connsiteX0" fmla="*/ 10349652 w 12192000"/>
                <a:gd name="connsiteY0" fmla="*/ 206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0349652 w 12192000"/>
                <a:gd name="connsiteY10" fmla="*/ 432000 h 432000"/>
                <a:gd name="connsiteX11" fmla="*/ 10349652 w 12192000"/>
                <a:gd name="connsiteY11" fmla="*/ 431978 h 432000"/>
                <a:gd name="connsiteX12" fmla="*/ 11488667 w 12192000"/>
                <a:gd name="connsiteY12" fmla="*/ 431832 h 432000"/>
                <a:gd name="connsiteX13" fmla="*/ 12192000 w 12192000"/>
                <a:gd name="connsiteY13" fmla="*/ 2332 h 432000"/>
                <a:gd name="connsiteX14" fmla="*/ 10349652 w 12192000"/>
                <a:gd name="connsiteY14" fmla="*/ 206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0349652 w 12192000"/>
                <a:gd name="connsiteY10" fmla="*/ 432000 h 432000"/>
                <a:gd name="connsiteX11" fmla="*/ 10349652 w 12192000"/>
                <a:gd name="connsiteY11" fmla="*/ 431978 h 432000"/>
                <a:gd name="connsiteX12" fmla="*/ 11488667 w 12192000"/>
                <a:gd name="connsiteY12" fmla="*/ 431832 h 432000"/>
                <a:gd name="connsiteX13" fmla="*/ 12192000 w 12192000"/>
                <a:gd name="connsiteY13" fmla="*/ 2332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0349652 w 12192000"/>
                <a:gd name="connsiteY10" fmla="*/ 432000 h 432000"/>
                <a:gd name="connsiteX11" fmla="*/ 11488667 w 12192000"/>
                <a:gd name="connsiteY11" fmla="*/ 431832 h 432000"/>
                <a:gd name="connsiteX12" fmla="*/ 12192000 w 12192000"/>
                <a:gd name="connsiteY12" fmla="*/ 2332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0171852 w 12192000"/>
                <a:gd name="connsiteY9" fmla="*/ 432000 h 432000"/>
                <a:gd name="connsiteX10" fmla="*/ 11488667 w 12192000"/>
                <a:gd name="connsiteY10" fmla="*/ 431832 h 432000"/>
                <a:gd name="connsiteX11" fmla="*/ 12192000 w 12192000"/>
                <a:gd name="connsiteY11" fmla="*/ 2332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2020148 w 12192000"/>
                <a:gd name="connsiteY8" fmla="*/ 432000 h 432000"/>
                <a:gd name="connsiteX9" fmla="*/ 11488667 w 12192000"/>
                <a:gd name="connsiteY9" fmla="*/ 431832 h 432000"/>
                <a:gd name="connsiteX10" fmla="*/ 12192000 w 12192000"/>
                <a:gd name="connsiteY10" fmla="*/ 2332 h 432000"/>
                <a:gd name="connsiteX0" fmla="*/ 12192000 w 12192000"/>
                <a:gd name="connsiteY0" fmla="*/ 2332 h 432000"/>
                <a:gd name="connsiteX1" fmla="*/ 2020148 w 12192000"/>
                <a:gd name="connsiteY1" fmla="*/ 0 h 432000"/>
                <a:gd name="connsiteX2" fmla="*/ 1701800 w 12192000"/>
                <a:gd name="connsiteY2" fmla="*/ 0 h 432000"/>
                <a:gd name="connsiteX3" fmla="*/ 1701800 w 12192000"/>
                <a:gd name="connsiteY3" fmla="*/ 368 h 432000"/>
                <a:gd name="connsiteX4" fmla="*/ 0 w 12192000"/>
                <a:gd name="connsiteY4" fmla="*/ 2332 h 432000"/>
                <a:gd name="connsiteX5" fmla="*/ 703333 w 12192000"/>
                <a:gd name="connsiteY5" fmla="*/ 431832 h 432000"/>
                <a:gd name="connsiteX6" fmla="*/ 1701800 w 12192000"/>
                <a:gd name="connsiteY6" fmla="*/ 431960 h 432000"/>
                <a:gd name="connsiteX7" fmla="*/ 1701800 w 12192000"/>
                <a:gd name="connsiteY7" fmla="*/ 432000 h 432000"/>
                <a:gd name="connsiteX8" fmla="*/ 11488667 w 12192000"/>
                <a:gd name="connsiteY8" fmla="*/ 431832 h 432000"/>
                <a:gd name="connsiteX9" fmla="*/ 12192000 w 12192000"/>
                <a:gd name="connsiteY9" fmla="*/ 2332 h 432000"/>
                <a:gd name="connsiteX0" fmla="*/ 12192000 w 12192000"/>
                <a:gd name="connsiteY0" fmla="*/ 2332 h 431960"/>
                <a:gd name="connsiteX1" fmla="*/ 2020148 w 12192000"/>
                <a:gd name="connsiteY1" fmla="*/ 0 h 431960"/>
                <a:gd name="connsiteX2" fmla="*/ 1701800 w 12192000"/>
                <a:gd name="connsiteY2" fmla="*/ 0 h 431960"/>
                <a:gd name="connsiteX3" fmla="*/ 1701800 w 12192000"/>
                <a:gd name="connsiteY3" fmla="*/ 368 h 431960"/>
                <a:gd name="connsiteX4" fmla="*/ 0 w 12192000"/>
                <a:gd name="connsiteY4" fmla="*/ 2332 h 431960"/>
                <a:gd name="connsiteX5" fmla="*/ 703333 w 12192000"/>
                <a:gd name="connsiteY5" fmla="*/ 431832 h 431960"/>
                <a:gd name="connsiteX6" fmla="*/ 1701800 w 12192000"/>
                <a:gd name="connsiteY6" fmla="*/ 431960 h 431960"/>
                <a:gd name="connsiteX7" fmla="*/ 11488667 w 12192000"/>
                <a:gd name="connsiteY7" fmla="*/ 431832 h 431960"/>
                <a:gd name="connsiteX8" fmla="*/ 12192000 w 12192000"/>
                <a:gd name="connsiteY8" fmla="*/ 2332 h 431960"/>
                <a:gd name="connsiteX0" fmla="*/ 12192000 w 12192000"/>
                <a:gd name="connsiteY0" fmla="*/ 2332 h 431839"/>
                <a:gd name="connsiteX1" fmla="*/ 2020148 w 12192000"/>
                <a:gd name="connsiteY1" fmla="*/ 0 h 431839"/>
                <a:gd name="connsiteX2" fmla="*/ 1701800 w 12192000"/>
                <a:gd name="connsiteY2" fmla="*/ 0 h 431839"/>
                <a:gd name="connsiteX3" fmla="*/ 1701800 w 12192000"/>
                <a:gd name="connsiteY3" fmla="*/ 368 h 431839"/>
                <a:gd name="connsiteX4" fmla="*/ 0 w 12192000"/>
                <a:gd name="connsiteY4" fmla="*/ 2332 h 431839"/>
                <a:gd name="connsiteX5" fmla="*/ 703333 w 12192000"/>
                <a:gd name="connsiteY5" fmla="*/ 431832 h 431839"/>
                <a:gd name="connsiteX6" fmla="*/ 11488667 w 12192000"/>
                <a:gd name="connsiteY6" fmla="*/ 431832 h 431839"/>
                <a:gd name="connsiteX7" fmla="*/ 12192000 w 12192000"/>
                <a:gd name="connsiteY7" fmla="*/ 2332 h 431839"/>
                <a:gd name="connsiteX0" fmla="*/ 12192000 w 12192000"/>
                <a:gd name="connsiteY0" fmla="*/ 2332 h 431839"/>
                <a:gd name="connsiteX1" fmla="*/ 2020148 w 12192000"/>
                <a:gd name="connsiteY1" fmla="*/ 0 h 431839"/>
                <a:gd name="connsiteX2" fmla="*/ 1701800 w 12192000"/>
                <a:gd name="connsiteY2" fmla="*/ 0 h 431839"/>
                <a:gd name="connsiteX3" fmla="*/ 0 w 12192000"/>
                <a:gd name="connsiteY3" fmla="*/ 2332 h 431839"/>
                <a:gd name="connsiteX4" fmla="*/ 703333 w 12192000"/>
                <a:gd name="connsiteY4" fmla="*/ 431832 h 431839"/>
                <a:gd name="connsiteX5" fmla="*/ 11488667 w 12192000"/>
                <a:gd name="connsiteY5" fmla="*/ 431832 h 431839"/>
                <a:gd name="connsiteX6" fmla="*/ 12192000 w 12192000"/>
                <a:gd name="connsiteY6" fmla="*/ 2332 h 431839"/>
                <a:gd name="connsiteX0" fmla="*/ 12192000 w 12192000"/>
                <a:gd name="connsiteY0" fmla="*/ 2332 h 431839"/>
                <a:gd name="connsiteX1" fmla="*/ 2020148 w 12192000"/>
                <a:gd name="connsiteY1" fmla="*/ 0 h 431839"/>
                <a:gd name="connsiteX2" fmla="*/ 0 w 12192000"/>
                <a:gd name="connsiteY2" fmla="*/ 2332 h 431839"/>
                <a:gd name="connsiteX3" fmla="*/ 703333 w 12192000"/>
                <a:gd name="connsiteY3" fmla="*/ 431832 h 431839"/>
                <a:gd name="connsiteX4" fmla="*/ 11488667 w 12192000"/>
                <a:gd name="connsiteY4" fmla="*/ 431832 h 431839"/>
                <a:gd name="connsiteX5" fmla="*/ 12192000 w 12192000"/>
                <a:gd name="connsiteY5" fmla="*/ 2332 h 431839"/>
                <a:gd name="connsiteX0" fmla="*/ 12192000 w 12192000"/>
                <a:gd name="connsiteY0" fmla="*/ 0 h 429507"/>
                <a:gd name="connsiteX1" fmla="*/ 0 w 12192000"/>
                <a:gd name="connsiteY1" fmla="*/ 0 h 429507"/>
                <a:gd name="connsiteX2" fmla="*/ 703333 w 12192000"/>
                <a:gd name="connsiteY2" fmla="*/ 429500 h 429507"/>
                <a:gd name="connsiteX3" fmla="*/ 11488667 w 12192000"/>
                <a:gd name="connsiteY3" fmla="*/ 429500 h 429507"/>
                <a:gd name="connsiteX4" fmla="*/ 12192000 w 12192000"/>
                <a:gd name="connsiteY4" fmla="*/ 0 h 42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429507">
                  <a:moveTo>
                    <a:pt x="12192000" y="0"/>
                  </a:moveTo>
                  <a:lnTo>
                    <a:pt x="0" y="0"/>
                  </a:lnTo>
                  <a:cubicBezTo>
                    <a:pt x="100382" y="231430"/>
                    <a:pt x="370722" y="430885"/>
                    <a:pt x="703333" y="429500"/>
                  </a:cubicBezTo>
                  <a:lnTo>
                    <a:pt x="11488667" y="429500"/>
                  </a:lnTo>
                  <a:cubicBezTo>
                    <a:pt x="11821278" y="430885"/>
                    <a:pt x="12091618" y="231430"/>
                    <a:pt x="12192000" y="0"/>
                  </a:cubicBezTo>
                  <a:close/>
                </a:path>
              </a:pathLst>
            </a:custGeom>
            <a:blipFill dpi="0" rotWithShape="1">
              <a:blip r:embed="rId4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305B402-C4CE-4FD4-9344-14FBD68517F7}"/>
              </a:ext>
            </a:extLst>
          </p:cNvPr>
          <p:cNvSpPr txBox="1"/>
          <p:nvPr userDrawn="1"/>
        </p:nvSpPr>
        <p:spPr>
          <a:xfrm>
            <a:off x="3185886" y="3319608"/>
            <a:ext cx="5820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CONTENTS</a:t>
            </a:r>
            <a:endParaRPr lang="zh-CN" altLang="en-US" sz="6600"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5F5ED75-EBDB-43A1-BD3B-2ECCB42A6810}"/>
              </a:ext>
            </a:extLst>
          </p:cNvPr>
          <p:cNvSpPr txBox="1"/>
          <p:nvPr userDrawn="1"/>
        </p:nvSpPr>
        <p:spPr>
          <a:xfrm>
            <a:off x="3185886" y="3873606"/>
            <a:ext cx="5820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目    录</a:t>
            </a: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6C8BBA2-7624-493E-B9E0-E78BCF54F1D5}"/>
              </a:ext>
            </a:extLst>
          </p:cNvPr>
          <p:cNvSpPr/>
          <p:nvPr userDrawn="1"/>
        </p:nvSpPr>
        <p:spPr>
          <a:xfrm>
            <a:off x="3759200" y="143561"/>
            <a:ext cx="4673600" cy="3863378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bg1">
                  <a:alpha val="55000"/>
                </a:schemeClr>
              </a:gs>
              <a:gs pos="42000">
                <a:schemeClr val="bg1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id="{FF3EC8DA-3ECE-4306-B4EA-0E626B8E17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63" name="文本占位符 61">
            <a:extLst>
              <a:ext uri="{FF2B5EF4-FFF2-40B4-BE49-F238E27FC236}">
                <a16:creationId xmlns:a16="http://schemas.microsoft.com/office/drawing/2014/main" id="{18B7B949-B0A8-4232-8C37-EAF770D342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3" name="文本占位符 61">
            <a:extLst>
              <a:ext uri="{FF2B5EF4-FFF2-40B4-BE49-F238E27FC236}">
                <a16:creationId xmlns:a16="http://schemas.microsoft.com/office/drawing/2014/main" id="{A21759C7-E717-42D5-94A2-0314314E7D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7043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74" name="文本占位符 61">
            <a:extLst>
              <a:ext uri="{FF2B5EF4-FFF2-40B4-BE49-F238E27FC236}">
                <a16:creationId xmlns:a16="http://schemas.microsoft.com/office/drawing/2014/main" id="{1D86C17C-74D1-4EFD-9DDD-2E3F65E9B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7043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6" name="文本占位符 61">
            <a:extLst>
              <a:ext uri="{FF2B5EF4-FFF2-40B4-BE49-F238E27FC236}">
                <a16:creationId xmlns:a16="http://schemas.microsoft.com/office/drawing/2014/main" id="{A7C3583C-FD3B-45CE-9DEE-B784894527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2118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77" name="文本占位符 61">
            <a:extLst>
              <a:ext uri="{FF2B5EF4-FFF2-40B4-BE49-F238E27FC236}">
                <a16:creationId xmlns:a16="http://schemas.microsoft.com/office/drawing/2014/main" id="{ECF194C8-808F-43E1-B6FF-79397F8AE4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22118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9" name="文本占位符 61">
            <a:extLst>
              <a:ext uri="{FF2B5EF4-FFF2-40B4-BE49-F238E27FC236}">
                <a16:creationId xmlns:a16="http://schemas.microsoft.com/office/drawing/2014/main" id="{A0514FDE-C507-4D0E-8A72-8C9EB97E06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779543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80" name="文本占位符 61">
            <a:extLst>
              <a:ext uri="{FF2B5EF4-FFF2-40B4-BE49-F238E27FC236}">
                <a16:creationId xmlns:a16="http://schemas.microsoft.com/office/drawing/2014/main" id="{7E9E3D09-81B7-4C2F-BFC7-BDA0D8512F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79543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82" name="文本占位符 61">
            <a:extLst>
              <a:ext uri="{FF2B5EF4-FFF2-40B4-BE49-F238E27FC236}">
                <a16:creationId xmlns:a16="http://schemas.microsoft.com/office/drawing/2014/main" id="{01E4327B-009B-480E-8F0C-3F81DDCB5E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34587" y="5613569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83" name="文本占位符 61">
            <a:extLst>
              <a:ext uri="{FF2B5EF4-FFF2-40B4-BE49-F238E27FC236}">
                <a16:creationId xmlns:a16="http://schemas.microsoft.com/office/drawing/2014/main" id="{09066526-4B00-4A53-BE77-44D03475A59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34587" y="5866925"/>
            <a:ext cx="1484313" cy="371475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lang="zh-CN" altLang="en-US" sz="14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algn="ctr"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dirty="0"/>
              <a:t>Click to type 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6428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-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619140" y="2057400"/>
            <a:ext cx="2416504" cy="3453312"/>
          </a:xfrm>
          <a:custGeom>
            <a:avLst/>
            <a:gdLst>
              <a:gd name="connsiteX0" fmla="*/ 0 w 2416504"/>
              <a:gd name="connsiteY0" fmla="*/ 0 h 3453312"/>
              <a:gd name="connsiteX1" fmla="*/ 2416504 w 2416504"/>
              <a:gd name="connsiteY1" fmla="*/ 0 h 3453312"/>
              <a:gd name="connsiteX2" fmla="*/ 2416504 w 2416504"/>
              <a:gd name="connsiteY2" fmla="*/ 3453312 h 3453312"/>
              <a:gd name="connsiteX3" fmla="*/ 0 w 2416504"/>
              <a:gd name="connsiteY3" fmla="*/ 3453312 h 3453312"/>
              <a:gd name="connsiteX4" fmla="*/ 0 w 2416504"/>
              <a:gd name="connsiteY4" fmla="*/ 0 h 3453312"/>
              <a:gd name="connsiteX0-1" fmla="*/ 1619140 w 4035644"/>
              <a:gd name="connsiteY0-2" fmla="*/ 2057400 h 5510712"/>
              <a:gd name="connsiteX1-3" fmla="*/ 0 w 4035644"/>
              <a:gd name="connsiteY1-4" fmla="*/ 0 h 5510712"/>
              <a:gd name="connsiteX2-5" fmla="*/ 4035644 w 4035644"/>
              <a:gd name="connsiteY2-6" fmla="*/ 2057400 h 5510712"/>
              <a:gd name="connsiteX3-7" fmla="*/ 4035644 w 4035644"/>
              <a:gd name="connsiteY3-8" fmla="*/ 5510712 h 5510712"/>
              <a:gd name="connsiteX4-9" fmla="*/ 1619140 w 4035644"/>
              <a:gd name="connsiteY4-10" fmla="*/ 5510712 h 5510712"/>
              <a:gd name="connsiteX5" fmla="*/ 1619140 w 4035644"/>
              <a:gd name="connsiteY5" fmla="*/ 2057400 h 5510712"/>
              <a:gd name="connsiteX0-11" fmla="*/ 0 w 2416504"/>
              <a:gd name="connsiteY0-12" fmla="*/ 0 h 3453312"/>
              <a:gd name="connsiteX1-13" fmla="*/ 2416504 w 2416504"/>
              <a:gd name="connsiteY1-14" fmla="*/ 0 h 3453312"/>
              <a:gd name="connsiteX2-15" fmla="*/ 2416504 w 2416504"/>
              <a:gd name="connsiteY2-16" fmla="*/ 3453312 h 3453312"/>
              <a:gd name="connsiteX3-17" fmla="*/ 0 w 2416504"/>
              <a:gd name="connsiteY3-18" fmla="*/ 3453312 h 3453312"/>
              <a:gd name="connsiteX4-19" fmla="*/ 0 w 2416504"/>
              <a:gd name="connsiteY4-20" fmla="*/ 0 h 34533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16504" h="3453312">
                <a:moveTo>
                  <a:pt x="0" y="0"/>
                </a:moveTo>
                <a:lnTo>
                  <a:pt x="2416504" y="0"/>
                </a:lnTo>
                <a:lnTo>
                  <a:pt x="2416504" y="3453312"/>
                </a:lnTo>
                <a:lnTo>
                  <a:pt x="0" y="34533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619140" y="2057400"/>
            <a:ext cx="2416504" cy="3453312"/>
          </a:xfrm>
          <a:custGeom>
            <a:avLst/>
            <a:gdLst>
              <a:gd name="connsiteX0" fmla="*/ 0 w 2416504"/>
              <a:gd name="connsiteY0" fmla="*/ 0 h 3453312"/>
              <a:gd name="connsiteX1" fmla="*/ 2416504 w 2416504"/>
              <a:gd name="connsiteY1" fmla="*/ 0 h 3453312"/>
              <a:gd name="connsiteX2" fmla="*/ 2416504 w 2416504"/>
              <a:gd name="connsiteY2" fmla="*/ 3453312 h 3453312"/>
              <a:gd name="connsiteX3" fmla="*/ 0 w 2416504"/>
              <a:gd name="connsiteY3" fmla="*/ 3453312 h 3453312"/>
              <a:gd name="connsiteX4" fmla="*/ 0 w 2416504"/>
              <a:gd name="connsiteY4" fmla="*/ 0 h 3453312"/>
              <a:gd name="connsiteX0-1" fmla="*/ 1619140 w 4035644"/>
              <a:gd name="connsiteY0-2" fmla="*/ 2057400 h 5510712"/>
              <a:gd name="connsiteX1-3" fmla="*/ 0 w 4035644"/>
              <a:gd name="connsiteY1-4" fmla="*/ 0 h 5510712"/>
              <a:gd name="connsiteX2-5" fmla="*/ 4035644 w 4035644"/>
              <a:gd name="connsiteY2-6" fmla="*/ 2057400 h 5510712"/>
              <a:gd name="connsiteX3-7" fmla="*/ 4035644 w 4035644"/>
              <a:gd name="connsiteY3-8" fmla="*/ 5510712 h 5510712"/>
              <a:gd name="connsiteX4-9" fmla="*/ 1619140 w 4035644"/>
              <a:gd name="connsiteY4-10" fmla="*/ 5510712 h 5510712"/>
              <a:gd name="connsiteX5" fmla="*/ 1619140 w 4035644"/>
              <a:gd name="connsiteY5" fmla="*/ 2057400 h 5510712"/>
              <a:gd name="connsiteX0-11" fmla="*/ 0 w 2416504"/>
              <a:gd name="connsiteY0-12" fmla="*/ 0 h 3453312"/>
              <a:gd name="connsiteX1-13" fmla="*/ 2416504 w 2416504"/>
              <a:gd name="connsiteY1-14" fmla="*/ 0 h 3453312"/>
              <a:gd name="connsiteX2-15" fmla="*/ 2416504 w 2416504"/>
              <a:gd name="connsiteY2-16" fmla="*/ 3453312 h 3453312"/>
              <a:gd name="connsiteX3-17" fmla="*/ 0 w 2416504"/>
              <a:gd name="connsiteY3-18" fmla="*/ 3453312 h 3453312"/>
              <a:gd name="connsiteX4-19" fmla="*/ 0 w 2416504"/>
              <a:gd name="connsiteY4-20" fmla="*/ 0 h 34533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16504" h="3453312">
                <a:moveTo>
                  <a:pt x="0" y="0"/>
                </a:moveTo>
                <a:lnTo>
                  <a:pt x="2416504" y="0"/>
                </a:lnTo>
                <a:lnTo>
                  <a:pt x="2416504" y="3453312"/>
                </a:lnTo>
                <a:lnTo>
                  <a:pt x="0" y="345331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hqprint"/>
            <a:srcRect/>
            <a:stretch>
              <a:fillRect r="-1000" b="-20000"/>
            </a:stretch>
          </a:blip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2286851" y="4773372"/>
            <a:ext cx="1081082" cy="3648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2286851" y="4773372"/>
            <a:ext cx="1081082" cy="364834"/>
          </a:xfrm>
          <a:prstGeom prst="roundRect">
            <a:avLst>
              <a:gd name="adj" fmla="val 50000"/>
            </a:avLst>
          </a:prstGeom>
          <a:blipFill dpi="0" rotWithShape="1">
            <a:blip r:embed="rId3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20000" sy="2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045028" y="2385154"/>
            <a:ext cx="1564728" cy="1564728"/>
          </a:xfrm>
          <a:custGeom>
            <a:avLst/>
            <a:gdLst>
              <a:gd name="connsiteX0" fmla="*/ 0 w 1564728"/>
              <a:gd name="connsiteY0" fmla="*/ 782364 h 1564728"/>
              <a:gd name="connsiteX1" fmla="*/ 782364 w 1564728"/>
              <a:gd name="connsiteY1" fmla="*/ 0 h 1564728"/>
              <a:gd name="connsiteX2" fmla="*/ 1564728 w 1564728"/>
              <a:gd name="connsiteY2" fmla="*/ 782364 h 1564728"/>
              <a:gd name="connsiteX3" fmla="*/ 782364 w 1564728"/>
              <a:gd name="connsiteY3" fmla="*/ 1564728 h 1564728"/>
              <a:gd name="connsiteX4" fmla="*/ 0 w 1564728"/>
              <a:gd name="connsiteY4" fmla="*/ 782364 h 1564728"/>
              <a:gd name="connsiteX0-1" fmla="*/ 2045028 w 3609756"/>
              <a:gd name="connsiteY0-2" fmla="*/ 3167518 h 3949882"/>
              <a:gd name="connsiteX1-3" fmla="*/ 0 w 3609756"/>
              <a:gd name="connsiteY1-4" fmla="*/ 0 h 3949882"/>
              <a:gd name="connsiteX2-5" fmla="*/ 2827392 w 3609756"/>
              <a:gd name="connsiteY2-6" fmla="*/ 2385154 h 3949882"/>
              <a:gd name="connsiteX3-7" fmla="*/ 3609756 w 3609756"/>
              <a:gd name="connsiteY3-8" fmla="*/ 3167518 h 3949882"/>
              <a:gd name="connsiteX4-9" fmla="*/ 2827392 w 3609756"/>
              <a:gd name="connsiteY4-10" fmla="*/ 3949882 h 3949882"/>
              <a:gd name="connsiteX5" fmla="*/ 2045028 w 3609756"/>
              <a:gd name="connsiteY5" fmla="*/ 3167518 h 3949882"/>
              <a:gd name="connsiteX0-11" fmla="*/ 0 w 1564728"/>
              <a:gd name="connsiteY0-12" fmla="*/ 782364 h 1564728"/>
              <a:gd name="connsiteX1-13" fmla="*/ 782364 w 1564728"/>
              <a:gd name="connsiteY1-14" fmla="*/ 0 h 1564728"/>
              <a:gd name="connsiteX2-15" fmla="*/ 1564728 w 1564728"/>
              <a:gd name="connsiteY2-16" fmla="*/ 782364 h 1564728"/>
              <a:gd name="connsiteX3-17" fmla="*/ 782364 w 1564728"/>
              <a:gd name="connsiteY3-18" fmla="*/ 1564728 h 1564728"/>
              <a:gd name="connsiteX4-19" fmla="*/ 0 w 1564728"/>
              <a:gd name="connsiteY4-20" fmla="*/ 782364 h 15647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728" h="1564728">
                <a:moveTo>
                  <a:pt x="0" y="782364"/>
                </a:moveTo>
                <a:cubicBezTo>
                  <a:pt x="0" y="350276"/>
                  <a:pt x="350276" y="0"/>
                  <a:pt x="782364" y="0"/>
                </a:cubicBezTo>
                <a:cubicBezTo>
                  <a:pt x="1214452" y="0"/>
                  <a:pt x="1564728" y="350276"/>
                  <a:pt x="1564728" y="782364"/>
                </a:cubicBezTo>
                <a:cubicBezTo>
                  <a:pt x="1564728" y="1214452"/>
                  <a:pt x="1214452" y="1564728"/>
                  <a:pt x="782364" y="1564728"/>
                </a:cubicBezTo>
                <a:cubicBezTo>
                  <a:pt x="350276" y="1564728"/>
                  <a:pt x="0" y="1214452"/>
                  <a:pt x="0" y="78236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1619140" y="1947861"/>
            <a:ext cx="2416504" cy="114587"/>
            <a:chOff x="1514583" y="1805892"/>
            <a:chExt cx="2416504" cy="170645"/>
          </a:xfrm>
        </p:grpSpPr>
        <p:sp>
          <p:nvSpPr>
            <p:cNvPr id="60" name="矩形: 圆顶角 59"/>
            <p:cNvSpPr/>
            <p:nvPr/>
          </p:nvSpPr>
          <p:spPr>
            <a:xfrm>
              <a:off x="1514583" y="1805893"/>
              <a:ext cx="2416504" cy="170644"/>
            </a:xfrm>
            <a:prstGeom prst="round2SameRect">
              <a:avLst>
                <a:gd name="adj1" fmla="val 33255"/>
                <a:gd name="adj2" fmla="val 0"/>
              </a:avLst>
            </a:prstGeom>
            <a:ln>
              <a:noFill/>
            </a:ln>
            <a:effectLst>
              <a:outerShdw blurRad="254000" dist="38100" algn="ctr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顶角 60"/>
            <p:cNvSpPr/>
            <p:nvPr/>
          </p:nvSpPr>
          <p:spPr>
            <a:xfrm>
              <a:off x="1514583" y="1805892"/>
              <a:ext cx="2416504" cy="170645"/>
            </a:xfrm>
            <a:prstGeom prst="round2SameRect">
              <a:avLst>
                <a:gd name="adj1" fmla="val 33255"/>
                <a:gd name="adj2" fmla="val 0"/>
              </a:avLst>
            </a:prstGeom>
            <a:blipFill dpi="0" rotWithShape="1">
              <a:blip r:embed="rId3" cstate="hqprint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20000" sy="2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2717636" y="5510712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8156358" y="2057400"/>
            <a:ext cx="2416504" cy="3453312"/>
          </a:xfrm>
          <a:custGeom>
            <a:avLst/>
            <a:gdLst>
              <a:gd name="connsiteX0" fmla="*/ 0 w 2416504"/>
              <a:gd name="connsiteY0" fmla="*/ 0 h 3453312"/>
              <a:gd name="connsiteX1" fmla="*/ 2416504 w 2416504"/>
              <a:gd name="connsiteY1" fmla="*/ 0 h 3453312"/>
              <a:gd name="connsiteX2" fmla="*/ 2416504 w 2416504"/>
              <a:gd name="connsiteY2" fmla="*/ 3453312 h 3453312"/>
              <a:gd name="connsiteX3" fmla="*/ 0 w 2416504"/>
              <a:gd name="connsiteY3" fmla="*/ 3453312 h 3453312"/>
              <a:gd name="connsiteX4" fmla="*/ 0 w 2416504"/>
              <a:gd name="connsiteY4" fmla="*/ 0 h 3453312"/>
              <a:gd name="connsiteX0-1" fmla="*/ 8156358 w 10572862"/>
              <a:gd name="connsiteY0-2" fmla="*/ 2057400 h 5510712"/>
              <a:gd name="connsiteX1-3" fmla="*/ 0 w 10572862"/>
              <a:gd name="connsiteY1-4" fmla="*/ 0 h 5510712"/>
              <a:gd name="connsiteX2-5" fmla="*/ 10572862 w 10572862"/>
              <a:gd name="connsiteY2-6" fmla="*/ 2057400 h 5510712"/>
              <a:gd name="connsiteX3-7" fmla="*/ 10572862 w 10572862"/>
              <a:gd name="connsiteY3-8" fmla="*/ 5510712 h 5510712"/>
              <a:gd name="connsiteX4-9" fmla="*/ 8156358 w 10572862"/>
              <a:gd name="connsiteY4-10" fmla="*/ 5510712 h 5510712"/>
              <a:gd name="connsiteX5" fmla="*/ 8156358 w 10572862"/>
              <a:gd name="connsiteY5" fmla="*/ 2057400 h 5510712"/>
              <a:gd name="connsiteX0-11" fmla="*/ 0 w 2416504"/>
              <a:gd name="connsiteY0-12" fmla="*/ 0 h 3453312"/>
              <a:gd name="connsiteX1-13" fmla="*/ 2416504 w 2416504"/>
              <a:gd name="connsiteY1-14" fmla="*/ 0 h 3453312"/>
              <a:gd name="connsiteX2-15" fmla="*/ 2416504 w 2416504"/>
              <a:gd name="connsiteY2-16" fmla="*/ 3453312 h 3453312"/>
              <a:gd name="connsiteX3-17" fmla="*/ 0 w 2416504"/>
              <a:gd name="connsiteY3-18" fmla="*/ 3453312 h 3453312"/>
              <a:gd name="connsiteX4-19" fmla="*/ 0 w 2416504"/>
              <a:gd name="connsiteY4-20" fmla="*/ 0 h 34533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16504" h="3453312">
                <a:moveTo>
                  <a:pt x="0" y="0"/>
                </a:moveTo>
                <a:lnTo>
                  <a:pt x="2416504" y="0"/>
                </a:lnTo>
                <a:lnTo>
                  <a:pt x="2416504" y="3453312"/>
                </a:lnTo>
                <a:lnTo>
                  <a:pt x="0" y="34533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156358" y="2057400"/>
            <a:ext cx="2416504" cy="3453312"/>
          </a:xfrm>
          <a:prstGeom prst="rect">
            <a:avLst/>
          </a:prstGeom>
          <a:blipFill dpi="0" rotWithShape="1">
            <a:blip r:embed="rId5" cstate="hqprint"/>
            <a:srcRect/>
            <a:stretch>
              <a:fillRect r="-1000" b="-20000"/>
            </a:stretch>
          </a:blip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8824069" y="4773372"/>
            <a:ext cx="1081082" cy="3648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sp>
        <p:nvSpPr>
          <p:cNvPr id="68" name="矩形: 圆角 67"/>
          <p:cNvSpPr/>
          <p:nvPr/>
        </p:nvSpPr>
        <p:spPr>
          <a:xfrm>
            <a:off x="8824069" y="4773372"/>
            <a:ext cx="1081082" cy="364834"/>
          </a:xfrm>
          <a:custGeom>
            <a:avLst/>
            <a:gdLst>
              <a:gd name="connsiteX0" fmla="*/ 0 w 1081082"/>
              <a:gd name="connsiteY0" fmla="*/ 182417 h 364834"/>
              <a:gd name="connsiteX1" fmla="*/ 182417 w 1081082"/>
              <a:gd name="connsiteY1" fmla="*/ 0 h 364834"/>
              <a:gd name="connsiteX2" fmla="*/ 898665 w 1081082"/>
              <a:gd name="connsiteY2" fmla="*/ 0 h 364834"/>
              <a:gd name="connsiteX3" fmla="*/ 1081082 w 1081082"/>
              <a:gd name="connsiteY3" fmla="*/ 182417 h 364834"/>
              <a:gd name="connsiteX4" fmla="*/ 1081082 w 1081082"/>
              <a:gd name="connsiteY4" fmla="*/ 182417 h 364834"/>
              <a:gd name="connsiteX5" fmla="*/ 898665 w 1081082"/>
              <a:gd name="connsiteY5" fmla="*/ 364834 h 364834"/>
              <a:gd name="connsiteX6" fmla="*/ 182417 w 1081082"/>
              <a:gd name="connsiteY6" fmla="*/ 364834 h 364834"/>
              <a:gd name="connsiteX7" fmla="*/ 0 w 1081082"/>
              <a:gd name="connsiteY7" fmla="*/ 182417 h 364834"/>
              <a:gd name="connsiteX0-1" fmla="*/ 8824069 w 9905151"/>
              <a:gd name="connsiteY0-2" fmla="*/ 4955789 h 5138206"/>
              <a:gd name="connsiteX1-3" fmla="*/ 0 w 9905151"/>
              <a:gd name="connsiteY1-4" fmla="*/ 0 h 5138206"/>
              <a:gd name="connsiteX2-5" fmla="*/ 9006486 w 9905151"/>
              <a:gd name="connsiteY2-6" fmla="*/ 4773372 h 5138206"/>
              <a:gd name="connsiteX3-7" fmla="*/ 9722734 w 9905151"/>
              <a:gd name="connsiteY3-8" fmla="*/ 4773372 h 5138206"/>
              <a:gd name="connsiteX4-9" fmla="*/ 9905151 w 9905151"/>
              <a:gd name="connsiteY4-10" fmla="*/ 4955789 h 5138206"/>
              <a:gd name="connsiteX5-11" fmla="*/ 9905151 w 9905151"/>
              <a:gd name="connsiteY5-12" fmla="*/ 4955789 h 5138206"/>
              <a:gd name="connsiteX6-13" fmla="*/ 9722734 w 9905151"/>
              <a:gd name="connsiteY6-14" fmla="*/ 5138206 h 5138206"/>
              <a:gd name="connsiteX7-15" fmla="*/ 9006486 w 9905151"/>
              <a:gd name="connsiteY7-16" fmla="*/ 5138206 h 5138206"/>
              <a:gd name="connsiteX8" fmla="*/ 8824069 w 9905151"/>
              <a:gd name="connsiteY8" fmla="*/ 4955789 h 5138206"/>
              <a:gd name="connsiteX0-17" fmla="*/ 0 w 1081082"/>
              <a:gd name="connsiteY0-18" fmla="*/ 182417 h 364834"/>
              <a:gd name="connsiteX1-19" fmla="*/ 182417 w 1081082"/>
              <a:gd name="connsiteY1-20" fmla="*/ 0 h 364834"/>
              <a:gd name="connsiteX2-21" fmla="*/ 898665 w 1081082"/>
              <a:gd name="connsiteY2-22" fmla="*/ 0 h 364834"/>
              <a:gd name="connsiteX3-23" fmla="*/ 1081082 w 1081082"/>
              <a:gd name="connsiteY3-24" fmla="*/ 182417 h 364834"/>
              <a:gd name="connsiteX4-25" fmla="*/ 1081082 w 1081082"/>
              <a:gd name="connsiteY4-26" fmla="*/ 182417 h 364834"/>
              <a:gd name="connsiteX5-27" fmla="*/ 898665 w 1081082"/>
              <a:gd name="connsiteY5-28" fmla="*/ 364834 h 364834"/>
              <a:gd name="connsiteX6-29" fmla="*/ 182417 w 1081082"/>
              <a:gd name="connsiteY6-30" fmla="*/ 364834 h 364834"/>
              <a:gd name="connsiteX7-31" fmla="*/ 0 w 1081082"/>
              <a:gd name="connsiteY7-32" fmla="*/ 182417 h 3648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81082" h="364834">
                <a:moveTo>
                  <a:pt x="0" y="182417"/>
                </a:moveTo>
                <a:cubicBezTo>
                  <a:pt x="0" y="81671"/>
                  <a:pt x="81671" y="0"/>
                  <a:pt x="182417" y="0"/>
                </a:cubicBezTo>
                <a:lnTo>
                  <a:pt x="898665" y="0"/>
                </a:lnTo>
                <a:cubicBezTo>
                  <a:pt x="999411" y="0"/>
                  <a:pt x="1081082" y="81671"/>
                  <a:pt x="1081082" y="182417"/>
                </a:cubicBezTo>
                <a:lnTo>
                  <a:pt x="1081082" y="182417"/>
                </a:lnTo>
                <a:cubicBezTo>
                  <a:pt x="1081082" y="283163"/>
                  <a:pt x="999411" y="364834"/>
                  <a:pt x="898665" y="364834"/>
                </a:cubicBezTo>
                <a:lnTo>
                  <a:pt x="182417" y="364834"/>
                </a:lnTo>
                <a:cubicBezTo>
                  <a:pt x="81671" y="364834"/>
                  <a:pt x="0" y="283163"/>
                  <a:pt x="0" y="182417"/>
                </a:cubicBezTo>
                <a:close/>
              </a:path>
            </a:pathLst>
          </a:custGeom>
          <a:blipFill dpi="0" rotWithShape="1">
            <a:blip r:embed="rId3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20000" sy="2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582246" y="2385154"/>
            <a:ext cx="1564728" cy="156472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8156358" y="1947861"/>
            <a:ext cx="2416504" cy="114587"/>
            <a:chOff x="1514583" y="1805892"/>
            <a:chExt cx="2416504" cy="170645"/>
          </a:xfrm>
        </p:grpSpPr>
        <p:sp>
          <p:nvSpPr>
            <p:cNvPr id="73" name="矩形: 圆顶角 72"/>
            <p:cNvSpPr/>
            <p:nvPr/>
          </p:nvSpPr>
          <p:spPr>
            <a:xfrm>
              <a:off x="1514583" y="1805893"/>
              <a:ext cx="2416504" cy="170644"/>
            </a:xfrm>
            <a:prstGeom prst="round2SameRect">
              <a:avLst>
                <a:gd name="adj1" fmla="val 33255"/>
                <a:gd name="adj2" fmla="val 0"/>
              </a:avLst>
            </a:prstGeom>
            <a:ln>
              <a:noFill/>
            </a:ln>
            <a:effectLst>
              <a:outerShdw blurRad="254000" dist="38100" algn="ctr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顶角 73"/>
            <p:cNvSpPr/>
            <p:nvPr/>
          </p:nvSpPr>
          <p:spPr>
            <a:xfrm>
              <a:off x="1514583" y="1805892"/>
              <a:ext cx="2416504" cy="170645"/>
            </a:xfrm>
            <a:prstGeom prst="round2SameRect">
              <a:avLst>
                <a:gd name="adj1" fmla="val 33255"/>
                <a:gd name="adj2" fmla="val 0"/>
              </a:avLst>
            </a:prstGeom>
            <a:blipFill dpi="0" rotWithShape="1">
              <a:blip r:embed="rId3" cstate="hqprint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20000" sy="2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2" name="直接连接符 71"/>
          <p:cNvCxnSpPr/>
          <p:nvPr/>
        </p:nvCxnSpPr>
        <p:spPr>
          <a:xfrm>
            <a:off x="9254854" y="5510712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 userDrawn="1"/>
        </p:nvSpPr>
        <p:spPr>
          <a:xfrm>
            <a:off x="4708249" y="1809023"/>
            <a:ext cx="2775502" cy="3966340"/>
          </a:xfrm>
          <a:custGeom>
            <a:avLst/>
            <a:gdLst>
              <a:gd name="connsiteX0" fmla="*/ 0 w 2775502"/>
              <a:gd name="connsiteY0" fmla="*/ 0 h 3966340"/>
              <a:gd name="connsiteX1" fmla="*/ 2775502 w 2775502"/>
              <a:gd name="connsiteY1" fmla="*/ 0 h 3966340"/>
              <a:gd name="connsiteX2" fmla="*/ 2775502 w 2775502"/>
              <a:gd name="connsiteY2" fmla="*/ 3966340 h 3966340"/>
              <a:gd name="connsiteX3" fmla="*/ 0 w 2775502"/>
              <a:gd name="connsiteY3" fmla="*/ 3966340 h 3966340"/>
              <a:gd name="connsiteX4" fmla="*/ 0 w 2775502"/>
              <a:gd name="connsiteY4" fmla="*/ 0 h 3966340"/>
              <a:gd name="connsiteX0-1" fmla="*/ 4708249 w 7483751"/>
              <a:gd name="connsiteY0-2" fmla="*/ 1809023 h 5775363"/>
              <a:gd name="connsiteX1-3" fmla="*/ 0 w 7483751"/>
              <a:gd name="connsiteY1-4" fmla="*/ 0 h 5775363"/>
              <a:gd name="connsiteX2-5" fmla="*/ 7483751 w 7483751"/>
              <a:gd name="connsiteY2-6" fmla="*/ 1809023 h 5775363"/>
              <a:gd name="connsiteX3-7" fmla="*/ 7483751 w 7483751"/>
              <a:gd name="connsiteY3-8" fmla="*/ 5775363 h 5775363"/>
              <a:gd name="connsiteX4-9" fmla="*/ 4708249 w 7483751"/>
              <a:gd name="connsiteY4-10" fmla="*/ 5775363 h 5775363"/>
              <a:gd name="connsiteX5" fmla="*/ 4708249 w 7483751"/>
              <a:gd name="connsiteY5" fmla="*/ 1809023 h 5775363"/>
              <a:gd name="connsiteX0-11" fmla="*/ 0 w 2775502"/>
              <a:gd name="connsiteY0-12" fmla="*/ 0 h 3966340"/>
              <a:gd name="connsiteX1-13" fmla="*/ 2775502 w 2775502"/>
              <a:gd name="connsiteY1-14" fmla="*/ 0 h 3966340"/>
              <a:gd name="connsiteX2-15" fmla="*/ 2775502 w 2775502"/>
              <a:gd name="connsiteY2-16" fmla="*/ 3966340 h 3966340"/>
              <a:gd name="connsiteX3-17" fmla="*/ 0 w 2775502"/>
              <a:gd name="connsiteY3-18" fmla="*/ 3966340 h 3966340"/>
              <a:gd name="connsiteX4-19" fmla="*/ 0 w 2775502"/>
              <a:gd name="connsiteY4-20" fmla="*/ 0 h 39663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75502" h="3966340">
                <a:moveTo>
                  <a:pt x="0" y="0"/>
                </a:moveTo>
                <a:lnTo>
                  <a:pt x="2775502" y="0"/>
                </a:lnTo>
                <a:lnTo>
                  <a:pt x="2775502" y="3966340"/>
                </a:lnTo>
                <a:lnTo>
                  <a:pt x="0" y="39663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9FAFB"/>
              </a:gs>
              <a:gs pos="100000">
                <a:srgbClr val="FCFCFC"/>
              </a:gs>
            </a:gsLst>
            <a:lin ang="5400000" scaled="1"/>
          </a:gra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4708249" y="1809023"/>
            <a:ext cx="2775502" cy="3966340"/>
          </a:xfrm>
          <a:custGeom>
            <a:avLst/>
            <a:gdLst>
              <a:gd name="connsiteX0" fmla="*/ 0 w 2775502"/>
              <a:gd name="connsiteY0" fmla="*/ 0 h 3966340"/>
              <a:gd name="connsiteX1" fmla="*/ 2775502 w 2775502"/>
              <a:gd name="connsiteY1" fmla="*/ 0 h 3966340"/>
              <a:gd name="connsiteX2" fmla="*/ 2775502 w 2775502"/>
              <a:gd name="connsiteY2" fmla="*/ 3966340 h 3966340"/>
              <a:gd name="connsiteX3" fmla="*/ 0 w 2775502"/>
              <a:gd name="connsiteY3" fmla="*/ 3966340 h 3966340"/>
              <a:gd name="connsiteX4" fmla="*/ 0 w 2775502"/>
              <a:gd name="connsiteY4" fmla="*/ 0 h 3966340"/>
              <a:gd name="connsiteX0-1" fmla="*/ 4708249 w 7483751"/>
              <a:gd name="connsiteY0-2" fmla="*/ 1809023 h 5775363"/>
              <a:gd name="connsiteX1-3" fmla="*/ 0 w 7483751"/>
              <a:gd name="connsiteY1-4" fmla="*/ 0 h 5775363"/>
              <a:gd name="connsiteX2-5" fmla="*/ 7483751 w 7483751"/>
              <a:gd name="connsiteY2-6" fmla="*/ 1809023 h 5775363"/>
              <a:gd name="connsiteX3-7" fmla="*/ 7483751 w 7483751"/>
              <a:gd name="connsiteY3-8" fmla="*/ 5775363 h 5775363"/>
              <a:gd name="connsiteX4-9" fmla="*/ 4708249 w 7483751"/>
              <a:gd name="connsiteY4-10" fmla="*/ 5775363 h 5775363"/>
              <a:gd name="connsiteX5" fmla="*/ 4708249 w 7483751"/>
              <a:gd name="connsiteY5" fmla="*/ 1809023 h 5775363"/>
              <a:gd name="connsiteX0-11" fmla="*/ 0 w 2775502"/>
              <a:gd name="connsiteY0-12" fmla="*/ 0 h 3966340"/>
              <a:gd name="connsiteX1-13" fmla="*/ 2775502 w 2775502"/>
              <a:gd name="connsiteY1-14" fmla="*/ 0 h 3966340"/>
              <a:gd name="connsiteX2-15" fmla="*/ 2775502 w 2775502"/>
              <a:gd name="connsiteY2-16" fmla="*/ 3966340 h 3966340"/>
              <a:gd name="connsiteX3-17" fmla="*/ 0 w 2775502"/>
              <a:gd name="connsiteY3-18" fmla="*/ 3966340 h 3966340"/>
              <a:gd name="connsiteX4-19" fmla="*/ 0 w 2775502"/>
              <a:gd name="connsiteY4-20" fmla="*/ 0 h 39663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75502" h="3966340">
                <a:moveTo>
                  <a:pt x="0" y="0"/>
                </a:moveTo>
                <a:lnTo>
                  <a:pt x="2775502" y="0"/>
                </a:lnTo>
                <a:lnTo>
                  <a:pt x="2775502" y="3966340"/>
                </a:lnTo>
                <a:lnTo>
                  <a:pt x="0" y="39663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hqprint"/>
            <a:srcRect/>
            <a:stretch>
              <a:fillRect r="-1000" b="-20000"/>
            </a:stretch>
          </a:blip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80" name="矩形: 圆角 79"/>
          <p:cNvSpPr/>
          <p:nvPr userDrawn="1"/>
        </p:nvSpPr>
        <p:spPr>
          <a:xfrm>
            <a:off x="5475156" y="4928483"/>
            <a:ext cx="1241689" cy="4190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Light"/>
              <a:ea typeface="微软雅黑 Light" panose="020B0502040204020203" charset="-122"/>
              <a:cs typeface="+mn-cs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5475156" y="4928483"/>
            <a:ext cx="1241689" cy="419034"/>
          </a:xfrm>
          <a:prstGeom prst="roundRect">
            <a:avLst>
              <a:gd name="adj" fmla="val 50000"/>
            </a:avLst>
          </a:prstGeom>
          <a:blipFill dpi="0" rotWithShape="1">
            <a:blip r:embed="rId3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20000" sy="2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>
            <a:off x="5197408" y="2185469"/>
            <a:ext cx="1797186" cy="1797186"/>
          </a:xfrm>
          <a:custGeom>
            <a:avLst/>
            <a:gdLst>
              <a:gd name="connsiteX0" fmla="*/ 0 w 1797185"/>
              <a:gd name="connsiteY0" fmla="*/ 898593 h 1797186"/>
              <a:gd name="connsiteX1" fmla="*/ 898593 w 1797185"/>
              <a:gd name="connsiteY1" fmla="*/ 0 h 1797186"/>
              <a:gd name="connsiteX2" fmla="*/ 1797186 w 1797185"/>
              <a:gd name="connsiteY2" fmla="*/ 898593 h 1797186"/>
              <a:gd name="connsiteX3" fmla="*/ 898593 w 1797185"/>
              <a:gd name="connsiteY3" fmla="*/ 1797186 h 1797186"/>
              <a:gd name="connsiteX4" fmla="*/ 0 w 1797185"/>
              <a:gd name="connsiteY4" fmla="*/ 898593 h 1797186"/>
              <a:gd name="connsiteX0-1" fmla="*/ 5197407 w 6994593"/>
              <a:gd name="connsiteY0-2" fmla="*/ 3084062 h 3982655"/>
              <a:gd name="connsiteX1-3" fmla="*/ 0 w 6994593"/>
              <a:gd name="connsiteY1-4" fmla="*/ 0 h 3982655"/>
              <a:gd name="connsiteX2-5" fmla="*/ 6096000 w 6994593"/>
              <a:gd name="connsiteY2-6" fmla="*/ 2185469 h 3982655"/>
              <a:gd name="connsiteX3-7" fmla="*/ 6994593 w 6994593"/>
              <a:gd name="connsiteY3-8" fmla="*/ 3084062 h 3982655"/>
              <a:gd name="connsiteX4-9" fmla="*/ 6096000 w 6994593"/>
              <a:gd name="connsiteY4-10" fmla="*/ 3982655 h 3982655"/>
              <a:gd name="connsiteX5" fmla="*/ 5197407 w 6994593"/>
              <a:gd name="connsiteY5" fmla="*/ 3084062 h 3982655"/>
              <a:gd name="connsiteX0-11" fmla="*/ 0 w 1797186"/>
              <a:gd name="connsiteY0-12" fmla="*/ 898593 h 1797186"/>
              <a:gd name="connsiteX1-13" fmla="*/ 898593 w 1797186"/>
              <a:gd name="connsiteY1-14" fmla="*/ 0 h 1797186"/>
              <a:gd name="connsiteX2-15" fmla="*/ 1797186 w 1797186"/>
              <a:gd name="connsiteY2-16" fmla="*/ 898593 h 1797186"/>
              <a:gd name="connsiteX3-17" fmla="*/ 898593 w 1797186"/>
              <a:gd name="connsiteY3-18" fmla="*/ 1797186 h 1797186"/>
              <a:gd name="connsiteX4-19" fmla="*/ 0 w 1797186"/>
              <a:gd name="connsiteY4-20" fmla="*/ 898593 h 17971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97186" h="1797186">
                <a:moveTo>
                  <a:pt x="0" y="898593"/>
                </a:moveTo>
                <a:cubicBezTo>
                  <a:pt x="0" y="402314"/>
                  <a:pt x="402314" y="0"/>
                  <a:pt x="898593" y="0"/>
                </a:cubicBezTo>
                <a:cubicBezTo>
                  <a:pt x="1394872" y="0"/>
                  <a:pt x="1797186" y="402314"/>
                  <a:pt x="1797186" y="898593"/>
                </a:cubicBezTo>
                <a:cubicBezTo>
                  <a:pt x="1797186" y="1394872"/>
                  <a:pt x="1394872" y="1797186"/>
                  <a:pt x="898593" y="1797186"/>
                </a:cubicBezTo>
                <a:cubicBezTo>
                  <a:pt x="402314" y="1797186"/>
                  <a:pt x="0" y="1394872"/>
                  <a:pt x="0" y="898593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 userDrawn="1"/>
        </p:nvGrpSpPr>
        <p:grpSpPr>
          <a:xfrm>
            <a:off x="4708249" y="1683211"/>
            <a:ext cx="2775502" cy="131610"/>
            <a:chOff x="1514583" y="1805892"/>
            <a:chExt cx="2416504" cy="170645"/>
          </a:xfrm>
        </p:grpSpPr>
        <p:sp>
          <p:nvSpPr>
            <p:cNvPr id="89" name="矩形: 圆顶角 88"/>
            <p:cNvSpPr/>
            <p:nvPr/>
          </p:nvSpPr>
          <p:spPr>
            <a:xfrm>
              <a:off x="1514583" y="1805893"/>
              <a:ext cx="2416504" cy="170644"/>
            </a:xfrm>
            <a:prstGeom prst="round2SameRect">
              <a:avLst>
                <a:gd name="adj1" fmla="val 33255"/>
                <a:gd name="adj2" fmla="val 0"/>
              </a:avLst>
            </a:prstGeom>
            <a:ln>
              <a:noFill/>
            </a:ln>
            <a:effectLst>
              <a:outerShdw blurRad="254000" dist="38100" algn="ctr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: 圆顶角 89"/>
            <p:cNvSpPr/>
            <p:nvPr/>
          </p:nvSpPr>
          <p:spPr>
            <a:xfrm>
              <a:off x="1514583" y="1805892"/>
              <a:ext cx="2416504" cy="170645"/>
            </a:xfrm>
            <a:prstGeom prst="round2SameRect">
              <a:avLst>
                <a:gd name="adj1" fmla="val 33255"/>
                <a:gd name="adj2" fmla="val 0"/>
              </a:avLst>
            </a:prstGeom>
            <a:blipFill dpi="0" rotWithShape="1">
              <a:blip r:embed="rId3" cstate="hqprint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20000" sy="2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88" name="直接连接符 87"/>
          <p:cNvCxnSpPr/>
          <p:nvPr userDrawn="1"/>
        </p:nvCxnSpPr>
        <p:spPr>
          <a:xfrm>
            <a:off x="5969939" y="5775363"/>
            <a:ext cx="252124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任意多边形: 形状 90"/>
          <p:cNvSpPr/>
          <p:nvPr userDrawn="1"/>
        </p:nvSpPr>
        <p:spPr>
          <a:xfrm flipV="1">
            <a:off x="229571" y="3208978"/>
            <a:ext cx="588010" cy="165100"/>
          </a:xfrm>
          <a:custGeom>
            <a:avLst/>
            <a:gdLst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3" fmla="*/ 0 w 353060"/>
              <a:gd name="connsiteY3" fmla="*/ 158044 h 165100"/>
              <a:gd name="connsiteX4" fmla="*/ 0 w 353060"/>
              <a:gd name="connsiteY4" fmla="*/ 0 h 165100"/>
              <a:gd name="connsiteX0-1" fmla="*/ 0 w 353060"/>
              <a:gd name="connsiteY0-2" fmla="*/ 158044 h 249484"/>
              <a:gd name="connsiteX1-3" fmla="*/ 0 w 353060"/>
              <a:gd name="connsiteY1-4" fmla="*/ 0 h 249484"/>
              <a:gd name="connsiteX2-5" fmla="*/ 353060 w 353060"/>
              <a:gd name="connsiteY2-6" fmla="*/ 0 h 249484"/>
              <a:gd name="connsiteX3-7" fmla="*/ 253555 w 353060"/>
              <a:gd name="connsiteY3-8" fmla="*/ 165100 h 249484"/>
              <a:gd name="connsiteX4-9" fmla="*/ 91440 w 353060"/>
              <a:gd name="connsiteY4-10" fmla="*/ 249484 h 249484"/>
              <a:gd name="connsiteX0-11" fmla="*/ 0 w 353060"/>
              <a:gd name="connsiteY0-12" fmla="*/ 158044 h 165100"/>
              <a:gd name="connsiteX1-13" fmla="*/ 0 w 353060"/>
              <a:gd name="connsiteY1-14" fmla="*/ 0 h 165100"/>
              <a:gd name="connsiteX2-15" fmla="*/ 353060 w 353060"/>
              <a:gd name="connsiteY2-16" fmla="*/ 0 h 165100"/>
              <a:gd name="connsiteX3-17" fmla="*/ 253555 w 353060"/>
              <a:gd name="connsiteY3-18" fmla="*/ 165100 h 165100"/>
              <a:gd name="connsiteX0-19" fmla="*/ 0 w 353060"/>
              <a:gd name="connsiteY0-20" fmla="*/ 0 h 165100"/>
              <a:gd name="connsiteX1-21" fmla="*/ 353060 w 353060"/>
              <a:gd name="connsiteY1-22" fmla="*/ 0 h 165100"/>
              <a:gd name="connsiteX2-23" fmla="*/ 253555 w 353060"/>
              <a:gd name="connsiteY2-24" fmla="*/ 165100 h 165100"/>
              <a:gd name="connsiteX0-25" fmla="*/ 0 w 588010"/>
              <a:gd name="connsiteY0-26" fmla="*/ 0 h 165100"/>
              <a:gd name="connsiteX1-27" fmla="*/ 588010 w 588010"/>
              <a:gd name="connsiteY1-28" fmla="*/ 0 h 165100"/>
              <a:gd name="connsiteX2-29" fmla="*/ 488505 w 588010"/>
              <a:gd name="connsiteY2-30" fmla="*/ 165100 h 165100"/>
              <a:gd name="connsiteX0-31" fmla="*/ 0 w 588010"/>
              <a:gd name="connsiteY0-32" fmla="*/ 0 h 165100"/>
              <a:gd name="connsiteX1-33" fmla="*/ 588010 w 588010"/>
              <a:gd name="connsiteY1-34" fmla="*/ 0 h 165100"/>
              <a:gd name="connsiteX2-35" fmla="*/ 488505 w 588010"/>
              <a:gd name="connsiteY2-36" fmla="*/ 165100 h 165100"/>
              <a:gd name="connsiteX0-37" fmla="*/ 0 w 588010"/>
              <a:gd name="connsiteY0-38" fmla="*/ 0 h 165100"/>
              <a:gd name="connsiteX1-39" fmla="*/ 588010 w 588010"/>
              <a:gd name="connsiteY1-40" fmla="*/ 0 h 165100"/>
              <a:gd name="connsiteX2-41" fmla="*/ 488505 w 588010"/>
              <a:gd name="connsiteY2-42" fmla="*/ 165100 h 165100"/>
              <a:gd name="connsiteX0-43" fmla="*/ 0 w 588010"/>
              <a:gd name="connsiteY0-44" fmla="*/ 0 h 165100"/>
              <a:gd name="connsiteX1-45" fmla="*/ 588010 w 588010"/>
              <a:gd name="connsiteY1-46" fmla="*/ 0 h 165100"/>
              <a:gd name="connsiteX2-47" fmla="*/ 488505 w 588010"/>
              <a:gd name="connsiteY2-48" fmla="*/ 165100 h 165100"/>
              <a:gd name="connsiteX0-49" fmla="*/ 0 w 588010"/>
              <a:gd name="connsiteY0-50" fmla="*/ 0 h 165100"/>
              <a:gd name="connsiteX1-51" fmla="*/ 588010 w 588010"/>
              <a:gd name="connsiteY1-52" fmla="*/ 0 h 165100"/>
              <a:gd name="connsiteX2-53" fmla="*/ 488505 w 588010"/>
              <a:gd name="connsiteY2-54" fmla="*/ 165100 h 1651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88010" h="165100">
                <a:moveTo>
                  <a:pt x="0" y="0"/>
                </a:moveTo>
                <a:lnTo>
                  <a:pt x="588010" y="0"/>
                </a:lnTo>
                <a:lnTo>
                  <a:pt x="488505" y="165100"/>
                </a:lnTo>
              </a:path>
            </a:pathLst>
          </a:custGeom>
          <a:noFill/>
          <a:ln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: 形状 91"/>
          <p:cNvSpPr/>
          <p:nvPr userDrawn="1"/>
        </p:nvSpPr>
        <p:spPr>
          <a:xfrm flipH="1">
            <a:off x="11374419" y="3374078"/>
            <a:ext cx="588010" cy="165100"/>
          </a:xfrm>
          <a:custGeom>
            <a:avLst/>
            <a:gdLst>
              <a:gd name="connsiteX0" fmla="*/ 0 w 353060"/>
              <a:gd name="connsiteY0" fmla="*/ 0 h 165100"/>
              <a:gd name="connsiteX1" fmla="*/ 353060 w 353060"/>
              <a:gd name="connsiteY1" fmla="*/ 0 h 165100"/>
              <a:gd name="connsiteX2" fmla="*/ 253555 w 353060"/>
              <a:gd name="connsiteY2" fmla="*/ 165100 h 165100"/>
              <a:gd name="connsiteX3" fmla="*/ 0 w 353060"/>
              <a:gd name="connsiteY3" fmla="*/ 158044 h 165100"/>
              <a:gd name="connsiteX4" fmla="*/ 0 w 353060"/>
              <a:gd name="connsiteY4" fmla="*/ 0 h 165100"/>
              <a:gd name="connsiteX0-1" fmla="*/ 0 w 353060"/>
              <a:gd name="connsiteY0-2" fmla="*/ 158044 h 249484"/>
              <a:gd name="connsiteX1-3" fmla="*/ 0 w 353060"/>
              <a:gd name="connsiteY1-4" fmla="*/ 0 h 249484"/>
              <a:gd name="connsiteX2-5" fmla="*/ 353060 w 353060"/>
              <a:gd name="connsiteY2-6" fmla="*/ 0 h 249484"/>
              <a:gd name="connsiteX3-7" fmla="*/ 253555 w 353060"/>
              <a:gd name="connsiteY3-8" fmla="*/ 165100 h 249484"/>
              <a:gd name="connsiteX4-9" fmla="*/ 91440 w 353060"/>
              <a:gd name="connsiteY4-10" fmla="*/ 249484 h 249484"/>
              <a:gd name="connsiteX0-11" fmla="*/ 0 w 353060"/>
              <a:gd name="connsiteY0-12" fmla="*/ 158044 h 165100"/>
              <a:gd name="connsiteX1-13" fmla="*/ 0 w 353060"/>
              <a:gd name="connsiteY1-14" fmla="*/ 0 h 165100"/>
              <a:gd name="connsiteX2-15" fmla="*/ 353060 w 353060"/>
              <a:gd name="connsiteY2-16" fmla="*/ 0 h 165100"/>
              <a:gd name="connsiteX3-17" fmla="*/ 253555 w 353060"/>
              <a:gd name="connsiteY3-18" fmla="*/ 165100 h 165100"/>
              <a:gd name="connsiteX0-19" fmla="*/ 0 w 353060"/>
              <a:gd name="connsiteY0-20" fmla="*/ 0 h 165100"/>
              <a:gd name="connsiteX1-21" fmla="*/ 353060 w 353060"/>
              <a:gd name="connsiteY1-22" fmla="*/ 0 h 165100"/>
              <a:gd name="connsiteX2-23" fmla="*/ 253555 w 353060"/>
              <a:gd name="connsiteY2-24" fmla="*/ 165100 h 165100"/>
              <a:gd name="connsiteX0-25" fmla="*/ 0 w 588010"/>
              <a:gd name="connsiteY0-26" fmla="*/ 0 h 165100"/>
              <a:gd name="connsiteX1-27" fmla="*/ 588010 w 588010"/>
              <a:gd name="connsiteY1-28" fmla="*/ 0 h 165100"/>
              <a:gd name="connsiteX2-29" fmla="*/ 488505 w 588010"/>
              <a:gd name="connsiteY2-30" fmla="*/ 165100 h 165100"/>
              <a:gd name="connsiteX0-31" fmla="*/ 0 w 588010"/>
              <a:gd name="connsiteY0-32" fmla="*/ 0 h 165100"/>
              <a:gd name="connsiteX1-33" fmla="*/ 588010 w 588010"/>
              <a:gd name="connsiteY1-34" fmla="*/ 0 h 165100"/>
              <a:gd name="connsiteX2-35" fmla="*/ 488505 w 588010"/>
              <a:gd name="connsiteY2-36" fmla="*/ 165100 h 165100"/>
              <a:gd name="connsiteX0-37" fmla="*/ 0 w 588010"/>
              <a:gd name="connsiteY0-38" fmla="*/ 0 h 165100"/>
              <a:gd name="connsiteX1-39" fmla="*/ 588010 w 588010"/>
              <a:gd name="connsiteY1-40" fmla="*/ 0 h 165100"/>
              <a:gd name="connsiteX2-41" fmla="*/ 488505 w 588010"/>
              <a:gd name="connsiteY2-42" fmla="*/ 165100 h 165100"/>
              <a:gd name="connsiteX0-43" fmla="*/ 0 w 588010"/>
              <a:gd name="connsiteY0-44" fmla="*/ 0 h 165100"/>
              <a:gd name="connsiteX1-45" fmla="*/ 588010 w 588010"/>
              <a:gd name="connsiteY1-46" fmla="*/ 0 h 165100"/>
              <a:gd name="connsiteX2-47" fmla="*/ 488505 w 588010"/>
              <a:gd name="connsiteY2-48" fmla="*/ 165100 h 165100"/>
              <a:gd name="connsiteX0-49" fmla="*/ 0 w 588010"/>
              <a:gd name="connsiteY0-50" fmla="*/ 0 h 165100"/>
              <a:gd name="connsiteX1-51" fmla="*/ 588010 w 588010"/>
              <a:gd name="connsiteY1-52" fmla="*/ 0 h 165100"/>
              <a:gd name="connsiteX2-53" fmla="*/ 488505 w 588010"/>
              <a:gd name="connsiteY2-54" fmla="*/ 165100 h 1651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88010" h="165100">
                <a:moveTo>
                  <a:pt x="0" y="0"/>
                </a:moveTo>
                <a:lnTo>
                  <a:pt x="588010" y="0"/>
                </a:lnTo>
                <a:lnTo>
                  <a:pt x="488505" y="165100"/>
                </a:lnTo>
              </a:path>
            </a:pathLst>
          </a:custGeom>
          <a:noFill/>
          <a:ln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图片占位符 92"/>
          <p:cNvSpPr>
            <a:spLocks noGrp="1"/>
          </p:cNvSpPr>
          <p:nvPr>
            <p:ph type="pic" sz="quarter" idx="14" hasCustomPrompt="1"/>
          </p:nvPr>
        </p:nvSpPr>
        <p:spPr>
          <a:xfrm>
            <a:off x="5204266" y="2163788"/>
            <a:ext cx="1797184" cy="1797184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0"/>
            <a:tileRect/>
          </a:gradFill>
          <a:ln w="508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800" dirty="0">
                <a:solidFill>
                  <a:prstClr val="white"/>
                </a:solidFill>
                <a:latin typeface="DIN Light"/>
                <a:ea typeface="微软雅黑 Light" panose="020B0502040204020203" charset="-122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94" name="图片占位符 93"/>
          <p:cNvSpPr>
            <a:spLocks noGrp="1"/>
          </p:cNvSpPr>
          <p:nvPr>
            <p:ph type="pic" sz="quarter" idx="15" hasCustomPrompt="1"/>
          </p:nvPr>
        </p:nvSpPr>
        <p:spPr>
          <a:xfrm>
            <a:off x="2045026" y="2375433"/>
            <a:ext cx="1566000" cy="1566000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0"/>
            <a:tileRect/>
          </a:gradFill>
          <a:ln w="508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800" dirty="0">
                <a:solidFill>
                  <a:prstClr val="white"/>
                </a:solidFill>
                <a:latin typeface="DIN Light"/>
                <a:ea typeface="微软雅黑 Light" panose="020B0502040204020203" charset="-122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95" name="图片占位符 94"/>
          <p:cNvSpPr>
            <a:spLocks noGrp="1"/>
          </p:cNvSpPr>
          <p:nvPr>
            <p:ph type="pic" sz="quarter" idx="16" hasCustomPrompt="1"/>
          </p:nvPr>
        </p:nvSpPr>
        <p:spPr>
          <a:xfrm>
            <a:off x="8580972" y="2375433"/>
            <a:ext cx="1566000" cy="1566000"/>
          </a:xfrm>
          <a:custGeom>
            <a:avLst/>
            <a:gdLst>
              <a:gd name="connsiteX0" fmla="*/ 797094 w 1594188"/>
              <a:gd name="connsiteY0" fmla="*/ 0 h 1594188"/>
              <a:gd name="connsiteX1" fmla="*/ 1594188 w 1594188"/>
              <a:gd name="connsiteY1" fmla="*/ 797094 h 1594188"/>
              <a:gd name="connsiteX2" fmla="*/ 797094 w 1594188"/>
              <a:gd name="connsiteY2" fmla="*/ 1594188 h 1594188"/>
              <a:gd name="connsiteX3" fmla="*/ 0 w 1594188"/>
              <a:gd name="connsiteY3" fmla="*/ 797094 h 1594188"/>
              <a:gd name="connsiteX4" fmla="*/ 797094 w 1594188"/>
              <a:gd name="connsiteY4" fmla="*/ 0 h 15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88" h="1594188">
                <a:moveTo>
                  <a:pt x="797094" y="0"/>
                </a:moveTo>
                <a:cubicBezTo>
                  <a:pt x="1237317" y="0"/>
                  <a:pt x="1594188" y="356871"/>
                  <a:pt x="1594188" y="797094"/>
                </a:cubicBezTo>
                <a:cubicBezTo>
                  <a:pt x="1594188" y="1237317"/>
                  <a:pt x="1237317" y="1594188"/>
                  <a:pt x="797094" y="1594188"/>
                </a:cubicBezTo>
                <a:cubicBezTo>
                  <a:pt x="356871" y="1594188"/>
                  <a:pt x="0" y="1237317"/>
                  <a:pt x="0" y="797094"/>
                </a:cubicBezTo>
                <a:cubicBezTo>
                  <a:pt x="0" y="356871"/>
                  <a:pt x="356871" y="0"/>
                  <a:pt x="797094" y="0"/>
                </a:cubicBez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0"/>
            <a:tileRect/>
          </a:gradFill>
          <a:ln w="508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800" dirty="0">
                <a:solidFill>
                  <a:prstClr val="white"/>
                </a:solidFill>
                <a:latin typeface="DIN Light"/>
                <a:ea typeface="微软雅黑 Light" panose="020B0502040204020203" charset="-122"/>
              </a:defRPr>
            </a:lvl1pPr>
          </a:lstStyle>
          <a:p>
            <a:pPr marL="0" lvl="0" algn="ctr"/>
            <a:r>
              <a:rPr lang="zh-CN" altLang="en-US" dirty="0"/>
              <a:t>点击插入头像</a:t>
            </a:r>
          </a:p>
        </p:txBody>
      </p:sp>
      <p:sp>
        <p:nvSpPr>
          <p:cNvPr id="96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1862326" y="4146052"/>
            <a:ext cx="193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造字工房方黑（非商用）常规体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姓    名</a:t>
            </a:r>
          </a:p>
        </p:txBody>
      </p:sp>
      <p:sp>
        <p:nvSpPr>
          <p:cNvPr id="97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1862326" y="4424035"/>
            <a:ext cx="1934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8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98" name="文本占位符 9"/>
          <p:cNvSpPr>
            <a:spLocks noGrp="1"/>
          </p:cNvSpPr>
          <p:nvPr>
            <p:ph type="body" sz="quarter" idx="19" hasCustomPrompt="1"/>
          </p:nvPr>
        </p:nvSpPr>
        <p:spPr>
          <a:xfrm>
            <a:off x="1862326" y="4800315"/>
            <a:ext cx="193497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研究方向</a:t>
            </a:r>
          </a:p>
        </p:txBody>
      </p:sp>
      <p:sp>
        <p:nvSpPr>
          <p:cNvPr id="99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8396631" y="4146052"/>
            <a:ext cx="193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造字工房方黑（非商用）常规体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姓    名</a:t>
            </a:r>
          </a:p>
        </p:txBody>
      </p:sp>
      <p:sp>
        <p:nvSpPr>
          <p:cNvPr id="100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8396631" y="4424035"/>
            <a:ext cx="1934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8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101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8396631" y="4800315"/>
            <a:ext cx="193497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研究方向</a:t>
            </a:r>
          </a:p>
        </p:txBody>
      </p:sp>
      <p:sp>
        <p:nvSpPr>
          <p:cNvPr id="108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5131413" y="4268439"/>
            <a:ext cx="193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造字工房方黑（非商用）常规体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姓    名</a:t>
            </a:r>
          </a:p>
        </p:txBody>
      </p:sp>
      <p:sp>
        <p:nvSpPr>
          <p:cNvPr id="109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5131413" y="4546422"/>
            <a:ext cx="1934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8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Foreign Name</a:t>
            </a:r>
            <a:endParaRPr lang="zh-CN" altLang="en-US" dirty="0"/>
          </a:p>
        </p:txBody>
      </p:sp>
      <p:sp>
        <p:nvSpPr>
          <p:cNvPr id="110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5131413" y="4984111"/>
            <a:ext cx="193497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 algn="ctr" defTabSz="914400" rtl="0" eaLnBrk="1" latinLnBrk="0" hangingPunct="1"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研究方向</a:t>
            </a:r>
          </a:p>
        </p:txBody>
      </p:sp>
    </p:spTree>
    <p:extLst>
      <p:ext uri="{BB962C8B-B14F-4D97-AF65-F5344CB8AC3E}">
        <p14:creationId xmlns:p14="http://schemas.microsoft.com/office/powerpoint/2010/main" val="36495375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-四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49" name="直接连接符 48"/>
          <p:cNvCxnSpPr/>
          <p:nvPr userDrawn="1"/>
        </p:nvCxnSpPr>
        <p:spPr>
          <a:xfrm flipH="1">
            <a:off x="2582710" y="2582320"/>
            <a:ext cx="820268" cy="334645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/>
        </p:nvCxnSpPr>
        <p:spPr>
          <a:xfrm flipH="1">
            <a:off x="5835570" y="1404892"/>
            <a:ext cx="820268" cy="334645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 flipH="1">
            <a:off x="8498843" y="2582320"/>
            <a:ext cx="820268" cy="334645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图片占位符 70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84771" y="1396955"/>
            <a:ext cx="2248308" cy="2419350"/>
          </a:xfrm>
          <a:custGeom>
            <a:avLst/>
            <a:gdLst>
              <a:gd name="connsiteX0" fmla="*/ 609572 w 2248308"/>
              <a:gd name="connsiteY0" fmla="*/ 0 h 2419350"/>
              <a:gd name="connsiteX1" fmla="*/ 2176272 w 2248308"/>
              <a:gd name="connsiteY1" fmla="*/ 0 h 2419350"/>
              <a:gd name="connsiteX2" fmla="*/ 2246343 w 2248308"/>
              <a:gd name="connsiteY2" fmla="*/ 88554 h 2419350"/>
              <a:gd name="connsiteX3" fmla="*/ 1708808 w 2248308"/>
              <a:gd name="connsiteY3" fmla="*/ 2363904 h 2419350"/>
              <a:gd name="connsiteX4" fmla="*/ 1638737 w 2248308"/>
              <a:gd name="connsiteY4" fmla="*/ 2419350 h 2419350"/>
              <a:gd name="connsiteX5" fmla="*/ 72037 w 2248308"/>
              <a:gd name="connsiteY5" fmla="*/ 2419350 h 2419350"/>
              <a:gd name="connsiteX6" fmla="*/ 1966 w 2248308"/>
              <a:gd name="connsiteY6" fmla="*/ 2330796 h 2419350"/>
              <a:gd name="connsiteX7" fmla="*/ 539501 w 2248308"/>
              <a:gd name="connsiteY7" fmla="*/ 55446 h 2419350"/>
              <a:gd name="connsiteX8" fmla="*/ 609572 w 2248308"/>
              <a:gd name="connsiteY8" fmla="*/ 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8308" h="2419350">
                <a:moveTo>
                  <a:pt x="609572" y="0"/>
                </a:moveTo>
                <a:lnTo>
                  <a:pt x="2176272" y="0"/>
                </a:lnTo>
                <a:cubicBezTo>
                  <a:pt x="2222768" y="0"/>
                  <a:pt x="2257033" y="43303"/>
                  <a:pt x="2246343" y="88554"/>
                </a:cubicBezTo>
                <a:lnTo>
                  <a:pt x="1708808" y="2363904"/>
                </a:lnTo>
                <a:cubicBezTo>
                  <a:pt x="1701132" y="2396395"/>
                  <a:pt x="1672123" y="2419350"/>
                  <a:pt x="1638737" y="2419350"/>
                </a:cubicBezTo>
                <a:lnTo>
                  <a:pt x="72037" y="2419350"/>
                </a:lnTo>
                <a:cubicBezTo>
                  <a:pt x="25541" y="2419350"/>
                  <a:pt x="-8724" y="2376047"/>
                  <a:pt x="1966" y="2330796"/>
                </a:cubicBezTo>
                <a:lnTo>
                  <a:pt x="539501" y="55446"/>
                </a:lnTo>
                <a:cubicBezTo>
                  <a:pt x="547177" y="22955"/>
                  <a:pt x="576187" y="0"/>
                  <a:pt x="609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zh-CN" altLang="en-US" sz="16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点击插入图片</a:t>
            </a:r>
          </a:p>
        </p:txBody>
      </p:sp>
      <p:sp>
        <p:nvSpPr>
          <p:cNvPr id="69" name="任意多边形: 形状 68"/>
          <p:cNvSpPr/>
          <p:nvPr userDrawn="1"/>
        </p:nvSpPr>
        <p:spPr>
          <a:xfrm>
            <a:off x="1235915" y="3815103"/>
            <a:ext cx="563216" cy="62069"/>
          </a:xfrm>
          <a:custGeom>
            <a:avLst/>
            <a:gdLst>
              <a:gd name="connsiteX0" fmla="*/ 9000 w 563216"/>
              <a:gd name="connsiteY0" fmla="*/ 0 h 62069"/>
              <a:gd name="connsiteX1" fmla="*/ 554216 w 563216"/>
              <a:gd name="connsiteY1" fmla="*/ 0 h 62069"/>
              <a:gd name="connsiteX2" fmla="*/ 563216 w 563216"/>
              <a:gd name="connsiteY2" fmla="*/ 9000 h 62069"/>
              <a:gd name="connsiteX3" fmla="*/ 554216 w 563216"/>
              <a:gd name="connsiteY3" fmla="*/ 18000 h 62069"/>
              <a:gd name="connsiteX4" fmla="*/ 320475 w 563216"/>
              <a:gd name="connsiteY4" fmla="*/ 18000 h 62069"/>
              <a:gd name="connsiteX5" fmla="*/ 321340 w 563216"/>
              <a:gd name="connsiteY5" fmla="*/ 19065 h 62069"/>
              <a:gd name="connsiteX6" fmla="*/ 283815 w 563216"/>
              <a:gd name="connsiteY6" fmla="*/ 61217 h 62069"/>
              <a:gd name="connsiteX7" fmla="*/ 279401 w 563216"/>
              <a:gd name="connsiteY7" fmla="*/ 61217 h 62069"/>
              <a:gd name="connsiteX8" fmla="*/ 241876 w 563216"/>
              <a:gd name="connsiteY8" fmla="*/ 19065 h 62069"/>
              <a:gd name="connsiteX9" fmla="*/ 242742 w 563216"/>
              <a:gd name="connsiteY9" fmla="*/ 18000 h 62069"/>
              <a:gd name="connsiteX10" fmla="*/ 9000 w 563216"/>
              <a:gd name="connsiteY10" fmla="*/ 18000 h 62069"/>
              <a:gd name="connsiteX11" fmla="*/ 0 w 563216"/>
              <a:gd name="connsiteY11" fmla="*/ 9000 h 62069"/>
              <a:gd name="connsiteX12" fmla="*/ 9000 w 563216"/>
              <a:gd name="connsiteY12" fmla="*/ 0 h 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216" h="62069">
                <a:moveTo>
                  <a:pt x="9000" y="0"/>
                </a:moveTo>
                <a:lnTo>
                  <a:pt x="554216" y="0"/>
                </a:lnTo>
                <a:cubicBezTo>
                  <a:pt x="559187" y="0"/>
                  <a:pt x="563216" y="4029"/>
                  <a:pt x="563216" y="9000"/>
                </a:cubicBezTo>
                <a:cubicBezTo>
                  <a:pt x="563216" y="13971"/>
                  <a:pt x="559187" y="18000"/>
                  <a:pt x="554216" y="18000"/>
                </a:cubicBezTo>
                <a:lnTo>
                  <a:pt x="320475" y="18000"/>
                </a:lnTo>
                <a:lnTo>
                  <a:pt x="321340" y="19065"/>
                </a:lnTo>
                <a:lnTo>
                  <a:pt x="283815" y="61217"/>
                </a:lnTo>
                <a:cubicBezTo>
                  <a:pt x="282804" y="62353"/>
                  <a:pt x="280412" y="62353"/>
                  <a:pt x="279401" y="61217"/>
                </a:cubicBezTo>
                <a:lnTo>
                  <a:pt x="241876" y="19065"/>
                </a:lnTo>
                <a:lnTo>
                  <a:pt x="242742" y="18000"/>
                </a:lnTo>
                <a:lnTo>
                  <a:pt x="9000" y="18000"/>
                </a:lnTo>
                <a:cubicBezTo>
                  <a:pt x="4029" y="18000"/>
                  <a:pt x="0" y="13971"/>
                  <a:pt x="0" y="9000"/>
                </a:cubicBezTo>
                <a:cubicBezTo>
                  <a:pt x="0" y="4029"/>
                  <a:pt x="4029" y="0"/>
                  <a:pt x="9000" y="0"/>
                </a:cubicBezTo>
                <a:close/>
              </a:path>
            </a:pathLst>
          </a:custGeom>
          <a:solidFill>
            <a:schemeClr val="accent6"/>
          </a:solidFill>
          <a:ln w="28575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6629838" y="1396955"/>
            <a:ext cx="2248308" cy="2419350"/>
          </a:xfrm>
          <a:custGeom>
            <a:avLst/>
            <a:gdLst>
              <a:gd name="connsiteX0" fmla="*/ 609572 w 2248308"/>
              <a:gd name="connsiteY0" fmla="*/ 0 h 2419350"/>
              <a:gd name="connsiteX1" fmla="*/ 2176272 w 2248308"/>
              <a:gd name="connsiteY1" fmla="*/ 0 h 2419350"/>
              <a:gd name="connsiteX2" fmla="*/ 2246343 w 2248308"/>
              <a:gd name="connsiteY2" fmla="*/ 88554 h 2419350"/>
              <a:gd name="connsiteX3" fmla="*/ 1708808 w 2248308"/>
              <a:gd name="connsiteY3" fmla="*/ 2363904 h 2419350"/>
              <a:gd name="connsiteX4" fmla="*/ 1638737 w 2248308"/>
              <a:gd name="connsiteY4" fmla="*/ 2419350 h 2419350"/>
              <a:gd name="connsiteX5" fmla="*/ 72037 w 2248308"/>
              <a:gd name="connsiteY5" fmla="*/ 2419350 h 2419350"/>
              <a:gd name="connsiteX6" fmla="*/ 1966 w 2248308"/>
              <a:gd name="connsiteY6" fmla="*/ 2330796 h 2419350"/>
              <a:gd name="connsiteX7" fmla="*/ 539501 w 2248308"/>
              <a:gd name="connsiteY7" fmla="*/ 55446 h 2419350"/>
              <a:gd name="connsiteX8" fmla="*/ 609572 w 2248308"/>
              <a:gd name="connsiteY8" fmla="*/ 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8308" h="2419350">
                <a:moveTo>
                  <a:pt x="609572" y="0"/>
                </a:moveTo>
                <a:lnTo>
                  <a:pt x="2176272" y="0"/>
                </a:lnTo>
                <a:cubicBezTo>
                  <a:pt x="2222768" y="0"/>
                  <a:pt x="2257033" y="43303"/>
                  <a:pt x="2246343" y="88554"/>
                </a:cubicBezTo>
                <a:lnTo>
                  <a:pt x="1708808" y="2363904"/>
                </a:lnTo>
                <a:cubicBezTo>
                  <a:pt x="1701132" y="2396395"/>
                  <a:pt x="1672123" y="2419350"/>
                  <a:pt x="1638737" y="2419350"/>
                </a:cubicBezTo>
                <a:lnTo>
                  <a:pt x="72037" y="2419350"/>
                </a:lnTo>
                <a:cubicBezTo>
                  <a:pt x="25541" y="2419350"/>
                  <a:pt x="-8724" y="2376047"/>
                  <a:pt x="1966" y="2330796"/>
                </a:cubicBezTo>
                <a:lnTo>
                  <a:pt x="539501" y="55446"/>
                </a:lnTo>
                <a:cubicBezTo>
                  <a:pt x="547177" y="22955"/>
                  <a:pt x="576187" y="0"/>
                  <a:pt x="609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zh-CN" altLang="en-US" sz="16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点击插入图片</a:t>
            </a:r>
          </a:p>
        </p:txBody>
      </p:sp>
      <p:sp>
        <p:nvSpPr>
          <p:cNvPr id="73" name="任意多边形: 形状 72"/>
          <p:cNvSpPr/>
          <p:nvPr userDrawn="1"/>
        </p:nvSpPr>
        <p:spPr>
          <a:xfrm>
            <a:off x="7180982" y="3815103"/>
            <a:ext cx="563216" cy="62069"/>
          </a:xfrm>
          <a:custGeom>
            <a:avLst/>
            <a:gdLst>
              <a:gd name="connsiteX0" fmla="*/ 9000 w 563216"/>
              <a:gd name="connsiteY0" fmla="*/ 0 h 62069"/>
              <a:gd name="connsiteX1" fmla="*/ 554216 w 563216"/>
              <a:gd name="connsiteY1" fmla="*/ 0 h 62069"/>
              <a:gd name="connsiteX2" fmla="*/ 563216 w 563216"/>
              <a:gd name="connsiteY2" fmla="*/ 9000 h 62069"/>
              <a:gd name="connsiteX3" fmla="*/ 554216 w 563216"/>
              <a:gd name="connsiteY3" fmla="*/ 18000 h 62069"/>
              <a:gd name="connsiteX4" fmla="*/ 320475 w 563216"/>
              <a:gd name="connsiteY4" fmla="*/ 18000 h 62069"/>
              <a:gd name="connsiteX5" fmla="*/ 321340 w 563216"/>
              <a:gd name="connsiteY5" fmla="*/ 19065 h 62069"/>
              <a:gd name="connsiteX6" fmla="*/ 283815 w 563216"/>
              <a:gd name="connsiteY6" fmla="*/ 61217 h 62069"/>
              <a:gd name="connsiteX7" fmla="*/ 279401 w 563216"/>
              <a:gd name="connsiteY7" fmla="*/ 61217 h 62069"/>
              <a:gd name="connsiteX8" fmla="*/ 241876 w 563216"/>
              <a:gd name="connsiteY8" fmla="*/ 19065 h 62069"/>
              <a:gd name="connsiteX9" fmla="*/ 242742 w 563216"/>
              <a:gd name="connsiteY9" fmla="*/ 18000 h 62069"/>
              <a:gd name="connsiteX10" fmla="*/ 9000 w 563216"/>
              <a:gd name="connsiteY10" fmla="*/ 18000 h 62069"/>
              <a:gd name="connsiteX11" fmla="*/ 0 w 563216"/>
              <a:gd name="connsiteY11" fmla="*/ 9000 h 62069"/>
              <a:gd name="connsiteX12" fmla="*/ 9000 w 563216"/>
              <a:gd name="connsiteY12" fmla="*/ 0 h 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216" h="62069">
                <a:moveTo>
                  <a:pt x="9000" y="0"/>
                </a:moveTo>
                <a:lnTo>
                  <a:pt x="554216" y="0"/>
                </a:lnTo>
                <a:cubicBezTo>
                  <a:pt x="559187" y="0"/>
                  <a:pt x="563216" y="4029"/>
                  <a:pt x="563216" y="9000"/>
                </a:cubicBezTo>
                <a:cubicBezTo>
                  <a:pt x="563216" y="13971"/>
                  <a:pt x="559187" y="18000"/>
                  <a:pt x="554216" y="18000"/>
                </a:cubicBezTo>
                <a:lnTo>
                  <a:pt x="320475" y="18000"/>
                </a:lnTo>
                <a:lnTo>
                  <a:pt x="321340" y="19065"/>
                </a:lnTo>
                <a:lnTo>
                  <a:pt x="283815" y="61217"/>
                </a:lnTo>
                <a:cubicBezTo>
                  <a:pt x="282804" y="62353"/>
                  <a:pt x="280412" y="62353"/>
                  <a:pt x="279401" y="61217"/>
                </a:cubicBezTo>
                <a:lnTo>
                  <a:pt x="241876" y="19065"/>
                </a:lnTo>
                <a:lnTo>
                  <a:pt x="242742" y="18000"/>
                </a:lnTo>
                <a:lnTo>
                  <a:pt x="9000" y="18000"/>
                </a:lnTo>
                <a:cubicBezTo>
                  <a:pt x="4029" y="18000"/>
                  <a:pt x="0" y="13971"/>
                  <a:pt x="0" y="9000"/>
                </a:cubicBezTo>
                <a:cubicBezTo>
                  <a:pt x="0" y="4029"/>
                  <a:pt x="4029" y="0"/>
                  <a:pt x="9000" y="0"/>
                </a:cubicBezTo>
                <a:close/>
              </a:path>
            </a:pathLst>
          </a:custGeom>
          <a:solidFill>
            <a:schemeClr val="accent6"/>
          </a:solidFill>
          <a:ln w="28575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图片占位符 73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242488" y="3505627"/>
            <a:ext cx="2248308" cy="2419350"/>
          </a:xfrm>
          <a:custGeom>
            <a:avLst/>
            <a:gdLst>
              <a:gd name="connsiteX0" fmla="*/ 609572 w 2248308"/>
              <a:gd name="connsiteY0" fmla="*/ 0 h 2419350"/>
              <a:gd name="connsiteX1" fmla="*/ 2176272 w 2248308"/>
              <a:gd name="connsiteY1" fmla="*/ 0 h 2419350"/>
              <a:gd name="connsiteX2" fmla="*/ 2246343 w 2248308"/>
              <a:gd name="connsiteY2" fmla="*/ 88554 h 2419350"/>
              <a:gd name="connsiteX3" fmla="*/ 1708808 w 2248308"/>
              <a:gd name="connsiteY3" fmla="*/ 2363904 h 2419350"/>
              <a:gd name="connsiteX4" fmla="*/ 1638737 w 2248308"/>
              <a:gd name="connsiteY4" fmla="*/ 2419350 h 2419350"/>
              <a:gd name="connsiteX5" fmla="*/ 72037 w 2248308"/>
              <a:gd name="connsiteY5" fmla="*/ 2419350 h 2419350"/>
              <a:gd name="connsiteX6" fmla="*/ 1966 w 2248308"/>
              <a:gd name="connsiteY6" fmla="*/ 2330796 h 2419350"/>
              <a:gd name="connsiteX7" fmla="*/ 539501 w 2248308"/>
              <a:gd name="connsiteY7" fmla="*/ 55446 h 2419350"/>
              <a:gd name="connsiteX8" fmla="*/ 609572 w 2248308"/>
              <a:gd name="connsiteY8" fmla="*/ 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8308" h="2419350">
                <a:moveTo>
                  <a:pt x="609572" y="0"/>
                </a:moveTo>
                <a:lnTo>
                  <a:pt x="2176272" y="0"/>
                </a:lnTo>
                <a:cubicBezTo>
                  <a:pt x="2222768" y="0"/>
                  <a:pt x="2257033" y="43303"/>
                  <a:pt x="2246343" y="88554"/>
                </a:cubicBezTo>
                <a:lnTo>
                  <a:pt x="1708808" y="2363904"/>
                </a:lnTo>
                <a:cubicBezTo>
                  <a:pt x="1701132" y="2396395"/>
                  <a:pt x="1672123" y="2419350"/>
                  <a:pt x="1638737" y="2419350"/>
                </a:cubicBezTo>
                <a:lnTo>
                  <a:pt x="72037" y="2419350"/>
                </a:lnTo>
                <a:cubicBezTo>
                  <a:pt x="25541" y="2419350"/>
                  <a:pt x="-8724" y="2376047"/>
                  <a:pt x="1966" y="2330796"/>
                </a:cubicBezTo>
                <a:lnTo>
                  <a:pt x="539501" y="55446"/>
                </a:lnTo>
                <a:cubicBezTo>
                  <a:pt x="547177" y="22955"/>
                  <a:pt x="576187" y="0"/>
                  <a:pt x="609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zh-CN" altLang="en-US" sz="16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点击插入图片</a:t>
            </a:r>
          </a:p>
        </p:txBody>
      </p:sp>
      <p:sp>
        <p:nvSpPr>
          <p:cNvPr id="75" name="任意多边形: 形状 74"/>
          <p:cNvSpPr/>
          <p:nvPr userDrawn="1"/>
        </p:nvSpPr>
        <p:spPr>
          <a:xfrm flipV="1">
            <a:off x="10372411" y="3452154"/>
            <a:ext cx="563216" cy="62069"/>
          </a:xfrm>
          <a:custGeom>
            <a:avLst/>
            <a:gdLst>
              <a:gd name="connsiteX0" fmla="*/ 9000 w 563216"/>
              <a:gd name="connsiteY0" fmla="*/ 0 h 62069"/>
              <a:gd name="connsiteX1" fmla="*/ 554216 w 563216"/>
              <a:gd name="connsiteY1" fmla="*/ 0 h 62069"/>
              <a:gd name="connsiteX2" fmla="*/ 563216 w 563216"/>
              <a:gd name="connsiteY2" fmla="*/ 9000 h 62069"/>
              <a:gd name="connsiteX3" fmla="*/ 554216 w 563216"/>
              <a:gd name="connsiteY3" fmla="*/ 18000 h 62069"/>
              <a:gd name="connsiteX4" fmla="*/ 320475 w 563216"/>
              <a:gd name="connsiteY4" fmla="*/ 18000 h 62069"/>
              <a:gd name="connsiteX5" fmla="*/ 321340 w 563216"/>
              <a:gd name="connsiteY5" fmla="*/ 19065 h 62069"/>
              <a:gd name="connsiteX6" fmla="*/ 283815 w 563216"/>
              <a:gd name="connsiteY6" fmla="*/ 61217 h 62069"/>
              <a:gd name="connsiteX7" fmla="*/ 279401 w 563216"/>
              <a:gd name="connsiteY7" fmla="*/ 61217 h 62069"/>
              <a:gd name="connsiteX8" fmla="*/ 241876 w 563216"/>
              <a:gd name="connsiteY8" fmla="*/ 19065 h 62069"/>
              <a:gd name="connsiteX9" fmla="*/ 242742 w 563216"/>
              <a:gd name="connsiteY9" fmla="*/ 18000 h 62069"/>
              <a:gd name="connsiteX10" fmla="*/ 9000 w 563216"/>
              <a:gd name="connsiteY10" fmla="*/ 18000 h 62069"/>
              <a:gd name="connsiteX11" fmla="*/ 0 w 563216"/>
              <a:gd name="connsiteY11" fmla="*/ 9000 h 62069"/>
              <a:gd name="connsiteX12" fmla="*/ 9000 w 563216"/>
              <a:gd name="connsiteY12" fmla="*/ 0 h 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216" h="62069">
                <a:moveTo>
                  <a:pt x="9000" y="0"/>
                </a:moveTo>
                <a:lnTo>
                  <a:pt x="554216" y="0"/>
                </a:lnTo>
                <a:cubicBezTo>
                  <a:pt x="559187" y="0"/>
                  <a:pt x="563216" y="4029"/>
                  <a:pt x="563216" y="9000"/>
                </a:cubicBezTo>
                <a:cubicBezTo>
                  <a:pt x="563216" y="13971"/>
                  <a:pt x="559187" y="18000"/>
                  <a:pt x="554216" y="18000"/>
                </a:cubicBezTo>
                <a:lnTo>
                  <a:pt x="320475" y="18000"/>
                </a:lnTo>
                <a:lnTo>
                  <a:pt x="321340" y="19065"/>
                </a:lnTo>
                <a:lnTo>
                  <a:pt x="283815" y="61217"/>
                </a:lnTo>
                <a:cubicBezTo>
                  <a:pt x="282804" y="62353"/>
                  <a:pt x="280412" y="62353"/>
                  <a:pt x="279401" y="61217"/>
                </a:cubicBezTo>
                <a:lnTo>
                  <a:pt x="241876" y="19065"/>
                </a:lnTo>
                <a:lnTo>
                  <a:pt x="242742" y="18000"/>
                </a:lnTo>
                <a:lnTo>
                  <a:pt x="9000" y="18000"/>
                </a:lnTo>
                <a:cubicBezTo>
                  <a:pt x="4029" y="18000"/>
                  <a:pt x="0" y="13971"/>
                  <a:pt x="0" y="9000"/>
                </a:cubicBezTo>
                <a:cubicBezTo>
                  <a:pt x="0" y="4029"/>
                  <a:pt x="4029" y="0"/>
                  <a:pt x="9000" y="0"/>
                </a:cubicBezTo>
                <a:close/>
              </a:path>
            </a:pathLst>
          </a:custGeom>
          <a:solidFill>
            <a:schemeClr val="accent6"/>
          </a:solidFill>
          <a:ln w="28575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图片占位符 75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308128" y="3505627"/>
            <a:ext cx="2248308" cy="2419350"/>
          </a:xfrm>
          <a:custGeom>
            <a:avLst/>
            <a:gdLst>
              <a:gd name="connsiteX0" fmla="*/ 609572 w 2248308"/>
              <a:gd name="connsiteY0" fmla="*/ 0 h 2419350"/>
              <a:gd name="connsiteX1" fmla="*/ 2176272 w 2248308"/>
              <a:gd name="connsiteY1" fmla="*/ 0 h 2419350"/>
              <a:gd name="connsiteX2" fmla="*/ 2246343 w 2248308"/>
              <a:gd name="connsiteY2" fmla="*/ 88554 h 2419350"/>
              <a:gd name="connsiteX3" fmla="*/ 1708808 w 2248308"/>
              <a:gd name="connsiteY3" fmla="*/ 2363904 h 2419350"/>
              <a:gd name="connsiteX4" fmla="*/ 1638737 w 2248308"/>
              <a:gd name="connsiteY4" fmla="*/ 2419350 h 2419350"/>
              <a:gd name="connsiteX5" fmla="*/ 72037 w 2248308"/>
              <a:gd name="connsiteY5" fmla="*/ 2419350 h 2419350"/>
              <a:gd name="connsiteX6" fmla="*/ 1966 w 2248308"/>
              <a:gd name="connsiteY6" fmla="*/ 2330796 h 2419350"/>
              <a:gd name="connsiteX7" fmla="*/ 539501 w 2248308"/>
              <a:gd name="connsiteY7" fmla="*/ 55446 h 2419350"/>
              <a:gd name="connsiteX8" fmla="*/ 609572 w 2248308"/>
              <a:gd name="connsiteY8" fmla="*/ 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8308" h="2419350">
                <a:moveTo>
                  <a:pt x="609572" y="0"/>
                </a:moveTo>
                <a:lnTo>
                  <a:pt x="2176272" y="0"/>
                </a:lnTo>
                <a:cubicBezTo>
                  <a:pt x="2222768" y="0"/>
                  <a:pt x="2257033" y="43303"/>
                  <a:pt x="2246343" y="88554"/>
                </a:cubicBezTo>
                <a:lnTo>
                  <a:pt x="1708808" y="2363904"/>
                </a:lnTo>
                <a:cubicBezTo>
                  <a:pt x="1701132" y="2396395"/>
                  <a:pt x="1672123" y="2419350"/>
                  <a:pt x="1638737" y="2419350"/>
                </a:cubicBezTo>
                <a:lnTo>
                  <a:pt x="72037" y="2419350"/>
                </a:lnTo>
                <a:cubicBezTo>
                  <a:pt x="25541" y="2419350"/>
                  <a:pt x="-8724" y="2376047"/>
                  <a:pt x="1966" y="2330796"/>
                </a:cubicBezTo>
                <a:lnTo>
                  <a:pt x="539501" y="55446"/>
                </a:lnTo>
                <a:cubicBezTo>
                  <a:pt x="547177" y="22955"/>
                  <a:pt x="576187" y="0"/>
                  <a:pt x="609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zh-CN" altLang="en-US" sz="16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点击插入图片</a:t>
            </a:r>
          </a:p>
        </p:txBody>
      </p:sp>
      <p:sp>
        <p:nvSpPr>
          <p:cNvPr id="77" name="任意多边形: 形状 76"/>
          <p:cNvSpPr/>
          <p:nvPr userDrawn="1"/>
        </p:nvSpPr>
        <p:spPr>
          <a:xfrm flipV="1">
            <a:off x="4438051" y="3452154"/>
            <a:ext cx="563216" cy="62069"/>
          </a:xfrm>
          <a:custGeom>
            <a:avLst/>
            <a:gdLst>
              <a:gd name="connsiteX0" fmla="*/ 9000 w 563216"/>
              <a:gd name="connsiteY0" fmla="*/ 0 h 62069"/>
              <a:gd name="connsiteX1" fmla="*/ 554216 w 563216"/>
              <a:gd name="connsiteY1" fmla="*/ 0 h 62069"/>
              <a:gd name="connsiteX2" fmla="*/ 563216 w 563216"/>
              <a:gd name="connsiteY2" fmla="*/ 9000 h 62069"/>
              <a:gd name="connsiteX3" fmla="*/ 554216 w 563216"/>
              <a:gd name="connsiteY3" fmla="*/ 18000 h 62069"/>
              <a:gd name="connsiteX4" fmla="*/ 320475 w 563216"/>
              <a:gd name="connsiteY4" fmla="*/ 18000 h 62069"/>
              <a:gd name="connsiteX5" fmla="*/ 321340 w 563216"/>
              <a:gd name="connsiteY5" fmla="*/ 19065 h 62069"/>
              <a:gd name="connsiteX6" fmla="*/ 283815 w 563216"/>
              <a:gd name="connsiteY6" fmla="*/ 61217 h 62069"/>
              <a:gd name="connsiteX7" fmla="*/ 279401 w 563216"/>
              <a:gd name="connsiteY7" fmla="*/ 61217 h 62069"/>
              <a:gd name="connsiteX8" fmla="*/ 241876 w 563216"/>
              <a:gd name="connsiteY8" fmla="*/ 19065 h 62069"/>
              <a:gd name="connsiteX9" fmla="*/ 242742 w 563216"/>
              <a:gd name="connsiteY9" fmla="*/ 18000 h 62069"/>
              <a:gd name="connsiteX10" fmla="*/ 9000 w 563216"/>
              <a:gd name="connsiteY10" fmla="*/ 18000 h 62069"/>
              <a:gd name="connsiteX11" fmla="*/ 0 w 563216"/>
              <a:gd name="connsiteY11" fmla="*/ 9000 h 62069"/>
              <a:gd name="connsiteX12" fmla="*/ 9000 w 563216"/>
              <a:gd name="connsiteY12" fmla="*/ 0 h 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216" h="62069">
                <a:moveTo>
                  <a:pt x="9000" y="0"/>
                </a:moveTo>
                <a:lnTo>
                  <a:pt x="554216" y="0"/>
                </a:lnTo>
                <a:cubicBezTo>
                  <a:pt x="559187" y="0"/>
                  <a:pt x="563216" y="4029"/>
                  <a:pt x="563216" y="9000"/>
                </a:cubicBezTo>
                <a:cubicBezTo>
                  <a:pt x="563216" y="13971"/>
                  <a:pt x="559187" y="18000"/>
                  <a:pt x="554216" y="18000"/>
                </a:cubicBezTo>
                <a:lnTo>
                  <a:pt x="320475" y="18000"/>
                </a:lnTo>
                <a:lnTo>
                  <a:pt x="321340" y="19065"/>
                </a:lnTo>
                <a:lnTo>
                  <a:pt x="283815" y="61217"/>
                </a:lnTo>
                <a:cubicBezTo>
                  <a:pt x="282804" y="62353"/>
                  <a:pt x="280412" y="62353"/>
                  <a:pt x="279401" y="61217"/>
                </a:cubicBezTo>
                <a:lnTo>
                  <a:pt x="241876" y="19065"/>
                </a:lnTo>
                <a:lnTo>
                  <a:pt x="242742" y="18000"/>
                </a:lnTo>
                <a:lnTo>
                  <a:pt x="9000" y="18000"/>
                </a:lnTo>
                <a:cubicBezTo>
                  <a:pt x="4029" y="18000"/>
                  <a:pt x="0" y="13971"/>
                  <a:pt x="0" y="9000"/>
                </a:cubicBezTo>
                <a:cubicBezTo>
                  <a:pt x="0" y="4029"/>
                  <a:pt x="4029" y="0"/>
                  <a:pt x="9000" y="0"/>
                </a:cubicBezTo>
                <a:close/>
              </a:path>
            </a:pathLst>
          </a:custGeom>
          <a:solidFill>
            <a:schemeClr val="accent6"/>
          </a:solidFill>
          <a:ln w="28575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8"/>
          <p:cNvSpPr>
            <a:spLocks noGrp="1"/>
          </p:cNvSpPr>
          <p:nvPr>
            <p:ph type="body" sz="quarter" idx="14" hasCustomPrompt="1"/>
          </p:nvPr>
        </p:nvSpPr>
        <p:spPr>
          <a:xfrm>
            <a:off x="3819880" y="1410456"/>
            <a:ext cx="1777752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 lang="zh-CN" altLang="en-US" sz="2000" dirty="0">
                <a:solidFill>
                  <a:schemeClr val="accent4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头衔</a:t>
            </a:r>
          </a:p>
        </p:txBody>
      </p:sp>
      <p:sp>
        <p:nvSpPr>
          <p:cNvPr id="86" name="文本占位符6"/>
          <p:cNvSpPr>
            <a:spLocks noGrp="1"/>
          </p:cNvSpPr>
          <p:nvPr>
            <p:ph type="body" sz="quarter" idx="16" hasCustomPrompt="1"/>
          </p:nvPr>
        </p:nvSpPr>
        <p:spPr>
          <a:xfrm>
            <a:off x="9776864" y="1410456"/>
            <a:ext cx="1777752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defRPr lang="zh-CN" altLang="en-US" sz="2000" dirty="0">
                <a:solidFill>
                  <a:schemeClr val="accent4"/>
                </a:solidFill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头衔</a:t>
            </a:r>
          </a:p>
        </p:txBody>
      </p:sp>
      <p:sp>
        <p:nvSpPr>
          <p:cNvPr id="88" name="文本占位符4"/>
          <p:cNvSpPr>
            <a:spLocks noGrp="1"/>
          </p:cNvSpPr>
          <p:nvPr>
            <p:ph type="body" sz="quarter" idx="18" hasCustomPrompt="1"/>
          </p:nvPr>
        </p:nvSpPr>
        <p:spPr>
          <a:xfrm>
            <a:off x="6609614" y="4016431"/>
            <a:ext cx="1777752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defRPr lang="zh-CN" altLang="en-US" sz="2000" dirty="0">
                <a:solidFill>
                  <a:schemeClr val="accent4"/>
                </a:solidFill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头衔</a:t>
            </a:r>
          </a:p>
        </p:txBody>
      </p:sp>
      <p:sp>
        <p:nvSpPr>
          <p:cNvPr id="90" name="文本占位符2"/>
          <p:cNvSpPr>
            <a:spLocks noGrp="1"/>
          </p:cNvSpPr>
          <p:nvPr>
            <p:ph type="body" sz="quarter" idx="20" hasCustomPrompt="1"/>
          </p:nvPr>
        </p:nvSpPr>
        <p:spPr>
          <a:xfrm>
            <a:off x="660400" y="4016431"/>
            <a:ext cx="1777752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 lang="zh-CN" altLang="en-US" sz="2000" dirty="0">
                <a:solidFill>
                  <a:schemeClr val="accent4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头衔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1" hasCustomPrompt="1"/>
          </p:nvPr>
        </p:nvSpPr>
        <p:spPr>
          <a:xfrm>
            <a:off x="658637" y="4415619"/>
            <a:ext cx="1778000" cy="1480383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b="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这是一段个人简要介绍这是一段个人简要介绍</a:t>
            </a:r>
          </a:p>
        </p:txBody>
      </p:sp>
      <p:sp>
        <p:nvSpPr>
          <p:cNvPr id="81" name="文本占位符 51"/>
          <p:cNvSpPr>
            <a:spLocks noGrp="1"/>
          </p:cNvSpPr>
          <p:nvPr>
            <p:ph type="body" sz="quarter" idx="22" hasCustomPrompt="1"/>
          </p:nvPr>
        </p:nvSpPr>
        <p:spPr>
          <a:xfrm>
            <a:off x="3830659" y="1842128"/>
            <a:ext cx="1778000" cy="1480383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>
              <a:defRPr lang="zh-CN" altLang="en-US" sz="1600" b="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这是一段个人简要介绍这是一段个人简要介绍</a:t>
            </a:r>
          </a:p>
        </p:txBody>
      </p:sp>
      <p:sp>
        <p:nvSpPr>
          <p:cNvPr id="92" name="文本占位符 51"/>
          <p:cNvSpPr>
            <a:spLocks noGrp="1"/>
          </p:cNvSpPr>
          <p:nvPr>
            <p:ph type="body" sz="quarter" idx="23" hasCustomPrompt="1"/>
          </p:nvPr>
        </p:nvSpPr>
        <p:spPr>
          <a:xfrm>
            <a:off x="9776864" y="1842128"/>
            <a:ext cx="1778000" cy="1480383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b="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这是一段个人简要介绍这是一段个人简要介绍</a:t>
            </a:r>
          </a:p>
        </p:txBody>
      </p:sp>
      <p:sp>
        <p:nvSpPr>
          <p:cNvPr id="93" name="文本占位符 51"/>
          <p:cNvSpPr>
            <a:spLocks noGrp="1"/>
          </p:cNvSpPr>
          <p:nvPr>
            <p:ph type="body" sz="quarter" idx="24" hasCustomPrompt="1"/>
          </p:nvPr>
        </p:nvSpPr>
        <p:spPr>
          <a:xfrm>
            <a:off x="6612977" y="4415619"/>
            <a:ext cx="1778000" cy="1480383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b="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这是一段个人简要介绍这是一段个人简要介绍</a:t>
            </a:r>
          </a:p>
        </p:txBody>
      </p:sp>
    </p:spTree>
    <p:extLst>
      <p:ext uri="{BB962C8B-B14F-4D97-AF65-F5344CB8AC3E}">
        <p14:creationId xmlns:p14="http://schemas.microsoft.com/office/powerpoint/2010/main" val="745962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3884129" y="1343581"/>
            <a:ext cx="12092431" cy="4608000"/>
            <a:chOff x="-11488572" y="1343581"/>
            <a:chExt cx="12092431" cy="460800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-11488572" y="1343581"/>
              <a:ext cx="12092431" cy="4608000"/>
              <a:chOff x="-11488572" y="1343581"/>
              <a:chExt cx="12092431" cy="4608000"/>
            </a:xfrm>
          </p:grpSpPr>
          <p:sp>
            <p:nvSpPr>
              <p:cNvPr id="67" name="任意多边形: 形状 66"/>
              <p:cNvSpPr/>
              <p:nvPr userDrawn="1"/>
            </p:nvSpPr>
            <p:spPr>
              <a:xfrm flipH="1">
                <a:off x="-11488572" y="1343581"/>
                <a:ext cx="12092431" cy="4608000"/>
              </a:xfrm>
              <a:custGeom>
                <a:avLst/>
                <a:gdLst>
                  <a:gd name="connsiteX0" fmla="*/ 1921896 w 9213654"/>
                  <a:gd name="connsiteY0" fmla="*/ 0 h 3312000"/>
                  <a:gd name="connsiteX1" fmla="*/ 9141554 w 9213654"/>
                  <a:gd name="connsiteY1" fmla="*/ 0 h 3312000"/>
                  <a:gd name="connsiteX2" fmla="*/ 9203730 w 9213654"/>
                  <a:gd name="connsiteY2" fmla="*/ 108305 h 3312000"/>
                  <a:gd name="connsiteX3" fmla="*/ 7353935 w 9213654"/>
                  <a:gd name="connsiteY3" fmla="*/ 3276305 h 3312000"/>
                  <a:gd name="connsiteX4" fmla="*/ 7291758 w 9213654"/>
                  <a:gd name="connsiteY4" fmla="*/ 3312000 h 3312000"/>
                  <a:gd name="connsiteX5" fmla="*/ 72101 w 9213654"/>
                  <a:gd name="connsiteY5" fmla="*/ 3312000 h 3312000"/>
                  <a:gd name="connsiteX6" fmla="*/ 9924 w 9213654"/>
                  <a:gd name="connsiteY6" fmla="*/ 3203695 h 3312000"/>
                  <a:gd name="connsiteX7" fmla="*/ 1859720 w 9213654"/>
                  <a:gd name="connsiteY7" fmla="*/ 35695 h 3312000"/>
                  <a:gd name="connsiteX8" fmla="*/ 1921896 w 9213654"/>
                  <a:gd name="connsiteY8" fmla="*/ 0 h 331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13654" h="3312000">
                    <a:moveTo>
                      <a:pt x="1921896" y="0"/>
                    </a:moveTo>
                    <a:lnTo>
                      <a:pt x="9141554" y="0"/>
                    </a:lnTo>
                    <a:cubicBezTo>
                      <a:pt x="9197113" y="0"/>
                      <a:pt x="9231746" y="60326"/>
                      <a:pt x="9203730" y="108305"/>
                    </a:cubicBezTo>
                    <a:lnTo>
                      <a:pt x="7353935" y="3276305"/>
                    </a:lnTo>
                    <a:cubicBezTo>
                      <a:pt x="7341033" y="3298400"/>
                      <a:pt x="7317344" y="3312000"/>
                      <a:pt x="7291758" y="3312000"/>
                    </a:cubicBezTo>
                    <a:lnTo>
                      <a:pt x="72101" y="3312000"/>
                    </a:lnTo>
                    <a:cubicBezTo>
                      <a:pt x="16542" y="3312000"/>
                      <a:pt x="-18091" y="3251674"/>
                      <a:pt x="9924" y="3203695"/>
                    </a:cubicBezTo>
                    <a:lnTo>
                      <a:pt x="1859720" y="35695"/>
                    </a:lnTo>
                    <a:cubicBezTo>
                      <a:pt x="1872621" y="13600"/>
                      <a:pt x="1896310" y="0"/>
                      <a:pt x="1921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8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 userDrawn="1"/>
            </p:nvSpPr>
            <p:spPr>
              <a:xfrm flipH="1">
                <a:off x="-11488572" y="1343581"/>
                <a:ext cx="12092431" cy="4608000"/>
              </a:xfrm>
              <a:custGeom>
                <a:avLst/>
                <a:gdLst>
                  <a:gd name="connsiteX0" fmla="*/ 1921896 w 9213654"/>
                  <a:gd name="connsiteY0" fmla="*/ 0 h 3312000"/>
                  <a:gd name="connsiteX1" fmla="*/ 9141554 w 9213654"/>
                  <a:gd name="connsiteY1" fmla="*/ 0 h 3312000"/>
                  <a:gd name="connsiteX2" fmla="*/ 9203730 w 9213654"/>
                  <a:gd name="connsiteY2" fmla="*/ 108305 h 3312000"/>
                  <a:gd name="connsiteX3" fmla="*/ 7353935 w 9213654"/>
                  <a:gd name="connsiteY3" fmla="*/ 3276305 h 3312000"/>
                  <a:gd name="connsiteX4" fmla="*/ 7291758 w 9213654"/>
                  <a:gd name="connsiteY4" fmla="*/ 3312000 h 3312000"/>
                  <a:gd name="connsiteX5" fmla="*/ 72101 w 9213654"/>
                  <a:gd name="connsiteY5" fmla="*/ 3312000 h 3312000"/>
                  <a:gd name="connsiteX6" fmla="*/ 9924 w 9213654"/>
                  <a:gd name="connsiteY6" fmla="*/ 3203695 h 3312000"/>
                  <a:gd name="connsiteX7" fmla="*/ 1859720 w 9213654"/>
                  <a:gd name="connsiteY7" fmla="*/ 35695 h 3312000"/>
                  <a:gd name="connsiteX8" fmla="*/ 1921896 w 9213654"/>
                  <a:gd name="connsiteY8" fmla="*/ 0 h 331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13654" h="3312000">
                    <a:moveTo>
                      <a:pt x="1921896" y="0"/>
                    </a:moveTo>
                    <a:lnTo>
                      <a:pt x="9141554" y="0"/>
                    </a:lnTo>
                    <a:cubicBezTo>
                      <a:pt x="9197113" y="0"/>
                      <a:pt x="9231746" y="60326"/>
                      <a:pt x="9203730" y="108305"/>
                    </a:cubicBezTo>
                    <a:lnTo>
                      <a:pt x="7353935" y="3276305"/>
                    </a:lnTo>
                    <a:cubicBezTo>
                      <a:pt x="7341033" y="3298400"/>
                      <a:pt x="7317344" y="3312000"/>
                      <a:pt x="7291758" y="3312000"/>
                    </a:cubicBezTo>
                    <a:lnTo>
                      <a:pt x="72101" y="3312000"/>
                    </a:lnTo>
                    <a:cubicBezTo>
                      <a:pt x="16542" y="3312000"/>
                      <a:pt x="-18091" y="3251674"/>
                      <a:pt x="9924" y="3203695"/>
                    </a:cubicBezTo>
                    <a:lnTo>
                      <a:pt x="1859720" y="35695"/>
                    </a:lnTo>
                    <a:cubicBezTo>
                      <a:pt x="1872621" y="13600"/>
                      <a:pt x="1896310" y="0"/>
                      <a:pt x="1921896" y="0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40000" contrast="40000"/>
                          </a14:imgEffect>
                          <a14:imgEffect>
                            <a14:colorTemperature colorTemp="115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tile tx="0" ty="-196850" sx="30000" sy="3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  <p:sp>
          <p:nvSpPr>
            <p:cNvPr id="71" name="任意多边形: 形状 70"/>
            <p:cNvSpPr/>
            <p:nvPr userDrawn="1"/>
          </p:nvSpPr>
          <p:spPr>
            <a:xfrm flipH="1">
              <a:off x="-11014962" y="1476891"/>
              <a:ext cx="11429349" cy="4341380"/>
            </a:xfrm>
            <a:custGeom>
              <a:avLst/>
              <a:gdLst>
                <a:gd name="connsiteX0" fmla="*/ 1921896 w 9213654"/>
                <a:gd name="connsiteY0" fmla="*/ 0 h 3312000"/>
                <a:gd name="connsiteX1" fmla="*/ 9141554 w 9213654"/>
                <a:gd name="connsiteY1" fmla="*/ 0 h 3312000"/>
                <a:gd name="connsiteX2" fmla="*/ 9203730 w 9213654"/>
                <a:gd name="connsiteY2" fmla="*/ 108305 h 3312000"/>
                <a:gd name="connsiteX3" fmla="*/ 7353935 w 9213654"/>
                <a:gd name="connsiteY3" fmla="*/ 3276305 h 3312000"/>
                <a:gd name="connsiteX4" fmla="*/ 7291758 w 9213654"/>
                <a:gd name="connsiteY4" fmla="*/ 3312000 h 3312000"/>
                <a:gd name="connsiteX5" fmla="*/ 72101 w 9213654"/>
                <a:gd name="connsiteY5" fmla="*/ 3312000 h 3312000"/>
                <a:gd name="connsiteX6" fmla="*/ 9924 w 9213654"/>
                <a:gd name="connsiteY6" fmla="*/ 3203695 h 3312000"/>
                <a:gd name="connsiteX7" fmla="*/ 1859720 w 9213654"/>
                <a:gd name="connsiteY7" fmla="*/ 35695 h 3312000"/>
                <a:gd name="connsiteX8" fmla="*/ 1921896 w 9213654"/>
                <a:gd name="connsiteY8" fmla="*/ 0 h 3312000"/>
                <a:gd name="connsiteX0-1" fmla="*/ 1941828 w 9233586"/>
                <a:gd name="connsiteY0-2" fmla="*/ 0 h 3312000"/>
                <a:gd name="connsiteX1-3" fmla="*/ 9161486 w 9233586"/>
                <a:gd name="connsiteY1-4" fmla="*/ 0 h 3312000"/>
                <a:gd name="connsiteX2-5" fmla="*/ 9223662 w 9233586"/>
                <a:gd name="connsiteY2-6" fmla="*/ 108305 h 3312000"/>
                <a:gd name="connsiteX3-7" fmla="*/ 7373867 w 9233586"/>
                <a:gd name="connsiteY3-8" fmla="*/ 3276305 h 3312000"/>
                <a:gd name="connsiteX4-9" fmla="*/ 7311690 w 9233586"/>
                <a:gd name="connsiteY4-10" fmla="*/ 3312000 h 3312000"/>
                <a:gd name="connsiteX5-11" fmla="*/ 92033 w 9233586"/>
                <a:gd name="connsiteY5-12" fmla="*/ 3312000 h 3312000"/>
                <a:gd name="connsiteX6-13" fmla="*/ 29856 w 9233586"/>
                <a:gd name="connsiteY6-14" fmla="*/ 3203695 h 3312000"/>
                <a:gd name="connsiteX7-15" fmla="*/ 1879652 w 9233586"/>
                <a:gd name="connsiteY7-16" fmla="*/ 35695 h 3312000"/>
                <a:gd name="connsiteX8-17" fmla="*/ 1941828 w 9233586"/>
                <a:gd name="connsiteY8-18" fmla="*/ 0 h 3312000"/>
                <a:gd name="connsiteX0-19" fmla="*/ 1951776 w 9243534"/>
                <a:gd name="connsiteY0-20" fmla="*/ 0 h 3312000"/>
                <a:gd name="connsiteX1-21" fmla="*/ 9171434 w 9243534"/>
                <a:gd name="connsiteY1-22" fmla="*/ 0 h 3312000"/>
                <a:gd name="connsiteX2-23" fmla="*/ 9233610 w 9243534"/>
                <a:gd name="connsiteY2-24" fmla="*/ 108305 h 3312000"/>
                <a:gd name="connsiteX3-25" fmla="*/ 7383815 w 9243534"/>
                <a:gd name="connsiteY3-26" fmla="*/ 3276305 h 3312000"/>
                <a:gd name="connsiteX4-27" fmla="*/ 7321638 w 9243534"/>
                <a:gd name="connsiteY4-28" fmla="*/ 3312000 h 3312000"/>
                <a:gd name="connsiteX5-29" fmla="*/ 101981 w 9243534"/>
                <a:gd name="connsiteY5-30" fmla="*/ 3312000 h 3312000"/>
                <a:gd name="connsiteX6-31" fmla="*/ 39804 w 9243534"/>
                <a:gd name="connsiteY6-32" fmla="*/ 3203695 h 3312000"/>
                <a:gd name="connsiteX7-33" fmla="*/ 1889600 w 9243534"/>
                <a:gd name="connsiteY7-34" fmla="*/ 35695 h 3312000"/>
                <a:gd name="connsiteX8-35" fmla="*/ 1951776 w 9243534"/>
                <a:gd name="connsiteY8-36" fmla="*/ 0 h 3312000"/>
                <a:gd name="connsiteX0-37" fmla="*/ 1948380 w 9240138"/>
                <a:gd name="connsiteY0-38" fmla="*/ 0 h 3312000"/>
                <a:gd name="connsiteX1-39" fmla="*/ 9168038 w 9240138"/>
                <a:gd name="connsiteY1-40" fmla="*/ 0 h 3312000"/>
                <a:gd name="connsiteX2-41" fmla="*/ 9230214 w 9240138"/>
                <a:gd name="connsiteY2-42" fmla="*/ 108305 h 3312000"/>
                <a:gd name="connsiteX3-43" fmla="*/ 7380419 w 9240138"/>
                <a:gd name="connsiteY3-44" fmla="*/ 3276305 h 3312000"/>
                <a:gd name="connsiteX4-45" fmla="*/ 7318242 w 9240138"/>
                <a:gd name="connsiteY4-46" fmla="*/ 3312000 h 3312000"/>
                <a:gd name="connsiteX5-47" fmla="*/ 98585 w 9240138"/>
                <a:gd name="connsiteY5-48" fmla="*/ 3312000 h 3312000"/>
                <a:gd name="connsiteX6-49" fmla="*/ 36408 w 9240138"/>
                <a:gd name="connsiteY6-50" fmla="*/ 3203695 h 3312000"/>
                <a:gd name="connsiteX7-51" fmla="*/ 1886204 w 9240138"/>
                <a:gd name="connsiteY7-52" fmla="*/ 35695 h 3312000"/>
                <a:gd name="connsiteX8-53" fmla="*/ 1948380 w 9240138"/>
                <a:gd name="connsiteY8-54" fmla="*/ 0 h 3312000"/>
                <a:gd name="connsiteX0-55" fmla="*/ 1951487 w 9243245"/>
                <a:gd name="connsiteY0-56" fmla="*/ 0 h 3312000"/>
                <a:gd name="connsiteX1-57" fmla="*/ 9171145 w 9243245"/>
                <a:gd name="connsiteY1-58" fmla="*/ 0 h 3312000"/>
                <a:gd name="connsiteX2-59" fmla="*/ 9233321 w 9243245"/>
                <a:gd name="connsiteY2-60" fmla="*/ 108305 h 3312000"/>
                <a:gd name="connsiteX3-61" fmla="*/ 7383526 w 9243245"/>
                <a:gd name="connsiteY3-62" fmla="*/ 3276305 h 3312000"/>
                <a:gd name="connsiteX4-63" fmla="*/ 7321349 w 9243245"/>
                <a:gd name="connsiteY4-64" fmla="*/ 3312000 h 3312000"/>
                <a:gd name="connsiteX5-65" fmla="*/ 101692 w 9243245"/>
                <a:gd name="connsiteY5-66" fmla="*/ 3312000 h 3312000"/>
                <a:gd name="connsiteX6-67" fmla="*/ 39515 w 9243245"/>
                <a:gd name="connsiteY6-68" fmla="*/ 3203695 h 3312000"/>
                <a:gd name="connsiteX7-69" fmla="*/ 1889311 w 9243245"/>
                <a:gd name="connsiteY7-70" fmla="*/ 35695 h 3312000"/>
                <a:gd name="connsiteX8-71" fmla="*/ 1951487 w 9243245"/>
                <a:gd name="connsiteY8-72" fmla="*/ 0 h 3312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9243245" h="3312000">
                  <a:moveTo>
                    <a:pt x="1951487" y="0"/>
                  </a:moveTo>
                  <a:lnTo>
                    <a:pt x="9171145" y="0"/>
                  </a:lnTo>
                  <a:cubicBezTo>
                    <a:pt x="9226704" y="0"/>
                    <a:pt x="9261337" y="60326"/>
                    <a:pt x="9233321" y="108305"/>
                  </a:cubicBezTo>
                  <a:lnTo>
                    <a:pt x="7383526" y="3276305"/>
                  </a:lnTo>
                  <a:cubicBezTo>
                    <a:pt x="7370624" y="3298400"/>
                    <a:pt x="7346935" y="3312000"/>
                    <a:pt x="7321349" y="3312000"/>
                  </a:cubicBezTo>
                  <a:lnTo>
                    <a:pt x="101692" y="3312000"/>
                  </a:lnTo>
                  <a:cubicBezTo>
                    <a:pt x="-11640" y="3312000"/>
                    <a:pt x="-27016" y="3309807"/>
                    <a:pt x="39515" y="3203695"/>
                  </a:cubicBezTo>
                  <a:lnTo>
                    <a:pt x="1889311" y="35695"/>
                  </a:lnTo>
                  <a:cubicBezTo>
                    <a:pt x="1902212" y="13600"/>
                    <a:pt x="1925901" y="0"/>
                    <a:pt x="1951487" y="0"/>
                  </a:cubicBezTo>
                  <a:close/>
                </a:path>
              </a:pathLst>
            </a:custGeom>
            <a:blipFill dpi="0" rotWithShape="1">
              <a:blip r:embed="rId5" cstate="hqprint"/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 panose="020B0502040204020203" charset="-122"/>
              </a:endParaRPr>
            </a:p>
          </p:txBody>
        </p:sp>
      </p:grp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-6040382" y="-9417869"/>
            <a:ext cx="16496068" cy="4607136"/>
            <a:chOff x="-8529724" y="1805785"/>
            <a:chExt cx="16496068" cy="4607136"/>
          </a:xfrm>
        </p:grpSpPr>
        <p:sp>
          <p:nvSpPr>
            <p:cNvPr id="53" name="平行四边形 57"/>
            <p:cNvSpPr/>
            <p:nvPr/>
          </p:nvSpPr>
          <p:spPr>
            <a:xfrm>
              <a:off x="-3124324" y="1805785"/>
              <a:ext cx="11090668" cy="3883815"/>
            </a:xfrm>
            <a:custGeom>
              <a:avLst/>
              <a:gdLst>
                <a:gd name="connsiteX0" fmla="*/ 10556566 w 10606185"/>
                <a:gd name="connsiteY0" fmla="*/ 3172630 h 3714155"/>
                <a:gd name="connsiteX1" fmla="*/ 8808279 w 10606185"/>
                <a:gd name="connsiteY1" fmla="*/ 178475 h 3714155"/>
                <a:gd name="connsiteX2" fmla="*/ 8497396 w 10606185"/>
                <a:gd name="connsiteY2" fmla="*/ 0 h 3714155"/>
                <a:gd name="connsiteX3" fmla="*/ 360503 w 10606185"/>
                <a:gd name="connsiteY3" fmla="*/ 0 h 3714155"/>
                <a:gd name="connsiteX4" fmla="*/ 49619 w 10606185"/>
                <a:gd name="connsiteY4" fmla="*/ 541525 h 3714155"/>
                <a:gd name="connsiteX5" fmla="*/ 1797906 w 10606185"/>
                <a:gd name="connsiteY5" fmla="*/ 3535680 h 3714155"/>
                <a:gd name="connsiteX6" fmla="*/ 2108790 w 10606185"/>
                <a:gd name="connsiteY6" fmla="*/ 3714155 h 3714155"/>
                <a:gd name="connsiteX7" fmla="*/ 10245682 w 10606185"/>
                <a:gd name="connsiteY7" fmla="*/ 3714155 h 3714155"/>
                <a:gd name="connsiteX8" fmla="*/ 10556566 w 10606185"/>
                <a:gd name="connsiteY8" fmla="*/ 3172630 h 371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06185" h="3714155">
                  <a:moveTo>
                    <a:pt x="10556566" y="3172630"/>
                  </a:moveTo>
                  <a:lnTo>
                    <a:pt x="8808279" y="178475"/>
                  </a:lnTo>
                  <a:cubicBezTo>
                    <a:pt x="8743772" y="67999"/>
                    <a:pt x="8625326" y="0"/>
                    <a:pt x="8497396" y="0"/>
                  </a:cubicBezTo>
                  <a:lnTo>
                    <a:pt x="360503" y="0"/>
                  </a:lnTo>
                  <a:cubicBezTo>
                    <a:pt x="82707" y="0"/>
                    <a:pt x="-90456" y="301630"/>
                    <a:pt x="49619" y="541525"/>
                  </a:cubicBezTo>
                  <a:lnTo>
                    <a:pt x="1797906" y="3535680"/>
                  </a:lnTo>
                  <a:cubicBezTo>
                    <a:pt x="1862413" y="3646156"/>
                    <a:pt x="1980860" y="3714155"/>
                    <a:pt x="2108790" y="3714155"/>
                  </a:cubicBezTo>
                  <a:lnTo>
                    <a:pt x="10245682" y="3714155"/>
                  </a:lnTo>
                  <a:cubicBezTo>
                    <a:pt x="10523479" y="3714155"/>
                    <a:pt x="10696642" y="3412526"/>
                    <a:pt x="10556566" y="317263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4" name="平行四边形 57"/>
            <p:cNvSpPr/>
            <p:nvPr/>
          </p:nvSpPr>
          <p:spPr>
            <a:xfrm>
              <a:off x="-8529724" y="2529106"/>
              <a:ext cx="11090668" cy="3883815"/>
            </a:xfrm>
            <a:custGeom>
              <a:avLst/>
              <a:gdLst>
                <a:gd name="connsiteX0" fmla="*/ 10556566 w 10606185"/>
                <a:gd name="connsiteY0" fmla="*/ 3172630 h 3714155"/>
                <a:gd name="connsiteX1" fmla="*/ 8808279 w 10606185"/>
                <a:gd name="connsiteY1" fmla="*/ 178475 h 3714155"/>
                <a:gd name="connsiteX2" fmla="*/ 8497396 w 10606185"/>
                <a:gd name="connsiteY2" fmla="*/ 0 h 3714155"/>
                <a:gd name="connsiteX3" fmla="*/ 360503 w 10606185"/>
                <a:gd name="connsiteY3" fmla="*/ 0 h 3714155"/>
                <a:gd name="connsiteX4" fmla="*/ 49619 w 10606185"/>
                <a:gd name="connsiteY4" fmla="*/ 541525 h 3714155"/>
                <a:gd name="connsiteX5" fmla="*/ 1797906 w 10606185"/>
                <a:gd name="connsiteY5" fmla="*/ 3535680 h 3714155"/>
                <a:gd name="connsiteX6" fmla="*/ 2108790 w 10606185"/>
                <a:gd name="connsiteY6" fmla="*/ 3714155 h 3714155"/>
                <a:gd name="connsiteX7" fmla="*/ 10245682 w 10606185"/>
                <a:gd name="connsiteY7" fmla="*/ 3714155 h 3714155"/>
                <a:gd name="connsiteX8" fmla="*/ 10556566 w 10606185"/>
                <a:gd name="connsiteY8" fmla="*/ 3172630 h 371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06185" h="3714155">
                  <a:moveTo>
                    <a:pt x="10556566" y="3172630"/>
                  </a:moveTo>
                  <a:lnTo>
                    <a:pt x="8808279" y="178475"/>
                  </a:lnTo>
                  <a:cubicBezTo>
                    <a:pt x="8743772" y="67999"/>
                    <a:pt x="8625326" y="0"/>
                    <a:pt x="8497396" y="0"/>
                  </a:cubicBezTo>
                  <a:lnTo>
                    <a:pt x="360503" y="0"/>
                  </a:lnTo>
                  <a:cubicBezTo>
                    <a:pt x="82707" y="0"/>
                    <a:pt x="-90456" y="301630"/>
                    <a:pt x="49619" y="541525"/>
                  </a:cubicBezTo>
                  <a:lnTo>
                    <a:pt x="1797906" y="3535680"/>
                  </a:lnTo>
                  <a:cubicBezTo>
                    <a:pt x="1862413" y="3646156"/>
                    <a:pt x="1980860" y="3714155"/>
                    <a:pt x="2108790" y="3714155"/>
                  </a:cubicBezTo>
                  <a:lnTo>
                    <a:pt x="10245682" y="3714155"/>
                  </a:lnTo>
                  <a:cubicBezTo>
                    <a:pt x="10523479" y="3714155"/>
                    <a:pt x="10696642" y="3412526"/>
                    <a:pt x="10556566" y="3172630"/>
                  </a:cubicBezTo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任意多边形: 形状 56"/>
          <p:cNvSpPr/>
          <p:nvPr userDrawn="1"/>
        </p:nvSpPr>
        <p:spPr>
          <a:xfrm>
            <a:off x="6391564" y="2162813"/>
            <a:ext cx="949036" cy="784508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9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66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846517" y="2009526"/>
            <a:ext cx="4468432" cy="372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000" b="0" dirty="0"/>
            </a:lvl1pPr>
          </a:lstStyle>
          <a:p>
            <a:pPr marL="0" lvl="0"/>
            <a:r>
              <a:rPr lang="zh-CN" altLang="en-US" dirty="0"/>
              <a:t>点击输入您的分论点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2" name="文本占位符 65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474567"/>
            <a:ext cx="4654549" cy="133874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>
            <a:lvl1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8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点击输入您的论据</a:t>
            </a:r>
            <a:endParaRPr lang="en-US" altLang="zh-CN" dirty="0"/>
          </a:p>
          <a:p>
            <a:pPr marL="0" lvl="0"/>
            <a:r>
              <a:rPr lang="zh-CN" altLang="en-US" dirty="0"/>
              <a:t>回车自动排版</a:t>
            </a:r>
            <a:endParaRPr lang="en-US" altLang="zh-CN" dirty="0"/>
          </a:p>
          <a:p>
            <a:pPr marL="0" lvl="0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74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846516" y="3946619"/>
            <a:ext cx="4468429" cy="372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000" b="0" dirty="0"/>
            </a:lvl1pPr>
          </a:lstStyle>
          <a:p>
            <a:pPr marL="0" lvl="0"/>
            <a:r>
              <a:rPr lang="zh-CN" altLang="en-US" dirty="0"/>
              <a:t>点击输入您的分论点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5" name="文本占位符 65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415497"/>
            <a:ext cx="4654549" cy="121075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>
            <a:lvl1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8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点击输入您的论据</a:t>
            </a:r>
            <a:endParaRPr lang="en-US" altLang="zh-CN" dirty="0"/>
          </a:p>
          <a:p>
            <a:pPr marL="0" lvl="0"/>
            <a:r>
              <a:rPr lang="zh-CN" altLang="en-US" dirty="0"/>
              <a:t>回车自动排版</a:t>
            </a:r>
            <a:endParaRPr lang="en-US" altLang="zh-CN" dirty="0"/>
          </a:p>
          <a:p>
            <a:pPr marL="0" lvl="0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63" name="图片占位符 62"/>
          <p:cNvSpPr>
            <a:spLocks noGrp="1"/>
          </p:cNvSpPr>
          <p:nvPr>
            <p:ph type="pic" sz="quarter" idx="15" hasCustomPrompt="1"/>
          </p:nvPr>
        </p:nvSpPr>
        <p:spPr>
          <a:xfrm>
            <a:off x="5765331" y="2009526"/>
            <a:ext cx="9213654" cy="3312000"/>
          </a:xfrm>
          <a:custGeom>
            <a:avLst/>
            <a:gdLst>
              <a:gd name="connsiteX0" fmla="*/ 1921896 w 9213654"/>
              <a:gd name="connsiteY0" fmla="*/ 0 h 3312000"/>
              <a:gd name="connsiteX1" fmla="*/ 9141554 w 9213654"/>
              <a:gd name="connsiteY1" fmla="*/ 0 h 3312000"/>
              <a:gd name="connsiteX2" fmla="*/ 9203730 w 9213654"/>
              <a:gd name="connsiteY2" fmla="*/ 108305 h 3312000"/>
              <a:gd name="connsiteX3" fmla="*/ 7353935 w 9213654"/>
              <a:gd name="connsiteY3" fmla="*/ 3276305 h 3312000"/>
              <a:gd name="connsiteX4" fmla="*/ 7291758 w 9213654"/>
              <a:gd name="connsiteY4" fmla="*/ 3312000 h 3312000"/>
              <a:gd name="connsiteX5" fmla="*/ 72101 w 9213654"/>
              <a:gd name="connsiteY5" fmla="*/ 3312000 h 3312000"/>
              <a:gd name="connsiteX6" fmla="*/ 9924 w 9213654"/>
              <a:gd name="connsiteY6" fmla="*/ 3203695 h 3312000"/>
              <a:gd name="connsiteX7" fmla="*/ 1859720 w 9213654"/>
              <a:gd name="connsiteY7" fmla="*/ 35695 h 3312000"/>
              <a:gd name="connsiteX8" fmla="*/ 1921896 w 9213654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3654" h="3312000">
                <a:moveTo>
                  <a:pt x="1921896" y="0"/>
                </a:moveTo>
                <a:lnTo>
                  <a:pt x="9141554" y="0"/>
                </a:lnTo>
                <a:cubicBezTo>
                  <a:pt x="9197113" y="0"/>
                  <a:pt x="9231746" y="60326"/>
                  <a:pt x="9203730" y="108305"/>
                </a:cubicBezTo>
                <a:lnTo>
                  <a:pt x="7353935" y="3276305"/>
                </a:lnTo>
                <a:cubicBezTo>
                  <a:pt x="7341033" y="3298400"/>
                  <a:pt x="7317344" y="3312000"/>
                  <a:pt x="7291758" y="3312000"/>
                </a:cubicBezTo>
                <a:lnTo>
                  <a:pt x="72101" y="3312000"/>
                </a:lnTo>
                <a:cubicBezTo>
                  <a:pt x="16542" y="3312000"/>
                  <a:pt x="-18091" y="3251674"/>
                  <a:pt x="9924" y="3203695"/>
                </a:cubicBezTo>
                <a:lnTo>
                  <a:pt x="1859720" y="35695"/>
                </a:lnTo>
                <a:cubicBezTo>
                  <a:pt x="1872621" y="13600"/>
                  <a:pt x="1896310" y="0"/>
                  <a:pt x="192189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点击此处插入图片</a:t>
            </a:r>
          </a:p>
        </p:txBody>
      </p:sp>
    </p:spTree>
    <p:extLst>
      <p:ext uri="{BB962C8B-B14F-4D97-AF65-F5344CB8AC3E}">
        <p14:creationId xmlns:p14="http://schemas.microsoft.com/office/powerpoint/2010/main" val="31277291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图文页-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9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cxnSp>
        <p:nvCxnSpPr>
          <p:cNvPr id="65" name="直接连接符 64"/>
          <p:cNvCxnSpPr/>
          <p:nvPr userDrawn="1"/>
        </p:nvCxnSpPr>
        <p:spPr>
          <a:xfrm>
            <a:off x="4479612" y="4966786"/>
            <a:ext cx="0" cy="891653"/>
          </a:xfrm>
          <a:prstGeom prst="line">
            <a:avLst/>
          </a:prstGeom>
          <a:ln w="12700" cap="rnd">
            <a:solidFill>
              <a:schemeClr val="tx1"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任意多边形: 形状 72"/>
          <p:cNvSpPr/>
          <p:nvPr userDrawn="1"/>
        </p:nvSpPr>
        <p:spPr>
          <a:xfrm>
            <a:off x="4667250" y="1603805"/>
            <a:ext cx="2857500" cy="236211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5" hasCustomPrompt="1"/>
          </p:nvPr>
        </p:nvSpPr>
        <p:spPr>
          <a:xfrm>
            <a:off x="1400094" y="4678267"/>
            <a:ext cx="2879805" cy="1455833"/>
          </a:xfrm>
          <a:prstGeom prst="rect">
            <a:avLst/>
          </a:prstGeom>
        </p:spPr>
        <p:txBody>
          <a:bodyPr l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800" kern="1200" dirty="0">
                <a:solidFill>
                  <a:schemeClr val="tx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陈述你的观点</a:t>
            </a: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7" hasCustomPrompt="1"/>
          </p:nvPr>
        </p:nvSpPr>
        <p:spPr>
          <a:xfrm>
            <a:off x="6620668" y="1798962"/>
            <a:ext cx="7053263" cy="2535412"/>
          </a:xfrm>
          <a:custGeom>
            <a:avLst/>
            <a:gdLst>
              <a:gd name="connsiteX0" fmla="*/ 1921896 w 9213654"/>
              <a:gd name="connsiteY0" fmla="*/ 0 h 3312000"/>
              <a:gd name="connsiteX1" fmla="*/ 9141554 w 9213654"/>
              <a:gd name="connsiteY1" fmla="*/ 0 h 3312000"/>
              <a:gd name="connsiteX2" fmla="*/ 9203730 w 9213654"/>
              <a:gd name="connsiteY2" fmla="*/ 108305 h 3312000"/>
              <a:gd name="connsiteX3" fmla="*/ 7353935 w 9213654"/>
              <a:gd name="connsiteY3" fmla="*/ 3276305 h 3312000"/>
              <a:gd name="connsiteX4" fmla="*/ 7291758 w 9213654"/>
              <a:gd name="connsiteY4" fmla="*/ 3312000 h 3312000"/>
              <a:gd name="connsiteX5" fmla="*/ 72101 w 9213654"/>
              <a:gd name="connsiteY5" fmla="*/ 3312000 h 3312000"/>
              <a:gd name="connsiteX6" fmla="*/ 9924 w 9213654"/>
              <a:gd name="connsiteY6" fmla="*/ 3203695 h 3312000"/>
              <a:gd name="connsiteX7" fmla="*/ 1859720 w 9213654"/>
              <a:gd name="connsiteY7" fmla="*/ 35695 h 3312000"/>
              <a:gd name="connsiteX8" fmla="*/ 1921896 w 9213654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3654" h="3312000">
                <a:moveTo>
                  <a:pt x="1921896" y="0"/>
                </a:moveTo>
                <a:lnTo>
                  <a:pt x="9141554" y="0"/>
                </a:lnTo>
                <a:cubicBezTo>
                  <a:pt x="9197113" y="0"/>
                  <a:pt x="9231746" y="60326"/>
                  <a:pt x="9203730" y="108305"/>
                </a:cubicBezTo>
                <a:lnTo>
                  <a:pt x="7353935" y="3276305"/>
                </a:lnTo>
                <a:cubicBezTo>
                  <a:pt x="7341033" y="3298400"/>
                  <a:pt x="7317344" y="3312000"/>
                  <a:pt x="7291758" y="3312000"/>
                </a:cubicBezTo>
                <a:lnTo>
                  <a:pt x="72101" y="3312000"/>
                </a:lnTo>
                <a:cubicBezTo>
                  <a:pt x="16542" y="3312000"/>
                  <a:pt x="-18091" y="3251674"/>
                  <a:pt x="9924" y="3203695"/>
                </a:cubicBezTo>
                <a:lnTo>
                  <a:pt x="1859720" y="35695"/>
                </a:lnTo>
                <a:cubicBezTo>
                  <a:pt x="1872621" y="13600"/>
                  <a:pt x="1896310" y="0"/>
                  <a:pt x="192189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kern="1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点击此处插入图片</a:t>
            </a:r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-1481931" y="1798962"/>
            <a:ext cx="7053263" cy="2535412"/>
          </a:xfrm>
          <a:custGeom>
            <a:avLst/>
            <a:gdLst>
              <a:gd name="connsiteX0" fmla="*/ 1921896 w 9213654"/>
              <a:gd name="connsiteY0" fmla="*/ 0 h 3312000"/>
              <a:gd name="connsiteX1" fmla="*/ 9141554 w 9213654"/>
              <a:gd name="connsiteY1" fmla="*/ 0 h 3312000"/>
              <a:gd name="connsiteX2" fmla="*/ 9203730 w 9213654"/>
              <a:gd name="connsiteY2" fmla="*/ 108305 h 3312000"/>
              <a:gd name="connsiteX3" fmla="*/ 7353935 w 9213654"/>
              <a:gd name="connsiteY3" fmla="*/ 3276305 h 3312000"/>
              <a:gd name="connsiteX4" fmla="*/ 7291758 w 9213654"/>
              <a:gd name="connsiteY4" fmla="*/ 3312000 h 3312000"/>
              <a:gd name="connsiteX5" fmla="*/ 72101 w 9213654"/>
              <a:gd name="connsiteY5" fmla="*/ 3312000 h 3312000"/>
              <a:gd name="connsiteX6" fmla="*/ 9924 w 9213654"/>
              <a:gd name="connsiteY6" fmla="*/ 3203695 h 3312000"/>
              <a:gd name="connsiteX7" fmla="*/ 1859720 w 9213654"/>
              <a:gd name="connsiteY7" fmla="*/ 35695 h 3312000"/>
              <a:gd name="connsiteX8" fmla="*/ 1921896 w 9213654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3654" h="3312000">
                <a:moveTo>
                  <a:pt x="1921896" y="0"/>
                </a:moveTo>
                <a:lnTo>
                  <a:pt x="9141554" y="0"/>
                </a:lnTo>
                <a:cubicBezTo>
                  <a:pt x="9197113" y="0"/>
                  <a:pt x="9231746" y="60326"/>
                  <a:pt x="9203730" y="108305"/>
                </a:cubicBezTo>
                <a:lnTo>
                  <a:pt x="7353935" y="3276305"/>
                </a:lnTo>
                <a:cubicBezTo>
                  <a:pt x="7341033" y="3298400"/>
                  <a:pt x="7317344" y="3312000"/>
                  <a:pt x="7291758" y="3312000"/>
                </a:cubicBezTo>
                <a:lnTo>
                  <a:pt x="72101" y="3312000"/>
                </a:lnTo>
                <a:cubicBezTo>
                  <a:pt x="16542" y="3312000"/>
                  <a:pt x="-18091" y="3251674"/>
                  <a:pt x="9924" y="3203695"/>
                </a:cubicBezTo>
                <a:lnTo>
                  <a:pt x="1859720" y="35695"/>
                </a:lnTo>
                <a:cubicBezTo>
                  <a:pt x="1872621" y="13600"/>
                  <a:pt x="1896310" y="0"/>
                  <a:pt x="192189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kern="1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r>
              <a:rPr lang="zh-CN" altLang="en-US" dirty="0"/>
              <a:t>点击此处插入图片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4841726" y="4678267"/>
            <a:ext cx="6254750" cy="1455833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2pPr>
            <a:lvl3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3pPr>
            <a:lvl4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4pPr>
            <a:lvl5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5pPr>
          </a:lstStyle>
          <a:p>
            <a:pPr marL="71755" indent="-179705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1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</a:t>
            </a:r>
          </a:p>
          <a:p>
            <a:pPr marL="71755" indent="-179705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2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XXXXXXXXXXXXXXXXXXXXXXXXX</a:t>
            </a:r>
          </a:p>
          <a:p>
            <a:pPr marL="71755" indent="-179705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3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</a:t>
            </a:r>
            <a:endParaRPr lang="zh-CN" altLang="en-US" sz="20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87528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图文页-并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258520" y="-1802288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任意多边形: 形状 100"/>
          <p:cNvSpPr/>
          <p:nvPr userDrawn="1"/>
        </p:nvSpPr>
        <p:spPr>
          <a:xfrm>
            <a:off x="7057608" y="1646077"/>
            <a:ext cx="6326837" cy="3712940"/>
          </a:xfrm>
          <a:custGeom>
            <a:avLst/>
            <a:gdLst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0-1" fmla="*/ 2188035 w 6326837"/>
              <a:gd name="connsiteY0-2" fmla="*/ 0 h 3712940"/>
              <a:gd name="connsiteX1-3" fmla="*/ 6232161 w 6326837"/>
              <a:gd name="connsiteY1-4" fmla="*/ 0 h 3712940"/>
              <a:gd name="connsiteX2-5" fmla="*/ 6313806 w 6326837"/>
              <a:gd name="connsiteY2-6" fmla="*/ 142218 h 3712940"/>
              <a:gd name="connsiteX3-7" fmla="*/ 4256232 w 6326837"/>
              <a:gd name="connsiteY3-8" fmla="*/ 3666068 h 3712940"/>
              <a:gd name="connsiteX4-9" fmla="*/ 4174588 w 6326837"/>
              <a:gd name="connsiteY4-10" fmla="*/ 3712940 h 3712940"/>
              <a:gd name="connsiteX5-11" fmla="*/ 0 w 6326837"/>
              <a:gd name="connsiteY5-12" fmla="*/ 3712940 h 3712940"/>
              <a:gd name="connsiteX6" fmla="*/ 1363384 w 6326837"/>
              <a:gd name="connsiteY6" fmla="*/ 1387409 h 3712940"/>
              <a:gd name="connsiteX7" fmla="*/ 2188035 w 6326837"/>
              <a:gd name="connsiteY7" fmla="*/ 0 h 3712940"/>
              <a:gd name="connsiteX0-13" fmla="*/ 1363384 w 6326837"/>
              <a:gd name="connsiteY0-14" fmla="*/ 1387409 h 3712940"/>
              <a:gd name="connsiteX1-15" fmla="*/ 2188035 w 6326837"/>
              <a:gd name="connsiteY1-16" fmla="*/ 0 h 3712940"/>
              <a:gd name="connsiteX2-17" fmla="*/ 6232161 w 6326837"/>
              <a:gd name="connsiteY2-18" fmla="*/ 0 h 3712940"/>
              <a:gd name="connsiteX3-19" fmla="*/ 6313806 w 6326837"/>
              <a:gd name="connsiteY3-20" fmla="*/ 142218 h 3712940"/>
              <a:gd name="connsiteX4-21" fmla="*/ 4256232 w 6326837"/>
              <a:gd name="connsiteY4-22" fmla="*/ 3666068 h 3712940"/>
              <a:gd name="connsiteX5-23" fmla="*/ 4174588 w 6326837"/>
              <a:gd name="connsiteY5-24" fmla="*/ 3712940 h 3712940"/>
              <a:gd name="connsiteX6-25" fmla="*/ 0 w 6326837"/>
              <a:gd name="connsiteY6-26" fmla="*/ 3712940 h 3712940"/>
              <a:gd name="connsiteX7-27" fmla="*/ 1454824 w 6326837"/>
              <a:gd name="connsiteY7-28" fmla="*/ 1478849 h 3712940"/>
              <a:gd name="connsiteX0-29" fmla="*/ 1363384 w 6326837"/>
              <a:gd name="connsiteY0-30" fmla="*/ 1387409 h 3712940"/>
              <a:gd name="connsiteX1-31" fmla="*/ 2188035 w 6326837"/>
              <a:gd name="connsiteY1-32" fmla="*/ 0 h 3712940"/>
              <a:gd name="connsiteX2-33" fmla="*/ 6232161 w 6326837"/>
              <a:gd name="connsiteY2-34" fmla="*/ 0 h 3712940"/>
              <a:gd name="connsiteX3-35" fmla="*/ 6313806 w 6326837"/>
              <a:gd name="connsiteY3-36" fmla="*/ 142218 h 3712940"/>
              <a:gd name="connsiteX4-37" fmla="*/ 4256232 w 6326837"/>
              <a:gd name="connsiteY4-38" fmla="*/ 3666068 h 3712940"/>
              <a:gd name="connsiteX5-39" fmla="*/ 4174588 w 6326837"/>
              <a:gd name="connsiteY5-40" fmla="*/ 3712940 h 3712940"/>
              <a:gd name="connsiteX6-41" fmla="*/ 0 w 6326837"/>
              <a:gd name="connsiteY6-42" fmla="*/ 3712940 h 3712940"/>
              <a:gd name="connsiteX0-43" fmla="*/ 2188035 w 6326837"/>
              <a:gd name="connsiteY0-44" fmla="*/ 0 h 3712940"/>
              <a:gd name="connsiteX1-45" fmla="*/ 6232161 w 6326837"/>
              <a:gd name="connsiteY1-46" fmla="*/ 0 h 3712940"/>
              <a:gd name="connsiteX2-47" fmla="*/ 6313806 w 6326837"/>
              <a:gd name="connsiteY2-48" fmla="*/ 142218 h 3712940"/>
              <a:gd name="connsiteX3-49" fmla="*/ 4256232 w 6326837"/>
              <a:gd name="connsiteY3-50" fmla="*/ 3666068 h 3712940"/>
              <a:gd name="connsiteX4-51" fmla="*/ 4174588 w 6326837"/>
              <a:gd name="connsiteY4-52" fmla="*/ 3712940 h 3712940"/>
              <a:gd name="connsiteX5-53" fmla="*/ 0 w 6326837"/>
              <a:gd name="connsiteY5-54" fmla="*/ 3712940 h 37129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326837" h="3712940">
                <a:moveTo>
                  <a:pt x="2188035" y="0"/>
                </a:moveTo>
                <a:lnTo>
                  <a:pt x="6232161" y="0"/>
                </a:lnTo>
                <a:cubicBezTo>
                  <a:pt x="6305117" y="0"/>
                  <a:pt x="6350594" y="79216"/>
                  <a:pt x="6313806" y="142218"/>
                </a:cubicBezTo>
                <a:lnTo>
                  <a:pt x="4256232" y="3666068"/>
                </a:lnTo>
                <a:cubicBezTo>
                  <a:pt x="4239292" y="3695082"/>
                  <a:pt x="4208185" y="3712940"/>
                  <a:pt x="4174588" y="3712940"/>
                </a:cubicBezTo>
                <a:lnTo>
                  <a:pt x="0" y="3712940"/>
                </a:ln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64000">
                <a:schemeClr val="accent1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/>
          <p:cNvSpPr/>
          <p:nvPr userDrawn="1"/>
        </p:nvSpPr>
        <p:spPr>
          <a:xfrm>
            <a:off x="6597087" y="1646077"/>
            <a:ext cx="6326837" cy="3712940"/>
          </a:xfrm>
          <a:custGeom>
            <a:avLst/>
            <a:gdLst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0-1" fmla="*/ 2188035 w 6326837"/>
              <a:gd name="connsiteY0-2" fmla="*/ 0 h 3712940"/>
              <a:gd name="connsiteX1-3" fmla="*/ 6232161 w 6326837"/>
              <a:gd name="connsiteY1-4" fmla="*/ 0 h 3712940"/>
              <a:gd name="connsiteX2-5" fmla="*/ 6313806 w 6326837"/>
              <a:gd name="connsiteY2-6" fmla="*/ 142218 h 3712940"/>
              <a:gd name="connsiteX3-7" fmla="*/ 4256232 w 6326837"/>
              <a:gd name="connsiteY3-8" fmla="*/ 3666068 h 3712940"/>
              <a:gd name="connsiteX4-9" fmla="*/ 4174588 w 6326837"/>
              <a:gd name="connsiteY4-10" fmla="*/ 3712940 h 3712940"/>
              <a:gd name="connsiteX5-11" fmla="*/ 0 w 6326837"/>
              <a:gd name="connsiteY5-12" fmla="*/ 3712940 h 3712940"/>
              <a:gd name="connsiteX6" fmla="*/ 1363384 w 6326837"/>
              <a:gd name="connsiteY6" fmla="*/ 1387409 h 3712940"/>
              <a:gd name="connsiteX7" fmla="*/ 2188035 w 6326837"/>
              <a:gd name="connsiteY7" fmla="*/ 0 h 3712940"/>
              <a:gd name="connsiteX0-13" fmla="*/ 1363384 w 6326837"/>
              <a:gd name="connsiteY0-14" fmla="*/ 1387409 h 3712940"/>
              <a:gd name="connsiteX1-15" fmla="*/ 2188035 w 6326837"/>
              <a:gd name="connsiteY1-16" fmla="*/ 0 h 3712940"/>
              <a:gd name="connsiteX2-17" fmla="*/ 6232161 w 6326837"/>
              <a:gd name="connsiteY2-18" fmla="*/ 0 h 3712940"/>
              <a:gd name="connsiteX3-19" fmla="*/ 6313806 w 6326837"/>
              <a:gd name="connsiteY3-20" fmla="*/ 142218 h 3712940"/>
              <a:gd name="connsiteX4-21" fmla="*/ 4256232 w 6326837"/>
              <a:gd name="connsiteY4-22" fmla="*/ 3666068 h 3712940"/>
              <a:gd name="connsiteX5-23" fmla="*/ 4174588 w 6326837"/>
              <a:gd name="connsiteY5-24" fmla="*/ 3712940 h 3712940"/>
              <a:gd name="connsiteX6-25" fmla="*/ 0 w 6326837"/>
              <a:gd name="connsiteY6-26" fmla="*/ 3712940 h 3712940"/>
              <a:gd name="connsiteX7-27" fmla="*/ 1454824 w 6326837"/>
              <a:gd name="connsiteY7-28" fmla="*/ 1478849 h 3712940"/>
              <a:gd name="connsiteX0-29" fmla="*/ 1363384 w 6326837"/>
              <a:gd name="connsiteY0-30" fmla="*/ 1387409 h 3712940"/>
              <a:gd name="connsiteX1-31" fmla="*/ 2188035 w 6326837"/>
              <a:gd name="connsiteY1-32" fmla="*/ 0 h 3712940"/>
              <a:gd name="connsiteX2-33" fmla="*/ 6232161 w 6326837"/>
              <a:gd name="connsiteY2-34" fmla="*/ 0 h 3712940"/>
              <a:gd name="connsiteX3-35" fmla="*/ 6313806 w 6326837"/>
              <a:gd name="connsiteY3-36" fmla="*/ 142218 h 3712940"/>
              <a:gd name="connsiteX4-37" fmla="*/ 4256232 w 6326837"/>
              <a:gd name="connsiteY4-38" fmla="*/ 3666068 h 3712940"/>
              <a:gd name="connsiteX5-39" fmla="*/ 4174588 w 6326837"/>
              <a:gd name="connsiteY5-40" fmla="*/ 3712940 h 3712940"/>
              <a:gd name="connsiteX6-41" fmla="*/ 0 w 6326837"/>
              <a:gd name="connsiteY6-42" fmla="*/ 3712940 h 3712940"/>
              <a:gd name="connsiteX0-43" fmla="*/ 2188035 w 6326837"/>
              <a:gd name="connsiteY0-44" fmla="*/ 0 h 3712940"/>
              <a:gd name="connsiteX1-45" fmla="*/ 6232161 w 6326837"/>
              <a:gd name="connsiteY1-46" fmla="*/ 0 h 3712940"/>
              <a:gd name="connsiteX2-47" fmla="*/ 6313806 w 6326837"/>
              <a:gd name="connsiteY2-48" fmla="*/ 142218 h 3712940"/>
              <a:gd name="connsiteX3-49" fmla="*/ 4256232 w 6326837"/>
              <a:gd name="connsiteY3-50" fmla="*/ 3666068 h 3712940"/>
              <a:gd name="connsiteX4-51" fmla="*/ 4174588 w 6326837"/>
              <a:gd name="connsiteY4-52" fmla="*/ 3712940 h 3712940"/>
              <a:gd name="connsiteX5-53" fmla="*/ 0 w 6326837"/>
              <a:gd name="connsiteY5-54" fmla="*/ 3712940 h 37129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326837" h="3712940">
                <a:moveTo>
                  <a:pt x="2188035" y="0"/>
                </a:moveTo>
                <a:lnTo>
                  <a:pt x="6232161" y="0"/>
                </a:lnTo>
                <a:cubicBezTo>
                  <a:pt x="6305117" y="0"/>
                  <a:pt x="6350594" y="79216"/>
                  <a:pt x="6313806" y="142218"/>
                </a:cubicBezTo>
                <a:lnTo>
                  <a:pt x="4256232" y="3666068"/>
                </a:lnTo>
                <a:cubicBezTo>
                  <a:pt x="4239292" y="3695082"/>
                  <a:pt x="4208185" y="3712940"/>
                  <a:pt x="4174588" y="3712940"/>
                </a:cubicBezTo>
                <a:lnTo>
                  <a:pt x="0" y="3712940"/>
                </a:ln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64000">
                <a:schemeClr val="accent1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/>
          <p:cNvSpPr/>
          <p:nvPr userDrawn="1"/>
        </p:nvSpPr>
        <p:spPr>
          <a:xfrm>
            <a:off x="6136566" y="1646077"/>
            <a:ext cx="6326837" cy="3712940"/>
          </a:xfrm>
          <a:custGeom>
            <a:avLst/>
            <a:gdLst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0-1" fmla="*/ 2188035 w 6326837"/>
              <a:gd name="connsiteY0-2" fmla="*/ 0 h 3712940"/>
              <a:gd name="connsiteX1-3" fmla="*/ 6232161 w 6326837"/>
              <a:gd name="connsiteY1-4" fmla="*/ 0 h 3712940"/>
              <a:gd name="connsiteX2-5" fmla="*/ 6313806 w 6326837"/>
              <a:gd name="connsiteY2-6" fmla="*/ 142218 h 3712940"/>
              <a:gd name="connsiteX3-7" fmla="*/ 4256232 w 6326837"/>
              <a:gd name="connsiteY3-8" fmla="*/ 3666068 h 3712940"/>
              <a:gd name="connsiteX4-9" fmla="*/ 4174588 w 6326837"/>
              <a:gd name="connsiteY4-10" fmla="*/ 3712940 h 3712940"/>
              <a:gd name="connsiteX5-11" fmla="*/ 0 w 6326837"/>
              <a:gd name="connsiteY5-12" fmla="*/ 3712940 h 3712940"/>
              <a:gd name="connsiteX6" fmla="*/ 1363384 w 6326837"/>
              <a:gd name="connsiteY6" fmla="*/ 1387409 h 3712940"/>
              <a:gd name="connsiteX7" fmla="*/ 2188035 w 6326837"/>
              <a:gd name="connsiteY7" fmla="*/ 0 h 3712940"/>
              <a:gd name="connsiteX0-13" fmla="*/ 1363384 w 6326837"/>
              <a:gd name="connsiteY0-14" fmla="*/ 1387409 h 3712940"/>
              <a:gd name="connsiteX1-15" fmla="*/ 2188035 w 6326837"/>
              <a:gd name="connsiteY1-16" fmla="*/ 0 h 3712940"/>
              <a:gd name="connsiteX2-17" fmla="*/ 6232161 w 6326837"/>
              <a:gd name="connsiteY2-18" fmla="*/ 0 h 3712940"/>
              <a:gd name="connsiteX3-19" fmla="*/ 6313806 w 6326837"/>
              <a:gd name="connsiteY3-20" fmla="*/ 142218 h 3712940"/>
              <a:gd name="connsiteX4-21" fmla="*/ 4256232 w 6326837"/>
              <a:gd name="connsiteY4-22" fmla="*/ 3666068 h 3712940"/>
              <a:gd name="connsiteX5-23" fmla="*/ 4174588 w 6326837"/>
              <a:gd name="connsiteY5-24" fmla="*/ 3712940 h 3712940"/>
              <a:gd name="connsiteX6-25" fmla="*/ 0 w 6326837"/>
              <a:gd name="connsiteY6-26" fmla="*/ 3712940 h 3712940"/>
              <a:gd name="connsiteX7-27" fmla="*/ 1454824 w 6326837"/>
              <a:gd name="connsiteY7-28" fmla="*/ 1478849 h 3712940"/>
              <a:gd name="connsiteX0-29" fmla="*/ 1363384 w 6326837"/>
              <a:gd name="connsiteY0-30" fmla="*/ 1387409 h 3712940"/>
              <a:gd name="connsiteX1-31" fmla="*/ 2188035 w 6326837"/>
              <a:gd name="connsiteY1-32" fmla="*/ 0 h 3712940"/>
              <a:gd name="connsiteX2-33" fmla="*/ 6232161 w 6326837"/>
              <a:gd name="connsiteY2-34" fmla="*/ 0 h 3712940"/>
              <a:gd name="connsiteX3-35" fmla="*/ 6313806 w 6326837"/>
              <a:gd name="connsiteY3-36" fmla="*/ 142218 h 3712940"/>
              <a:gd name="connsiteX4-37" fmla="*/ 4256232 w 6326837"/>
              <a:gd name="connsiteY4-38" fmla="*/ 3666068 h 3712940"/>
              <a:gd name="connsiteX5-39" fmla="*/ 4174588 w 6326837"/>
              <a:gd name="connsiteY5-40" fmla="*/ 3712940 h 3712940"/>
              <a:gd name="connsiteX6-41" fmla="*/ 0 w 6326837"/>
              <a:gd name="connsiteY6-42" fmla="*/ 3712940 h 3712940"/>
              <a:gd name="connsiteX0-43" fmla="*/ 2188035 w 6326837"/>
              <a:gd name="connsiteY0-44" fmla="*/ 0 h 3712940"/>
              <a:gd name="connsiteX1-45" fmla="*/ 6232161 w 6326837"/>
              <a:gd name="connsiteY1-46" fmla="*/ 0 h 3712940"/>
              <a:gd name="connsiteX2-47" fmla="*/ 6313806 w 6326837"/>
              <a:gd name="connsiteY2-48" fmla="*/ 142218 h 3712940"/>
              <a:gd name="connsiteX3-49" fmla="*/ 4256232 w 6326837"/>
              <a:gd name="connsiteY3-50" fmla="*/ 3666068 h 3712940"/>
              <a:gd name="connsiteX4-51" fmla="*/ 4174588 w 6326837"/>
              <a:gd name="connsiteY4-52" fmla="*/ 3712940 h 3712940"/>
              <a:gd name="connsiteX5-53" fmla="*/ 0 w 6326837"/>
              <a:gd name="connsiteY5-54" fmla="*/ 3712940 h 37129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326837" h="3712940">
                <a:moveTo>
                  <a:pt x="2188035" y="0"/>
                </a:moveTo>
                <a:lnTo>
                  <a:pt x="6232161" y="0"/>
                </a:lnTo>
                <a:cubicBezTo>
                  <a:pt x="6305117" y="0"/>
                  <a:pt x="6350594" y="79216"/>
                  <a:pt x="6313806" y="142218"/>
                </a:cubicBezTo>
                <a:lnTo>
                  <a:pt x="4256232" y="3666068"/>
                </a:lnTo>
                <a:cubicBezTo>
                  <a:pt x="4239292" y="3695082"/>
                  <a:pt x="4208185" y="3712940"/>
                  <a:pt x="4174588" y="3712940"/>
                </a:cubicBezTo>
                <a:lnTo>
                  <a:pt x="0" y="3712940"/>
                </a:ln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64000">
                <a:schemeClr val="accent1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/>
          <p:cNvSpPr/>
          <p:nvPr userDrawn="1"/>
        </p:nvSpPr>
        <p:spPr>
          <a:xfrm>
            <a:off x="5676045" y="1646077"/>
            <a:ext cx="6326837" cy="3712940"/>
          </a:xfrm>
          <a:custGeom>
            <a:avLst/>
            <a:gdLst>
              <a:gd name="connsiteX0" fmla="*/ 2188035 w 6326837"/>
              <a:gd name="connsiteY0" fmla="*/ 0 h 3712940"/>
              <a:gd name="connsiteX1" fmla="*/ 6232161 w 6326837"/>
              <a:gd name="connsiteY1" fmla="*/ 0 h 3712940"/>
              <a:gd name="connsiteX2" fmla="*/ 6313806 w 6326837"/>
              <a:gd name="connsiteY2" fmla="*/ 142218 h 3712940"/>
              <a:gd name="connsiteX3" fmla="*/ 4256232 w 6326837"/>
              <a:gd name="connsiteY3" fmla="*/ 3666068 h 3712940"/>
              <a:gd name="connsiteX4" fmla="*/ 4174588 w 6326837"/>
              <a:gd name="connsiteY4" fmla="*/ 3712940 h 3712940"/>
              <a:gd name="connsiteX5" fmla="*/ 0 w 6326837"/>
              <a:gd name="connsiteY5" fmla="*/ 3712940 h 3712940"/>
              <a:gd name="connsiteX0-1" fmla="*/ 2188035 w 6326837"/>
              <a:gd name="connsiteY0-2" fmla="*/ 0 h 3712940"/>
              <a:gd name="connsiteX1-3" fmla="*/ 6232161 w 6326837"/>
              <a:gd name="connsiteY1-4" fmla="*/ 0 h 3712940"/>
              <a:gd name="connsiteX2-5" fmla="*/ 6313806 w 6326837"/>
              <a:gd name="connsiteY2-6" fmla="*/ 142218 h 3712940"/>
              <a:gd name="connsiteX3-7" fmla="*/ 4256232 w 6326837"/>
              <a:gd name="connsiteY3-8" fmla="*/ 3666068 h 3712940"/>
              <a:gd name="connsiteX4-9" fmla="*/ 4174588 w 6326837"/>
              <a:gd name="connsiteY4-10" fmla="*/ 3712940 h 3712940"/>
              <a:gd name="connsiteX5-11" fmla="*/ 0 w 6326837"/>
              <a:gd name="connsiteY5-12" fmla="*/ 3712940 h 3712940"/>
              <a:gd name="connsiteX6" fmla="*/ 1363384 w 6326837"/>
              <a:gd name="connsiteY6" fmla="*/ 1387409 h 3712940"/>
              <a:gd name="connsiteX7" fmla="*/ 2188035 w 6326837"/>
              <a:gd name="connsiteY7" fmla="*/ 0 h 3712940"/>
              <a:gd name="connsiteX0-13" fmla="*/ 1363384 w 6326837"/>
              <a:gd name="connsiteY0-14" fmla="*/ 1387409 h 3712940"/>
              <a:gd name="connsiteX1-15" fmla="*/ 2188035 w 6326837"/>
              <a:gd name="connsiteY1-16" fmla="*/ 0 h 3712940"/>
              <a:gd name="connsiteX2-17" fmla="*/ 6232161 w 6326837"/>
              <a:gd name="connsiteY2-18" fmla="*/ 0 h 3712940"/>
              <a:gd name="connsiteX3-19" fmla="*/ 6313806 w 6326837"/>
              <a:gd name="connsiteY3-20" fmla="*/ 142218 h 3712940"/>
              <a:gd name="connsiteX4-21" fmla="*/ 4256232 w 6326837"/>
              <a:gd name="connsiteY4-22" fmla="*/ 3666068 h 3712940"/>
              <a:gd name="connsiteX5-23" fmla="*/ 4174588 w 6326837"/>
              <a:gd name="connsiteY5-24" fmla="*/ 3712940 h 3712940"/>
              <a:gd name="connsiteX6-25" fmla="*/ 0 w 6326837"/>
              <a:gd name="connsiteY6-26" fmla="*/ 3712940 h 3712940"/>
              <a:gd name="connsiteX7-27" fmla="*/ 1454824 w 6326837"/>
              <a:gd name="connsiteY7-28" fmla="*/ 1478849 h 3712940"/>
              <a:gd name="connsiteX0-29" fmla="*/ 1363384 w 6326837"/>
              <a:gd name="connsiteY0-30" fmla="*/ 1387409 h 3712940"/>
              <a:gd name="connsiteX1-31" fmla="*/ 2188035 w 6326837"/>
              <a:gd name="connsiteY1-32" fmla="*/ 0 h 3712940"/>
              <a:gd name="connsiteX2-33" fmla="*/ 6232161 w 6326837"/>
              <a:gd name="connsiteY2-34" fmla="*/ 0 h 3712940"/>
              <a:gd name="connsiteX3-35" fmla="*/ 6313806 w 6326837"/>
              <a:gd name="connsiteY3-36" fmla="*/ 142218 h 3712940"/>
              <a:gd name="connsiteX4-37" fmla="*/ 4256232 w 6326837"/>
              <a:gd name="connsiteY4-38" fmla="*/ 3666068 h 3712940"/>
              <a:gd name="connsiteX5-39" fmla="*/ 4174588 w 6326837"/>
              <a:gd name="connsiteY5-40" fmla="*/ 3712940 h 3712940"/>
              <a:gd name="connsiteX6-41" fmla="*/ 0 w 6326837"/>
              <a:gd name="connsiteY6-42" fmla="*/ 3712940 h 3712940"/>
              <a:gd name="connsiteX0-43" fmla="*/ 2188035 w 6326837"/>
              <a:gd name="connsiteY0-44" fmla="*/ 0 h 3712940"/>
              <a:gd name="connsiteX1-45" fmla="*/ 6232161 w 6326837"/>
              <a:gd name="connsiteY1-46" fmla="*/ 0 h 3712940"/>
              <a:gd name="connsiteX2-47" fmla="*/ 6313806 w 6326837"/>
              <a:gd name="connsiteY2-48" fmla="*/ 142218 h 3712940"/>
              <a:gd name="connsiteX3-49" fmla="*/ 4256232 w 6326837"/>
              <a:gd name="connsiteY3-50" fmla="*/ 3666068 h 3712940"/>
              <a:gd name="connsiteX4-51" fmla="*/ 4174588 w 6326837"/>
              <a:gd name="connsiteY4-52" fmla="*/ 3712940 h 3712940"/>
              <a:gd name="connsiteX5-53" fmla="*/ 0 w 6326837"/>
              <a:gd name="connsiteY5-54" fmla="*/ 3712940 h 37129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326837" h="3712940">
                <a:moveTo>
                  <a:pt x="2188035" y="0"/>
                </a:moveTo>
                <a:lnTo>
                  <a:pt x="6232161" y="0"/>
                </a:lnTo>
                <a:cubicBezTo>
                  <a:pt x="6305117" y="0"/>
                  <a:pt x="6350594" y="79216"/>
                  <a:pt x="6313806" y="142218"/>
                </a:cubicBezTo>
                <a:lnTo>
                  <a:pt x="4256232" y="3666068"/>
                </a:lnTo>
                <a:cubicBezTo>
                  <a:pt x="4239292" y="3695082"/>
                  <a:pt x="4208185" y="3712940"/>
                  <a:pt x="4174588" y="3712940"/>
                </a:cubicBezTo>
                <a:lnTo>
                  <a:pt x="0" y="3712940"/>
                </a:ln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64000">
                <a:schemeClr val="accent1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98" name="矩形 5"/>
          <p:cNvSpPr/>
          <p:nvPr userDrawn="1"/>
        </p:nvSpPr>
        <p:spPr>
          <a:xfrm rot="20700000">
            <a:off x="-1629447" y="-1802288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4" hasCustomPrompt="1"/>
          </p:nvPr>
        </p:nvSpPr>
        <p:spPr>
          <a:xfrm>
            <a:off x="7217309" y="1758331"/>
            <a:ext cx="4337307" cy="1581168"/>
          </a:xfrm>
          <a:custGeom>
            <a:avLst/>
            <a:gdLst>
              <a:gd name="connsiteX0" fmla="*/ 1484586 w 7053263"/>
              <a:gd name="connsiteY0" fmla="*/ 0 h 2571274"/>
              <a:gd name="connsiteX1" fmla="*/ 6952280 w 7053263"/>
              <a:gd name="connsiteY1" fmla="*/ 0 h 2571274"/>
              <a:gd name="connsiteX2" fmla="*/ 7039364 w 7053263"/>
              <a:gd name="connsiteY2" fmla="*/ 151693 h 2571274"/>
              <a:gd name="connsiteX3" fmla="*/ 5655764 w 7053263"/>
              <a:gd name="connsiteY3" fmla="*/ 2521279 h 2571274"/>
              <a:gd name="connsiteX4" fmla="*/ 5568679 w 7053263"/>
              <a:gd name="connsiteY4" fmla="*/ 2571274 h 2571274"/>
              <a:gd name="connsiteX5" fmla="*/ 100986 w 7053263"/>
              <a:gd name="connsiteY5" fmla="*/ 2571274 h 2571274"/>
              <a:gd name="connsiteX6" fmla="*/ 13900 w 7053263"/>
              <a:gd name="connsiteY6" fmla="*/ 2419580 h 2571274"/>
              <a:gd name="connsiteX7" fmla="*/ 1397500 w 7053263"/>
              <a:gd name="connsiteY7" fmla="*/ 49995 h 2571274"/>
              <a:gd name="connsiteX8" fmla="*/ 1484586 w 7053263"/>
              <a:gd name="connsiteY8" fmla="*/ 0 h 257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3263" h="2571274">
                <a:moveTo>
                  <a:pt x="1484586" y="0"/>
                </a:moveTo>
                <a:lnTo>
                  <a:pt x="6952280" y="0"/>
                </a:lnTo>
                <a:cubicBezTo>
                  <a:pt x="7030097" y="0"/>
                  <a:pt x="7078602" y="84494"/>
                  <a:pt x="7039364" y="151693"/>
                </a:cubicBezTo>
                <a:lnTo>
                  <a:pt x="5655764" y="2521279"/>
                </a:lnTo>
                <a:cubicBezTo>
                  <a:pt x="5637695" y="2552226"/>
                  <a:pt x="5604516" y="2571274"/>
                  <a:pt x="5568679" y="2571274"/>
                </a:cubicBezTo>
                <a:lnTo>
                  <a:pt x="100986" y="2571274"/>
                </a:lnTo>
                <a:cubicBezTo>
                  <a:pt x="23169" y="2571274"/>
                  <a:pt x="-25338" y="2486781"/>
                  <a:pt x="13900" y="2419580"/>
                </a:cubicBezTo>
                <a:lnTo>
                  <a:pt x="1397500" y="49995"/>
                </a:lnTo>
                <a:cubicBezTo>
                  <a:pt x="1415570" y="19049"/>
                  <a:pt x="1448750" y="0"/>
                  <a:pt x="148458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单击此处插入图片</a:t>
            </a:r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6140739" y="3630755"/>
            <a:ext cx="4337305" cy="1581168"/>
          </a:xfrm>
          <a:custGeom>
            <a:avLst/>
            <a:gdLst>
              <a:gd name="connsiteX0" fmla="*/ 100986 w 7053263"/>
              <a:gd name="connsiteY0" fmla="*/ 0 h 2571274"/>
              <a:gd name="connsiteX1" fmla="*/ 5568678 w 7053263"/>
              <a:gd name="connsiteY1" fmla="*/ 0 h 2571274"/>
              <a:gd name="connsiteX2" fmla="*/ 5655764 w 7053263"/>
              <a:gd name="connsiteY2" fmla="*/ 49995 h 2571274"/>
              <a:gd name="connsiteX3" fmla="*/ 7039364 w 7053263"/>
              <a:gd name="connsiteY3" fmla="*/ 2419580 h 2571274"/>
              <a:gd name="connsiteX4" fmla="*/ 6952279 w 7053263"/>
              <a:gd name="connsiteY4" fmla="*/ 2571274 h 2571274"/>
              <a:gd name="connsiteX5" fmla="*/ 1484586 w 7053263"/>
              <a:gd name="connsiteY5" fmla="*/ 2571274 h 2571274"/>
              <a:gd name="connsiteX6" fmla="*/ 1397500 w 7053263"/>
              <a:gd name="connsiteY6" fmla="*/ 2521279 h 2571274"/>
              <a:gd name="connsiteX7" fmla="*/ 13900 w 7053263"/>
              <a:gd name="connsiteY7" fmla="*/ 151693 h 2571274"/>
              <a:gd name="connsiteX8" fmla="*/ 100986 w 7053263"/>
              <a:gd name="connsiteY8" fmla="*/ 0 h 257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3263" h="2571274">
                <a:moveTo>
                  <a:pt x="100986" y="0"/>
                </a:moveTo>
                <a:lnTo>
                  <a:pt x="5568678" y="0"/>
                </a:lnTo>
                <a:cubicBezTo>
                  <a:pt x="5604515" y="0"/>
                  <a:pt x="5637694" y="19048"/>
                  <a:pt x="5655764" y="49995"/>
                </a:cubicBezTo>
                <a:lnTo>
                  <a:pt x="7039364" y="2419580"/>
                </a:lnTo>
                <a:cubicBezTo>
                  <a:pt x="7078603" y="2486781"/>
                  <a:pt x="7030096" y="2571274"/>
                  <a:pt x="6952279" y="2571274"/>
                </a:cubicBezTo>
                <a:lnTo>
                  <a:pt x="1484586" y="2571274"/>
                </a:lnTo>
                <a:cubicBezTo>
                  <a:pt x="1448750" y="2571274"/>
                  <a:pt x="1415570" y="2552226"/>
                  <a:pt x="1397500" y="2521279"/>
                </a:cubicBezTo>
                <a:lnTo>
                  <a:pt x="13900" y="151693"/>
                </a:lnTo>
                <a:cubicBezTo>
                  <a:pt x="-25338" y="84494"/>
                  <a:pt x="23168" y="0"/>
                  <a:pt x="10098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000" kern="1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单击此处插入图片</a:t>
            </a: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9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grpSp>
        <p:nvGrpSpPr>
          <p:cNvPr id="51" name="组合 50"/>
          <p:cNvGrpSpPr/>
          <p:nvPr userDrawn="1"/>
        </p:nvGrpSpPr>
        <p:grpSpPr>
          <a:xfrm>
            <a:off x="-2260674" y="1638774"/>
            <a:ext cx="9982348" cy="3691681"/>
            <a:chOff x="1242819" y="3271014"/>
            <a:chExt cx="7645742" cy="2827553"/>
          </a:xfrm>
        </p:grpSpPr>
        <p:grpSp>
          <p:nvGrpSpPr>
            <p:cNvPr id="52" name="组合 51"/>
            <p:cNvGrpSpPr/>
            <p:nvPr/>
          </p:nvGrpSpPr>
          <p:grpSpPr>
            <a:xfrm>
              <a:off x="1242819" y="3271014"/>
              <a:ext cx="7645742" cy="2827553"/>
              <a:chOff x="1242819" y="3271014"/>
              <a:chExt cx="7645742" cy="2827553"/>
            </a:xfrm>
          </p:grpSpPr>
          <p:sp>
            <p:nvSpPr>
              <p:cNvPr id="54" name="平行四边形 57"/>
              <p:cNvSpPr/>
              <p:nvPr/>
            </p:nvSpPr>
            <p:spPr>
              <a:xfrm>
                <a:off x="1242819" y="3271014"/>
                <a:ext cx="7645742" cy="2827553"/>
              </a:xfrm>
              <a:custGeom>
                <a:avLst/>
                <a:gdLst>
                  <a:gd name="connsiteX0" fmla="*/ 9924 w 7645742"/>
                  <a:gd name="connsiteY0" fmla="*/ 2719248 h 2827553"/>
                  <a:gd name="connsiteX1" fmla="*/ 1576851 w 7645742"/>
                  <a:gd name="connsiteY1" fmla="*/ 35695 h 2827553"/>
                  <a:gd name="connsiteX2" fmla="*/ 1639028 w 7645742"/>
                  <a:gd name="connsiteY2" fmla="*/ 0 h 2827553"/>
                  <a:gd name="connsiteX3" fmla="*/ 7573642 w 7645742"/>
                  <a:gd name="connsiteY3" fmla="*/ 0 h 2827553"/>
                  <a:gd name="connsiteX4" fmla="*/ 7635818 w 7645742"/>
                  <a:gd name="connsiteY4" fmla="*/ 108305 h 2827553"/>
                  <a:gd name="connsiteX5" fmla="*/ 6068892 w 7645742"/>
                  <a:gd name="connsiteY5" fmla="*/ 2791858 h 2827553"/>
                  <a:gd name="connsiteX6" fmla="*/ 6006716 w 7645742"/>
                  <a:gd name="connsiteY6" fmla="*/ 2827553 h 2827553"/>
                  <a:gd name="connsiteX7" fmla="*/ 72101 w 7645742"/>
                  <a:gd name="connsiteY7" fmla="*/ 2827553 h 2827553"/>
                  <a:gd name="connsiteX8" fmla="*/ 9924 w 7645742"/>
                  <a:gd name="connsiteY8" fmla="*/ 2719248 h 28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45742" h="2827553">
                    <a:moveTo>
                      <a:pt x="9924" y="2719248"/>
                    </a:moveTo>
                    <a:lnTo>
                      <a:pt x="1576851" y="35695"/>
                    </a:lnTo>
                    <a:cubicBezTo>
                      <a:pt x="1589752" y="13600"/>
                      <a:pt x="1613441" y="0"/>
                      <a:pt x="1639028" y="0"/>
                    </a:cubicBezTo>
                    <a:lnTo>
                      <a:pt x="7573642" y="0"/>
                    </a:lnTo>
                    <a:cubicBezTo>
                      <a:pt x="7629201" y="0"/>
                      <a:pt x="7663834" y="60326"/>
                      <a:pt x="7635818" y="108305"/>
                    </a:cubicBezTo>
                    <a:lnTo>
                      <a:pt x="6068892" y="2791858"/>
                    </a:lnTo>
                    <a:cubicBezTo>
                      <a:pt x="6055991" y="2813953"/>
                      <a:pt x="6032302" y="2827553"/>
                      <a:pt x="6006716" y="2827553"/>
                    </a:cubicBezTo>
                    <a:lnTo>
                      <a:pt x="72101" y="2827553"/>
                    </a:lnTo>
                    <a:cubicBezTo>
                      <a:pt x="16542" y="2827553"/>
                      <a:pt x="-18091" y="2767227"/>
                      <a:pt x="9924" y="2719248"/>
                    </a:cubicBezTo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平行四边形 57"/>
              <p:cNvSpPr/>
              <p:nvPr/>
            </p:nvSpPr>
            <p:spPr>
              <a:xfrm>
                <a:off x="1242819" y="3271014"/>
                <a:ext cx="7645742" cy="2827553"/>
              </a:xfrm>
              <a:custGeom>
                <a:avLst/>
                <a:gdLst>
                  <a:gd name="connsiteX0" fmla="*/ 9924 w 7645742"/>
                  <a:gd name="connsiteY0" fmla="*/ 2719248 h 2827553"/>
                  <a:gd name="connsiteX1" fmla="*/ 1576851 w 7645742"/>
                  <a:gd name="connsiteY1" fmla="*/ 35695 h 2827553"/>
                  <a:gd name="connsiteX2" fmla="*/ 1639028 w 7645742"/>
                  <a:gd name="connsiteY2" fmla="*/ 0 h 2827553"/>
                  <a:gd name="connsiteX3" fmla="*/ 7573642 w 7645742"/>
                  <a:gd name="connsiteY3" fmla="*/ 0 h 2827553"/>
                  <a:gd name="connsiteX4" fmla="*/ 7635818 w 7645742"/>
                  <a:gd name="connsiteY4" fmla="*/ 108305 h 2827553"/>
                  <a:gd name="connsiteX5" fmla="*/ 6068892 w 7645742"/>
                  <a:gd name="connsiteY5" fmla="*/ 2791858 h 2827553"/>
                  <a:gd name="connsiteX6" fmla="*/ 6006716 w 7645742"/>
                  <a:gd name="connsiteY6" fmla="*/ 2827553 h 2827553"/>
                  <a:gd name="connsiteX7" fmla="*/ 72101 w 7645742"/>
                  <a:gd name="connsiteY7" fmla="*/ 2827553 h 2827553"/>
                  <a:gd name="connsiteX8" fmla="*/ 9924 w 7645742"/>
                  <a:gd name="connsiteY8" fmla="*/ 2719248 h 28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45742" h="2827553">
                    <a:moveTo>
                      <a:pt x="9924" y="2719248"/>
                    </a:moveTo>
                    <a:lnTo>
                      <a:pt x="1576851" y="35695"/>
                    </a:lnTo>
                    <a:cubicBezTo>
                      <a:pt x="1589752" y="13600"/>
                      <a:pt x="1613441" y="0"/>
                      <a:pt x="1639028" y="0"/>
                    </a:cubicBezTo>
                    <a:lnTo>
                      <a:pt x="7573642" y="0"/>
                    </a:lnTo>
                    <a:cubicBezTo>
                      <a:pt x="7629201" y="0"/>
                      <a:pt x="7663834" y="60326"/>
                      <a:pt x="7635818" y="108305"/>
                    </a:cubicBezTo>
                    <a:lnTo>
                      <a:pt x="6068892" y="2791858"/>
                    </a:lnTo>
                    <a:cubicBezTo>
                      <a:pt x="6055991" y="2813953"/>
                      <a:pt x="6032302" y="2827553"/>
                      <a:pt x="6006716" y="2827553"/>
                    </a:cubicBezTo>
                    <a:lnTo>
                      <a:pt x="72101" y="2827553"/>
                    </a:lnTo>
                    <a:cubicBezTo>
                      <a:pt x="16542" y="2827553"/>
                      <a:pt x="-18091" y="2767227"/>
                      <a:pt x="9924" y="2719248"/>
                    </a:cubicBezTo>
                  </a:path>
                </a:pathLst>
              </a:custGeom>
              <a:blipFill dpi="0" rotWithShape="1">
                <a:blip r:embed="rId3"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40000" contrast="40000"/>
                          </a14:imgEffect>
                          <a14:imgEffect>
                            <a14:colorTemperature colorTemp="115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tile tx="0" ty="-196850" sx="30000" sy="3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平行四边形 57"/>
            <p:cNvSpPr/>
            <p:nvPr/>
          </p:nvSpPr>
          <p:spPr>
            <a:xfrm>
              <a:off x="1366731" y="3352790"/>
              <a:ext cx="7397917" cy="2664000"/>
            </a:xfrm>
            <a:custGeom>
              <a:avLst/>
              <a:gdLst>
                <a:gd name="connsiteX0" fmla="*/ 5069 w 7397917"/>
                <a:gd name="connsiteY0" fmla="*/ 2609681 h 2664000"/>
                <a:gd name="connsiteX1" fmla="*/ 1537304 w 7397917"/>
                <a:gd name="connsiteY1" fmla="*/ 17680 h 2664000"/>
                <a:gd name="connsiteX2" fmla="*/ 1568295 w 7397917"/>
                <a:gd name="connsiteY2" fmla="*/ 0 h 2664000"/>
                <a:gd name="connsiteX3" fmla="*/ 7361858 w 7397917"/>
                <a:gd name="connsiteY3" fmla="*/ 0 h 2664000"/>
                <a:gd name="connsiteX4" fmla="*/ 7392848 w 7397917"/>
                <a:gd name="connsiteY4" fmla="*/ 54319 h 2664000"/>
                <a:gd name="connsiteX5" fmla="*/ 5860613 w 7397917"/>
                <a:gd name="connsiteY5" fmla="*/ 2646320 h 2664000"/>
                <a:gd name="connsiteX6" fmla="*/ 5829624 w 7397917"/>
                <a:gd name="connsiteY6" fmla="*/ 2664000 h 2664000"/>
                <a:gd name="connsiteX7" fmla="*/ 36060 w 7397917"/>
                <a:gd name="connsiteY7" fmla="*/ 2664000 h 2664000"/>
                <a:gd name="connsiteX8" fmla="*/ 5069 w 7397917"/>
                <a:gd name="connsiteY8" fmla="*/ 2609681 h 26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7917" h="2664000">
                  <a:moveTo>
                    <a:pt x="5069" y="2609681"/>
                  </a:moveTo>
                  <a:lnTo>
                    <a:pt x="1537304" y="17680"/>
                  </a:lnTo>
                  <a:cubicBezTo>
                    <a:pt x="1543784" y="6719"/>
                    <a:pt x="1555561" y="0"/>
                    <a:pt x="1568295" y="0"/>
                  </a:cubicBezTo>
                  <a:lnTo>
                    <a:pt x="7361858" y="0"/>
                  </a:lnTo>
                  <a:cubicBezTo>
                    <a:pt x="7389748" y="0"/>
                    <a:pt x="7407041" y="30310"/>
                    <a:pt x="7392848" y="54319"/>
                  </a:cubicBezTo>
                  <a:lnTo>
                    <a:pt x="5860613" y="2646320"/>
                  </a:lnTo>
                  <a:cubicBezTo>
                    <a:pt x="5854134" y="2657282"/>
                    <a:pt x="5842357" y="2664000"/>
                    <a:pt x="5829624" y="2664000"/>
                  </a:cubicBezTo>
                  <a:lnTo>
                    <a:pt x="36060" y="2664000"/>
                  </a:lnTo>
                  <a:cubicBezTo>
                    <a:pt x="8169" y="2664000"/>
                    <a:pt x="-9123" y="2633690"/>
                    <a:pt x="5069" y="2609681"/>
                  </a:cubicBezTo>
                </a:path>
              </a:pathLst>
            </a:custGeom>
            <a:blipFill dpi="0" rotWithShape="1">
              <a:blip r:embed="rId5" cstate="hqprint"/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 panose="020B0502040204020203" charset="-122"/>
              </a:endParaRPr>
            </a:p>
          </p:txBody>
        </p:sp>
      </p:grpSp>
      <p:sp>
        <p:nvSpPr>
          <p:cNvPr id="102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846517" y="1977432"/>
            <a:ext cx="4468432" cy="4843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800" b="0" dirty="0"/>
            </a:lvl1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103" name="文本占位符 65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662264"/>
            <a:ext cx="4654549" cy="2314748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>
            <a:lvl1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点击输入您的论据</a:t>
            </a:r>
            <a:endParaRPr lang="en-US" altLang="zh-CN" dirty="0"/>
          </a:p>
          <a:p>
            <a:pPr marL="0" lvl="0"/>
            <a:r>
              <a:rPr lang="zh-CN" altLang="en-US" dirty="0"/>
              <a:t>回车自动排版</a:t>
            </a:r>
            <a:endParaRPr lang="en-US" altLang="zh-CN" dirty="0"/>
          </a:p>
          <a:p>
            <a:pPr marL="0" lvl="0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6090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9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cxnSp>
        <p:nvCxnSpPr>
          <p:cNvPr id="65" name="直接连接符 64"/>
          <p:cNvCxnSpPr/>
          <p:nvPr userDrawn="1"/>
        </p:nvCxnSpPr>
        <p:spPr>
          <a:xfrm>
            <a:off x="4479612" y="4742196"/>
            <a:ext cx="0" cy="891653"/>
          </a:xfrm>
          <a:prstGeom prst="line">
            <a:avLst/>
          </a:prstGeom>
          <a:ln w="12700" cap="rnd">
            <a:solidFill>
              <a:schemeClr val="tx1"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/>
          <p:cNvSpPr>
            <a:spLocks noGrp="1"/>
          </p:cNvSpPr>
          <p:nvPr>
            <p:ph type="body" sz="quarter" idx="15" hasCustomPrompt="1"/>
          </p:nvPr>
        </p:nvSpPr>
        <p:spPr>
          <a:xfrm>
            <a:off x="1400094" y="4453677"/>
            <a:ext cx="2879805" cy="1455833"/>
          </a:xfrm>
          <a:prstGeom prst="rect">
            <a:avLst/>
          </a:prstGeom>
        </p:spPr>
        <p:txBody>
          <a:bodyPr l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800" kern="1200" dirty="0">
                <a:solidFill>
                  <a:schemeClr val="tx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陈述你的观点</a:t>
            </a:r>
          </a:p>
        </p:txBody>
      </p:sp>
      <p:cxnSp>
        <p:nvCxnSpPr>
          <p:cNvPr id="70" name="直接连接符 69"/>
          <p:cNvCxnSpPr/>
          <p:nvPr/>
        </p:nvCxnSpPr>
        <p:spPr>
          <a:xfrm>
            <a:off x="3926625" y="3072240"/>
            <a:ext cx="684000" cy="0"/>
          </a:xfrm>
          <a:prstGeom prst="line">
            <a:avLst/>
          </a:prstGeom>
          <a:ln cap="rnd"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3">
                    <a:alpha val="1000"/>
                  </a:schemeClr>
                </a:gs>
              </a:gsLst>
              <a:lin ang="0" scaled="0"/>
            </a:gra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7584345" y="3072240"/>
            <a:ext cx="684000" cy="0"/>
          </a:xfrm>
          <a:prstGeom prst="line">
            <a:avLst/>
          </a:prstGeom>
          <a:ln cap="rnd"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3">
                    <a:alpha val="1000"/>
                  </a:schemeClr>
                </a:gs>
              </a:gsLst>
              <a:lin ang="0" scaled="0"/>
            </a:gra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图片占位符 99"/>
          <p:cNvSpPr>
            <a:spLocks noGrp="1"/>
          </p:cNvSpPr>
          <p:nvPr>
            <p:ph type="pic" sz="quarter" idx="17" hasCustomPrompt="1"/>
          </p:nvPr>
        </p:nvSpPr>
        <p:spPr>
          <a:xfrm>
            <a:off x="1069770" y="2130528"/>
            <a:ext cx="2739990" cy="1859272"/>
          </a:xfrm>
          <a:custGeom>
            <a:avLst/>
            <a:gdLst>
              <a:gd name="connsiteX0" fmla="*/ 60410 w 2033488"/>
              <a:gd name="connsiteY0" fmla="*/ 0 h 1379862"/>
              <a:gd name="connsiteX1" fmla="*/ 1973078 w 2033488"/>
              <a:gd name="connsiteY1" fmla="*/ 0 h 1379862"/>
              <a:gd name="connsiteX2" fmla="*/ 2033488 w 2033488"/>
              <a:gd name="connsiteY2" fmla="*/ 60410 h 1379862"/>
              <a:gd name="connsiteX3" fmla="*/ 2033488 w 2033488"/>
              <a:gd name="connsiteY3" fmla="*/ 1319452 h 1379862"/>
              <a:gd name="connsiteX4" fmla="*/ 1973078 w 2033488"/>
              <a:gd name="connsiteY4" fmla="*/ 1379862 h 1379862"/>
              <a:gd name="connsiteX5" fmla="*/ 60410 w 2033488"/>
              <a:gd name="connsiteY5" fmla="*/ 1379862 h 1379862"/>
              <a:gd name="connsiteX6" fmla="*/ 0 w 2033488"/>
              <a:gd name="connsiteY6" fmla="*/ 1319452 h 1379862"/>
              <a:gd name="connsiteX7" fmla="*/ 0 w 2033488"/>
              <a:gd name="connsiteY7" fmla="*/ 60410 h 1379862"/>
              <a:gd name="connsiteX8" fmla="*/ 60410 w 2033488"/>
              <a:gd name="connsiteY8" fmla="*/ 0 h 137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3488" h="1379862">
                <a:moveTo>
                  <a:pt x="60410" y="0"/>
                </a:moveTo>
                <a:lnTo>
                  <a:pt x="1973078" y="0"/>
                </a:lnTo>
                <a:cubicBezTo>
                  <a:pt x="2006442" y="0"/>
                  <a:pt x="2033488" y="27046"/>
                  <a:pt x="2033488" y="60410"/>
                </a:cubicBezTo>
                <a:lnTo>
                  <a:pt x="2033488" y="1319452"/>
                </a:lnTo>
                <a:cubicBezTo>
                  <a:pt x="2033488" y="1352816"/>
                  <a:pt x="2006442" y="1379862"/>
                  <a:pt x="1973078" y="1379862"/>
                </a:cubicBezTo>
                <a:lnTo>
                  <a:pt x="60410" y="1379862"/>
                </a:lnTo>
                <a:cubicBezTo>
                  <a:pt x="27046" y="1379862"/>
                  <a:pt x="0" y="1352816"/>
                  <a:pt x="0" y="1319452"/>
                </a:cubicBezTo>
                <a:lnTo>
                  <a:pt x="0" y="60410"/>
                </a:lnTo>
                <a:cubicBezTo>
                  <a:pt x="0" y="27046"/>
                  <a:pt x="27046" y="0"/>
                  <a:pt x="60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点击插入图片</a:t>
            </a:r>
          </a:p>
        </p:txBody>
      </p:sp>
      <p:sp>
        <p:nvSpPr>
          <p:cNvPr id="101" name="图片占位符 100"/>
          <p:cNvSpPr>
            <a:spLocks noGrp="1"/>
          </p:cNvSpPr>
          <p:nvPr>
            <p:ph type="pic" sz="quarter" idx="18" hasCustomPrompt="1"/>
          </p:nvPr>
        </p:nvSpPr>
        <p:spPr>
          <a:xfrm>
            <a:off x="4727490" y="2130528"/>
            <a:ext cx="2739990" cy="1859272"/>
          </a:xfrm>
          <a:custGeom>
            <a:avLst/>
            <a:gdLst>
              <a:gd name="connsiteX0" fmla="*/ 60410 w 2033488"/>
              <a:gd name="connsiteY0" fmla="*/ 0 h 1379862"/>
              <a:gd name="connsiteX1" fmla="*/ 1973078 w 2033488"/>
              <a:gd name="connsiteY1" fmla="*/ 0 h 1379862"/>
              <a:gd name="connsiteX2" fmla="*/ 2033488 w 2033488"/>
              <a:gd name="connsiteY2" fmla="*/ 60410 h 1379862"/>
              <a:gd name="connsiteX3" fmla="*/ 2033488 w 2033488"/>
              <a:gd name="connsiteY3" fmla="*/ 1319452 h 1379862"/>
              <a:gd name="connsiteX4" fmla="*/ 1973078 w 2033488"/>
              <a:gd name="connsiteY4" fmla="*/ 1379862 h 1379862"/>
              <a:gd name="connsiteX5" fmla="*/ 60410 w 2033488"/>
              <a:gd name="connsiteY5" fmla="*/ 1379862 h 1379862"/>
              <a:gd name="connsiteX6" fmla="*/ 0 w 2033488"/>
              <a:gd name="connsiteY6" fmla="*/ 1319452 h 1379862"/>
              <a:gd name="connsiteX7" fmla="*/ 0 w 2033488"/>
              <a:gd name="connsiteY7" fmla="*/ 60410 h 1379862"/>
              <a:gd name="connsiteX8" fmla="*/ 60410 w 2033488"/>
              <a:gd name="connsiteY8" fmla="*/ 0 h 137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3488" h="1379862">
                <a:moveTo>
                  <a:pt x="60410" y="0"/>
                </a:moveTo>
                <a:lnTo>
                  <a:pt x="1973078" y="0"/>
                </a:lnTo>
                <a:cubicBezTo>
                  <a:pt x="2006442" y="0"/>
                  <a:pt x="2033488" y="27046"/>
                  <a:pt x="2033488" y="60410"/>
                </a:cubicBezTo>
                <a:lnTo>
                  <a:pt x="2033488" y="1319452"/>
                </a:lnTo>
                <a:cubicBezTo>
                  <a:pt x="2033488" y="1352816"/>
                  <a:pt x="2006442" y="1379862"/>
                  <a:pt x="1973078" y="1379862"/>
                </a:cubicBezTo>
                <a:lnTo>
                  <a:pt x="60410" y="1379862"/>
                </a:lnTo>
                <a:cubicBezTo>
                  <a:pt x="27046" y="1379862"/>
                  <a:pt x="0" y="1352816"/>
                  <a:pt x="0" y="1319452"/>
                </a:cubicBezTo>
                <a:lnTo>
                  <a:pt x="0" y="60410"/>
                </a:lnTo>
                <a:cubicBezTo>
                  <a:pt x="0" y="27046"/>
                  <a:pt x="27046" y="0"/>
                  <a:pt x="60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点击插入图片</a:t>
            </a:r>
          </a:p>
        </p:txBody>
      </p:sp>
      <p:sp>
        <p:nvSpPr>
          <p:cNvPr id="102" name="图片占位符 101"/>
          <p:cNvSpPr>
            <a:spLocks noGrp="1"/>
          </p:cNvSpPr>
          <p:nvPr>
            <p:ph type="pic" sz="quarter" idx="19" hasCustomPrompt="1"/>
          </p:nvPr>
        </p:nvSpPr>
        <p:spPr>
          <a:xfrm>
            <a:off x="8385210" y="2130528"/>
            <a:ext cx="2739990" cy="1859272"/>
          </a:xfrm>
          <a:custGeom>
            <a:avLst/>
            <a:gdLst>
              <a:gd name="connsiteX0" fmla="*/ 60410 w 2033488"/>
              <a:gd name="connsiteY0" fmla="*/ 0 h 1379862"/>
              <a:gd name="connsiteX1" fmla="*/ 1973078 w 2033488"/>
              <a:gd name="connsiteY1" fmla="*/ 0 h 1379862"/>
              <a:gd name="connsiteX2" fmla="*/ 2033488 w 2033488"/>
              <a:gd name="connsiteY2" fmla="*/ 60410 h 1379862"/>
              <a:gd name="connsiteX3" fmla="*/ 2033488 w 2033488"/>
              <a:gd name="connsiteY3" fmla="*/ 1319452 h 1379862"/>
              <a:gd name="connsiteX4" fmla="*/ 1973078 w 2033488"/>
              <a:gd name="connsiteY4" fmla="*/ 1379862 h 1379862"/>
              <a:gd name="connsiteX5" fmla="*/ 60410 w 2033488"/>
              <a:gd name="connsiteY5" fmla="*/ 1379862 h 1379862"/>
              <a:gd name="connsiteX6" fmla="*/ 0 w 2033488"/>
              <a:gd name="connsiteY6" fmla="*/ 1319452 h 1379862"/>
              <a:gd name="connsiteX7" fmla="*/ 0 w 2033488"/>
              <a:gd name="connsiteY7" fmla="*/ 60410 h 1379862"/>
              <a:gd name="connsiteX8" fmla="*/ 60410 w 2033488"/>
              <a:gd name="connsiteY8" fmla="*/ 0 h 137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3488" h="1379862">
                <a:moveTo>
                  <a:pt x="60410" y="0"/>
                </a:moveTo>
                <a:lnTo>
                  <a:pt x="1973078" y="0"/>
                </a:lnTo>
                <a:cubicBezTo>
                  <a:pt x="2006442" y="0"/>
                  <a:pt x="2033488" y="27046"/>
                  <a:pt x="2033488" y="60410"/>
                </a:cubicBezTo>
                <a:lnTo>
                  <a:pt x="2033488" y="1319452"/>
                </a:lnTo>
                <a:cubicBezTo>
                  <a:pt x="2033488" y="1352816"/>
                  <a:pt x="2006442" y="1379862"/>
                  <a:pt x="1973078" y="1379862"/>
                </a:cubicBezTo>
                <a:lnTo>
                  <a:pt x="60410" y="1379862"/>
                </a:lnTo>
                <a:cubicBezTo>
                  <a:pt x="27046" y="1379862"/>
                  <a:pt x="0" y="1352816"/>
                  <a:pt x="0" y="1319452"/>
                </a:cubicBezTo>
                <a:lnTo>
                  <a:pt x="0" y="60410"/>
                </a:lnTo>
                <a:cubicBezTo>
                  <a:pt x="0" y="27046"/>
                  <a:pt x="27046" y="0"/>
                  <a:pt x="60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点击插入图片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1899223" y="1584706"/>
            <a:ext cx="10810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400" b="0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关键词</a:t>
            </a:r>
          </a:p>
        </p:txBody>
      </p:sp>
      <p:sp>
        <p:nvSpPr>
          <p:cNvPr id="105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5566966" y="1584706"/>
            <a:ext cx="10810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关键词</a:t>
            </a:r>
          </a:p>
        </p:txBody>
      </p:sp>
      <p:sp>
        <p:nvSpPr>
          <p:cNvPr id="106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9211692" y="1584706"/>
            <a:ext cx="10810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关键词</a:t>
            </a:r>
          </a:p>
        </p:txBody>
      </p:sp>
      <p:cxnSp>
        <p:nvCxnSpPr>
          <p:cNvPr id="107" name="直接连接符 106"/>
          <p:cNvCxnSpPr/>
          <p:nvPr userDrawn="1"/>
        </p:nvCxnSpPr>
        <p:spPr>
          <a:xfrm>
            <a:off x="2330009" y="1900108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/>
        </p:nvCxnSpPr>
        <p:spPr>
          <a:xfrm>
            <a:off x="5986244" y="1900108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/>
        </p:nvCxnSpPr>
        <p:spPr>
          <a:xfrm>
            <a:off x="9642478" y="1900108"/>
            <a:ext cx="219513" cy="0"/>
          </a:xfrm>
          <a:prstGeom prst="line">
            <a:avLst/>
          </a:prstGeom>
          <a:ln w="22225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4842498" y="4453676"/>
            <a:ext cx="6254750" cy="1455833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2pPr>
            <a:lvl3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3pPr>
            <a:lvl4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4pPr>
            <a:lvl5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5pPr>
          </a:lstStyle>
          <a:p>
            <a:pPr marL="71755" indent="-179705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1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</a:t>
            </a:r>
          </a:p>
          <a:p>
            <a:pPr marL="71755" indent="-179705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2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XXXXXXXXXXXXXXXXXXXXXXXXX</a:t>
            </a:r>
          </a:p>
          <a:p>
            <a:pPr marL="71755" indent="-179705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论据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3</a:t>
            </a:r>
            <a:r>
              <a:rPr lang="zh-CN" altLang="en-US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：</a:t>
            </a:r>
            <a:r>
              <a:rPr lang="en-US" altLang="zh-CN" sz="20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XXXXXXXXXXXXX</a:t>
            </a:r>
            <a:endParaRPr lang="zh-CN" altLang="en-US" sz="20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28733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图片占位符 113"/>
          <p:cNvSpPr>
            <a:spLocks noGrp="1"/>
          </p:cNvSpPr>
          <p:nvPr>
            <p:ph type="pic" sz="quarter" idx="13" hasCustomPrompt="1"/>
          </p:nvPr>
        </p:nvSpPr>
        <p:spPr>
          <a:xfrm>
            <a:off x="1542225" y="1600199"/>
            <a:ext cx="2511267" cy="1704068"/>
          </a:xfrm>
          <a:custGeom>
            <a:avLst/>
            <a:gdLst>
              <a:gd name="connsiteX0" fmla="*/ 74604 w 2511267"/>
              <a:gd name="connsiteY0" fmla="*/ 0 h 1704068"/>
              <a:gd name="connsiteX1" fmla="*/ 2436663 w 2511267"/>
              <a:gd name="connsiteY1" fmla="*/ 0 h 1704068"/>
              <a:gd name="connsiteX2" fmla="*/ 2511267 w 2511267"/>
              <a:gd name="connsiteY2" fmla="*/ 74604 h 1704068"/>
              <a:gd name="connsiteX3" fmla="*/ 2511267 w 2511267"/>
              <a:gd name="connsiteY3" fmla="*/ 1629465 h 1704068"/>
              <a:gd name="connsiteX4" fmla="*/ 2436663 w 2511267"/>
              <a:gd name="connsiteY4" fmla="*/ 1704068 h 1704068"/>
              <a:gd name="connsiteX5" fmla="*/ 74604 w 2511267"/>
              <a:gd name="connsiteY5" fmla="*/ 1704068 h 1704068"/>
              <a:gd name="connsiteX6" fmla="*/ 0 w 2511267"/>
              <a:gd name="connsiteY6" fmla="*/ 1629465 h 1704068"/>
              <a:gd name="connsiteX7" fmla="*/ 0 w 2511267"/>
              <a:gd name="connsiteY7" fmla="*/ 74604 h 1704068"/>
              <a:gd name="connsiteX8" fmla="*/ 74604 w 2511267"/>
              <a:gd name="connsiteY8" fmla="*/ 0 h 17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267" h="1704068">
                <a:moveTo>
                  <a:pt x="74604" y="0"/>
                </a:moveTo>
                <a:lnTo>
                  <a:pt x="2436663" y="0"/>
                </a:lnTo>
                <a:cubicBezTo>
                  <a:pt x="2477867" y="0"/>
                  <a:pt x="2511267" y="33401"/>
                  <a:pt x="2511267" y="74604"/>
                </a:cubicBezTo>
                <a:lnTo>
                  <a:pt x="2511267" y="1629465"/>
                </a:lnTo>
                <a:cubicBezTo>
                  <a:pt x="2511267" y="1670668"/>
                  <a:pt x="2477867" y="1704068"/>
                  <a:pt x="2436663" y="1704068"/>
                </a:cubicBezTo>
                <a:lnTo>
                  <a:pt x="74604" y="1704068"/>
                </a:lnTo>
                <a:cubicBezTo>
                  <a:pt x="33401" y="1704068"/>
                  <a:pt x="0" y="1670668"/>
                  <a:pt x="0" y="1629465"/>
                </a:cubicBezTo>
                <a:lnTo>
                  <a:pt x="0" y="74604"/>
                </a:lnTo>
                <a:cubicBezTo>
                  <a:pt x="0" y="33401"/>
                  <a:pt x="33401" y="0"/>
                  <a:pt x="7460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点击插入图片</a:t>
            </a:r>
          </a:p>
        </p:txBody>
      </p:sp>
      <p:sp>
        <p:nvSpPr>
          <p:cNvPr id="115" name="图片占位符 114"/>
          <p:cNvSpPr>
            <a:spLocks noGrp="1"/>
          </p:cNvSpPr>
          <p:nvPr>
            <p:ph type="pic" sz="quarter" idx="14" hasCustomPrompt="1"/>
          </p:nvPr>
        </p:nvSpPr>
        <p:spPr>
          <a:xfrm>
            <a:off x="3802561" y="2472406"/>
            <a:ext cx="2511267" cy="1704068"/>
          </a:xfrm>
          <a:custGeom>
            <a:avLst/>
            <a:gdLst>
              <a:gd name="connsiteX0" fmla="*/ 74604 w 2511267"/>
              <a:gd name="connsiteY0" fmla="*/ 0 h 1704068"/>
              <a:gd name="connsiteX1" fmla="*/ 2436663 w 2511267"/>
              <a:gd name="connsiteY1" fmla="*/ 0 h 1704068"/>
              <a:gd name="connsiteX2" fmla="*/ 2511267 w 2511267"/>
              <a:gd name="connsiteY2" fmla="*/ 74604 h 1704068"/>
              <a:gd name="connsiteX3" fmla="*/ 2511267 w 2511267"/>
              <a:gd name="connsiteY3" fmla="*/ 1629465 h 1704068"/>
              <a:gd name="connsiteX4" fmla="*/ 2436663 w 2511267"/>
              <a:gd name="connsiteY4" fmla="*/ 1704068 h 1704068"/>
              <a:gd name="connsiteX5" fmla="*/ 74604 w 2511267"/>
              <a:gd name="connsiteY5" fmla="*/ 1704068 h 1704068"/>
              <a:gd name="connsiteX6" fmla="*/ 0 w 2511267"/>
              <a:gd name="connsiteY6" fmla="*/ 1629465 h 1704068"/>
              <a:gd name="connsiteX7" fmla="*/ 0 w 2511267"/>
              <a:gd name="connsiteY7" fmla="*/ 74604 h 1704068"/>
              <a:gd name="connsiteX8" fmla="*/ 74604 w 2511267"/>
              <a:gd name="connsiteY8" fmla="*/ 0 h 17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267" h="1704068">
                <a:moveTo>
                  <a:pt x="74604" y="0"/>
                </a:moveTo>
                <a:lnTo>
                  <a:pt x="2436663" y="0"/>
                </a:lnTo>
                <a:cubicBezTo>
                  <a:pt x="2477867" y="0"/>
                  <a:pt x="2511267" y="33401"/>
                  <a:pt x="2511267" y="74604"/>
                </a:cubicBezTo>
                <a:lnTo>
                  <a:pt x="2511267" y="1629465"/>
                </a:lnTo>
                <a:cubicBezTo>
                  <a:pt x="2511267" y="1670668"/>
                  <a:pt x="2477867" y="1704068"/>
                  <a:pt x="2436663" y="1704068"/>
                </a:cubicBezTo>
                <a:lnTo>
                  <a:pt x="74604" y="1704068"/>
                </a:lnTo>
                <a:cubicBezTo>
                  <a:pt x="33401" y="1704068"/>
                  <a:pt x="0" y="1670668"/>
                  <a:pt x="0" y="1629465"/>
                </a:cubicBezTo>
                <a:lnTo>
                  <a:pt x="0" y="74604"/>
                </a:lnTo>
                <a:cubicBezTo>
                  <a:pt x="0" y="33401"/>
                  <a:pt x="33401" y="0"/>
                  <a:pt x="7460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点击插入图片</a:t>
            </a: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点击输入您的标题或观点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9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87" name="矩形: 圆角 86"/>
          <p:cNvSpPr/>
          <p:nvPr userDrawn="1"/>
        </p:nvSpPr>
        <p:spPr>
          <a:xfrm>
            <a:off x="4484062" y="1521378"/>
            <a:ext cx="487000" cy="487000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04" name="矩形: 圆角 103"/>
          <p:cNvSpPr/>
          <p:nvPr userDrawn="1"/>
        </p:nvSpPr>
        <p:spPr>
          <a:xfrm>
            <a:off x="1948271" y="4978137"/>
            <a:ext cx="575211" cy="575211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07" name="矩形: 圆角 106"/>
          <p:cNvSpPr/>
          <p:nvPr userDrawn="1"/>
        </p:nvSpPr>
        <p:spPr>
          <a:xfrm>
            <a:off x="858209" y="2249042"/>
            <a:ext cx="347994" cy="347994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08" name="矩形: 圆角 107"/>
          <p:cNvSpPr/>
          <p:nvPr userDrawn="1"/>
        </p:nvSpPr>
        <p:spPr>
          <a:xfrm>
            <a:off x="5731430" y="4306510"/>
            <a:ext cx="289806" cy="289806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09" name="矩形: 圆角 108"/>
          <p:cNvSpPr/>
          <p:nvPr userDrawn="1"/>
        </p:nvSpPr>
        <p:spPr>
          <a:xfrm>
            <a:off x="1168703" y="5596603"/>
            <a:ext cx="231391" cy="231391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10" name="矩形: 圆角 109"/>
          <p:cNvSpPr/>
          <p:nvPr userDrawn="1"/>
        </p:nvSpPr>
        <p:spPr>
          <a:xfrm>
            <a:off x="5351183" y="2133998"/>
            <a:ext cx="200147" cy="200147"/>
          </a:xfrm>
          <a:prstGeom prst="roundRect">
            <a:avLst>
              <a:gd name="adj" fmla="val 7676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111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7627800" y="1566637"/>
            <a:ext cx="3879830" cy="4843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800" b="0" dirty="0"/>
            </a:lvl1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112" name="文本占位符 65"/>
          <p:cNvSpPr>
            <a:spLocks noGrp="1"/>
          </p:cNvSpPr>
          <p:nvPr>
            <p:ph type="body" sz="quarter" idx="12" hasCustomPrompt="1"/>
          </p:nvPr>
        </p:nvSpPr>
        <p:spPr>
          <a:xfrm>
            <a:off x="7466199" y="2246540"/>
            <a:ext cx="4041431" cy="341594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>
            <a:lvl1pPr marL="71755" indent="-179705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点击输入您的论据</a:t>
            </a:r>
            <a:endParaRPr lang="en-US" altLang="zh-CN" dirty="0"/>
          </a:p>
          <a:p>
            <a:pPr marL="0" lvl="0"/>
            <a:r>
              <a:rPr lang="zh-CN" altLang="en-US" dirty="0"/>
              <a:t>回车自动排版</a:t>
            </a:r>
            <a:endParaRPr lang="en-US" altLang="zh-CN" dirty="0"/>
          </a:p>
          <a:p>
            <a:pPr marL="0" lvl="0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13" name="直接连接符 112"/>
          <p:cNvCxnSpPr/>
          <p:nvPr userDrawn="1"/>
        </p:nvCxnSpPr>
        <p:spPr>
          <a:xfrm>
            <a:off x="6968812" y="2108240"/>
            <a:ext cx="0" cy="3327360"/>
          </a:xfrm>
          <a:prstGeom prst="line">
            <a:avLst/>
          </a:prstGeom>
          <a:ln w="12700" cap="rnd">
            <a:solidFill>
              <a:schemeClr val="tx1"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图片占位符 115"/>
          <p:cNvSpPr>
            <a:spLocks noGrp="1"/>
          </p:cNvSpPr>
          <p:nvPr>
            <p:ph type="pic" sz="quarter" idx="15" hasCustomPrompt="1"/>
          </p:nvPr>
        </p:nvSpPr>
        <p:spPr>
          <a:xfrm>
            <a:off x="955271" y="3144397"/>
            <a:ext cx="2511267" cy="1704068"/>
          </a:xfrm>
          <a:custGeom>
            <a:avLst/>
            <a:gdLst>
              <a:gd name="connsiteX0" fmla="*/ 74604 w 2511267"/>
              <a:gd name="connsiteY0" fmla="*/ 0 h 1704068"/>
              <a:gd name="connsiteX1" fmla="*/ 2436663 w 2511267"/>
              <a:gd name="connsiteY1" fmla="*/ 0 h 1704068"/>
              <a:gd name="connsiteX2" fmla="*/ 2511267 w 2511267"/>
              <a:gd name="connsiteY2" fmla="*/ 74604 h 1704068"/>
              <a:gd name="connsiteX3" fmla="*/ 2511267 w 2511267"/>
              <a:gd name="connsiteY3" fmla="*/ 1629465 h 1704068"/>
              <a:gd name="connsiteX4" fmla="*/ 2436663 w 2511267"/>
              <a:gd name="connsiteY4" fmla="*/ 1704068 h 1704068"/>
              <a:gd name="connsiteX5" fmla="*/ 74604 w 2511267"/>
              <a:gd name="connsiteY5" fmla="*/ 1704068 h 1704068"/>
              <a:gd name="connsiteX6" fmla="*/ 0 w 2511267"/>
              <a:gd name="connsiteY6" fmla="*/ 1629465 h 1704068"/>
              <a:gd name="connsiteX7" fmla="*/ 0 w 2511267"/>
              <a:gd name="connsiteY7" fmla="*/ 74604 h 1704068"/>
              <a:gd name="connsiteX8" fmla="*/ 74604 w 2511267"/>
              <a:gd name="connsiteY8" fmla="*/ 0 h 17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267" h="1704068">
                <a:moveTo>
                  <a:pt x="74604" y="0"/>
                </a:moveTo>
                <a:lnTo>
                  <a:pt x="2436663" y="0"/>
                </a:lnTo>
                <a:cubicBezTo>
                  <a:pt x="2477867" y="0"/>
                  <a:pt x="2511267" y="33401"/>
                  <a:pt x="2511267" y="74604"/>
                </a:cubicBezTo>
                <a:lnTo>
                  <a:pt x="2511267" y="1629465"/>
                </a:lnTo>
                <a:cubicBezTo>
                  <a:pt x="2511267" y="1670668"/>
                  <a:pt x="2477867" y="1704068"/>
                  <a:pt x="2436663" y="1704068"/>
                </a:cubicBezTo>
                <a:lnTo>
                  <a:pt x="74604" y="1704068"/>
                </a:lnTo>
                <a:cubicBezTo>
                  <a:pt x="33401" y="1704068"/>
                  <a:pt x="0" y="1670668"/>
                  <a:pt x="0" y="1629465"/>
                </a:cubicBezTo>
                <a:lnTo>
                  <a:pt x="0" y="74604"/>
                </a:lnTo>
                <a:cubicBezTo>
                  <a:pt x="0" y="33401"/>
                  <a:pt x="33401" y="0"/>
                  <a:pt x="7460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点击插入图片</a:t>
            </a:r>
          </a:p>
        </p:txBody>
      </p:sp>
      <p:sp>
        <p:nvSpPr>
          <p:cNvPr id="117" name="图片占位符 116"/>
          <p:cNvSpPr>
            <a:spLocks noGrp="1"/>
          </p:cNvSpPr>
          <p:nvPr>
            <p:ph type="pic" sz="quarter" idx="16" hasCustomPrompt="1"/>
          </p:nvPr>
        </p:nvSpPr>
        <p:spPr>
          <a:xfrm>
            <a:off x="3052151" y="3958419"/>
            <a:ext cx="2511267" cy="1704068"/>
          </a:xfrm>
          <a:custGeom>
            <a:avLst/>
            <a:gdLst>
              <a:gd name="connsiteX0" fmla="*/ 74604 w 2511267"/>
              <a:gd name="connsiteY0" fmla="*/ 0 h 1704068"/>
              <a:gd name="connsiteX1" fmla="*/ 2436663 w 2511267"/>
              <a:gd name="connsiteY1" fmla="*/ 0 h 1704068"/>
              <a:gd name="connsiteX2" fmla="*/ 2511267 w 2511267"/>
              <a:gd name="connsiteY2" fmla="*/ 74604 h 1704068"/>
              <a:gd name="connsiteX3" fmla="*/ 2511267 w 2511267"/>
              <a:gd name="connsiteY3" fmla="*/ 1629465 h 1704068"/>
              <a:gd name="connsiteX4" fmla="*/ 2436663 w 2511267"/>
              <a:gd name="connsiteY4" fmla="*/ 1704068 h 1704068"/>
              <a:gd name="connsiteX5" fmla="*/ 74604 w 2511267"/>
              <a:gd name="connsiteY5" fmla="*/ 1704068 h 1704068"/>
              <a:gd name="connsiteX6" fmla="*/ 0 w 2511267"/>
              <a:gd name="connsiteY6" fmla="*/ 1629465 h 1704068"/>
              <a:gd name="connsiteX7" fmla="*/ 0 w 2511267"/>
              <a:gd name="connsiteY7" fmla="*/ 74604 h 1704068"/>
              <a:gd name="connsiteX8" fmla="*/ 74604 w 2511267"/>
              <a:gd name="connsiteY8" fmla="*/ 0 h 170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267" h="1704068">
                <a:moveTo>
                  <a:pt x="74604" y="0"/>
                </a:moveTo>
                <a:lnTo>
                  <a:pt x="2436663" y="0"/>
                </a:lnTo>
                <a:cubicBezTo>
                  <a:pt x="2477867" y="0"/>
                  <a:pt x="2511267" y="33401"/>
                  <a:pt x="2511267" y="74604"/>
                </a:cubicBezTo>
                <a:lnTo>
                  <a:pt x="2511267" y="1629465"/>
                </a:lnTo>
                <a:cubicBezTo>
                  <a:pt x="2511267" y="1670668"/>
                  <a:pt x="2477867" y="1704068"/>
                  <a:pt x="2436663" y="1704068"/>
                </a:cubicBezTo>
                <a:lnTo>
                  <a:pt x="74604" y="1704068"/>
                </a:lnTo>
                <a:cubicBezTo>
                  <a:pt x="33401" y="1704068"/>
                  <a:pt x="0" y="1670668"/>
                  <a:pt x="0" y="1629465"/>
                </a:cubicBezTo>
                <a:lnTo>
                  <a:pt x="0" y="74604"/>
                </a:lnTo>
                <a:cubicBezTo>
                  <a:pt x="0" y="33401"/>
                  <a:pt x="33401" y="0"/>
                  <a:pt x="7460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8000">
                <a:schemeClr val="accent3"/>
              </a:gs>
            </a:gsLst>
            <a:lin ang="5400000" scaled="1"/>
          </a:gradFill>
          <a:ln w="12700">
            <a:noFill/>
          </a:ln>
          <a:effectLst>
            <a:outerShdw blurRad="63500" dist="25400" algn="ctr" rotWithShape="0">
              <a:schemeClr val="accent3">
                <a:alpha val="20000"/>
              </a:schemeClr>
            </a:outerShdw>
          </a:effectLst>
        </p:spPr>
        <p:txBody>
          <a:bodyPr wrap="square" anchor="ctr" anchorCtr="0">
            <a:noAutofit/>
          </a:bodyPr>
          <a:lstStyle>
            <a:lvl1pPr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4790928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空间空白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306513" y="1434491"/>
            <a:ext cx="9578975" cy="431323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>
                <a:solidFill>
                  <a:schemeClr val="tx1">
                    <a:alpha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本页为空白页，保留了与其他页面统一的设计元素</a:t>
            </a:r>
            <a:endParaRPr lang="en-US" altLang="zh-CN" dirty="0"/>
          </a:p>
          <a:p>
            <a:pPr lvl="0"/>
            <a:r>
              <a:rPr lang="zh-CN" altLang="en-US" dirty="0"/>
              <a:t>您可以自由排版</a:t>
            </a:r>
          </a:p>
        </p:txBody>
      </p:sp>
    </p:spTree>
    <p:extLst>
      <p:ext uri="{BB962C8B-B14F-4D97-AF65-F5344CB8AC3E}">
        <p14:creationId xmlns:p14="http://schemas.microsoft.com/office/powerpoint/2010/main" val="26221468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空间空白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图形 11"/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/>
          <p:cNvCxnSpPr/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/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sp>
        <p:nvSpPr>
          <p:cNvPr id="43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306513" y="1434491"/>
            <a:ext cx="9578975" cy="431323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>
                <a:solidFill>
                  <a:schemeClr val="tx1">
                    <a:alpha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本页为（更大的）空白页</a:t>
            </a:r>
            <a:endParaRPr lang="en-US" altLang="zh-CN" dirty="0"/>
          </a:p>
          <a:p>
            <a:pPr lvl="0"/>
            <a:r>
              <a:rPr lang="zh-CN" altLang="en-US" dirty="0"/>
              <a:t>保留了与其他页面统一的设计元素，您可以自由排版</a:t>
            </a:r>
          </a:p>
        </p:txBody>
      </p:sp>
    </p:spTree>
    <p:extLst>
      <p:ext uri="{BB962C8B-B14F-4D97-AF65-F5344CB8AC3E}">
        <p14:creationId xmlns:p14="http://schemas.microsoft.com/office/powerpoint/2010/main" val="19862919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反白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草地上的建筑&#10;&#10;描述已自动生成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图形 11"/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bg1">
              <a:alpha val="50000"/>
            </a:schemeClr>
          </a:solidFill>
        </p:grpSpPr>
        <p:sp>
          <p:nvSpPr>
            <p:cNvPr id="69" name="任意多边形: 形状 68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  <a:solidFill>
            <a:schemeClr val="bg1"/>
          </a:solidFill>
        </p:grpSpPr>
        <p:sp>
          <p:nvSpPr>
            <p:cNvPr id="100" name="平行四边形 99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01" name="平行四边形 100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02" name="平行四边形 101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cxnSp>
        <p:nvCxnSpPr>
          <p:cNvPr id="103" name="直接连接符 102"/>
          <p:cNvCxnSpPr/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bg1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任意多边形: 形状 103"/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bg1">
              <a:alpha val="50000"/>
            </a:schemeClr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5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solidFill>
                  <a:schemeClr val="bg1"/>
                </a:solidFill>
                <a:effectLst>
                  <a:outerShdw blurRad="63500" algn="ctr" rotWithShape="0">
                    <a:schemeClr val="accent3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106" name="标题 6"/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>
                <a:gradFill>
                  <a:gsLst>
                    <a:gs pos="21000">
                      <a:srgbClr val="F9FAFB"/>
                    </a:gs>
                    <a:gs pos="99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63500" algn="ctr" rotWithShape="0">
                    <a:prstClr val="black"/>
                  </a:outerShdw>
                </a:effectLst>
              </a:defRPr>
            </a:lvl1pPr>
          </a:lstStyle>
          <a:p>
            <a:r>
              <a:rPr lang="zh-CN" altLang="en-US" dirty="0"/>
              <a:t>输入本页结论性观点</a:t>
            </a:r>
          </a:p>
        </p:txBody>
      </p:sp>
      <p:sp>
        <p:nvSpPr>
          <p:cNvPr id="43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306513" y="1434491"/>
            <a:ext cx="9578975" cy="4313238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>
                    <a:alpha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适当在整个</a:t>
            </a:r>
            <a:r>
              <a:rPr lang="en-US" altLang="zh-CN" dirty="0"/>
              <a:t>PPT</a:t>
            </a:r>
            <a:r>
              <a:rPr lang="zh-CN" altLang="en-US" dirty="0"/>
              <a:t>中营造一些变化，本页为反白空白页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保留了与其他页面统一的设计元素，您可以自由排版</a:t>
            </a:r>
          </a:p>
        </p:txBody>
      </p:sp>
    </p:spTree>
    <p:extLst>
      <p:ext uri="{BB962C8B-B14F-4D97-AF65-F5344CB8AC3E}">
        <p14:creationId xmlns:p14="http://schemas.microsoft.com/office/powerpoint/2010/main" val="186180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D77AB7FC-B02A-4CAD-A9FF-66778486CB91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75">
            <a:extLst>
              <a:ext uri="{FF2B5EF4-FFF2-40B4-BE49-F238E27FC236}">
                <a16:creationId xmlns:a16="http://schemas.microsoft.com/office/drawing/2014/main" id="{F60D50D2-2408-4DFD-9D38-FF819C3E5F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8044" y="857721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 descr="图片包含 建筑, 户外, 砖, 前&#10;&#10;描述已自动生成">
            <a:extLst>
              <a:ext uri="{FF2B5EF4-FFF2-40B4-BE49-F238E27FC236}">
                <a16:creationId xmlns:a16="http://schemas.microsoft.com/office/drawing/2014/main" id="{08D5581D-6D13-4A13-B668-680E85071E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444514" cy="6858000"/>
          </a:xfrm>
          <a:custGeom>
            <a:avLst/>
            <a:gdLst>
              <a:gd name="connsiteX0" fmla="*/ 0 w 5881394"/>
              <a:gd name="connsiteY0" fmla="*/ 0 h 6858000"/>
              <a:gd name="connsiteX1" fmla="*/ 5881394 w 5881394"/>
              <a:gd name="connsiteY1" fmla="*/ 0 h 6858000"/>
              <a:gd name="connsiteX2" fmla="*/ 5881394 w 5881394"/>
              <a:gd name="connsiteY2" fmla="*/ 6858000 h 6858000"/>
              <a:gd name="connsiteX3" fmla="*/ 0 w 58813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1394" h="6858000">
                <a:moveTo>
                  <a:pt x="0" y="0"/>
                </a:moveTo>
                <a:lnTo>
                  <a:pt x="5881394" y="0"/>
                </a:lnTo>
                <a:lnTo>
                  <a:pt x="588139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C5B239-2C83-4CC1-A87D-86E3BAFCAF3B}"/>
              </a:ext>
            </a:extLst>
          </p:cNvPr>
          <p:cNvSpPr txBox="1"/>
          <p:nvPr userDrawn="1"/>
        </p:nvSpPr>
        <p:spPr>
          <a:xfrm rot="16200000">
            <a:off x="2141478" y="3044384"/>
            <a:ext cx="5820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CONTENTS</a:t>
            </a:r>
            <a:endParaRPr lang="zh-CN" altLang="en-US" sz="6600"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3D75A05-3938-4D73-9AF9-D85C16BD552D}"/>
              </a:ext>
            </a:extLst>
          </p:cNvPr>
          <p:cNvGrpSpPr/>
          <p:nvPr userDrawn="1"/>
        </p:nvGrpSpPr>
        <p:grpSpPr>
          <a:xfrm>
            <a:off x="5444514" y="0"/>
            <a:ext cx="429507" cy="6858000"/>
            <a:chOff x="5883725" y="0"/>
            <a:chExt cx="429507" cy="6858000"/>
          </a:xfrm>
          <a:effectLst>
            <a:outerShdw blurRad="76200" dist="50800" algn="l" rotWithShape="0">
              <a:schemeClr val="accent3">
                <a:alpha val="20000"/>
              </a:schemeClr>
            </a:outerShdw>
          </a:effectLst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E1368CE8-C62D-47ED-9C4C-C1A024E48259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669479" y="3214246"/>
              <a:ext cx="6858000" cy="429507"/>
            </a:xfrm>
            <a:custGeom>
              <a:avLst/>
              <a:gdLst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2020148 w 6858000"/>
                <a:gd name="connsiteY13" fmla="*/ 0 h 432000"/>
                <a:gd name="connsiteX14" fmla="*/ 1813578 w 6858000"/>
                <a:gd name="connsiteY14" fmla="*/ 0 h 432000"/>
                <a:gd name="connsiteX15" fmla="*/ 1813578 w 6858000"/>
                <a:gd name="connsiteY15" fmla="*/ 239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2020148 w 6858000"/>
                <a:gd name="connsiteY13" fmla="*/ 0 h 432000"/>
                <a:gd name="connsiteX14" fmla="*/ 1813578 w 6858000"/>
                <a:gd name="connsiteY14" fmla="*/ 0 h 432000"/>
                <a:gd name="connsiteX15" fmla="*/ 0 w 6858000"/>
                <a:gd name="connsiteY15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1813578 w 6858000"/>
                <a:gd name="connsiteY13" fmla="*/ 0 h 432000"/>
                <a:gd name="connsiteX14" fmla="*/ 0 w 6858000"/>
                <a:gd name="connsiteY14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0 w 6858000"/>
                <a:gd name="connsiteY13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2020148 w 6858000"/>
                <a:gd name="connsiteY3" fmla="*/ 432000 h 432000"/>
                <a:gd name="connsiteX4" fmla="*/ 4837852 w 6858000"/>
                <a:gd name="connsiteY4" fmla="*/ 432000 h 432000"/>
                <a:gd name="connsiteX5" fmla="*/ 4965700 w 6858000"/>
                <a:gd name="connsiteY5" fmla="*/ 432000 h 432000"/>
                <a:gd name="connsiteX6" fmla="*/ 4965700 w 6858000"/>
                <a:gd name="connsiteY6" fmla="*/ 431984 h 432000"/>
                <a:gd name="connsiteX7" fmla="*/ 6154667 w 6858000"/>
                <a:gd name="connsiteY7" fmla="*/ 431832 h 432000"/>
                <a:gd name="connsiteX8" fmla="*/ 6858000 w 6858000"/>
                <a:gd name="connsiteY8" fmla="*/ 2332 h 432000"/>
                <a:gd name="connsiteX9" fmla="*/ 4965700 w 6858000"/>
                <a:gd name="connsiteY9" fmla="*/ 148 h 432000"/>
                <a:gd name="connsiteX10" fmla="*/ 4965700 w 6858000"/>
                <a:gd name="connsiteY10" fmla="*/ 0 h 432000"/>
                <a:gd name="connsiteX11" fmla="*/ 4837852 w 6858000"/>
                <a:gd name="connsiteY11" fmla="*/ 0 h 432000"/>
                <a:gd name="connsiteX12" fmla="*/ 0 w 6858000"/>
                <a:gd name="connsiteY12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2020148 w 6858000"/>
                <a:gd name="connsiteY2" fmla="*/ 432000 h 432000"/>
                <a:gd name="connsiteX3" fmla="*/ 4837852 w 6858000"/>
                <a:gd name="connsiteY3" fmla="*/ 432000 h 432000"/>
                <a:gd name="connsiteX4" fmla="*/ 4965700 w 6858000"/>
                <a:gd name="connsiteY4" fmla="*/ 432000 h 432000"/>
                <a:gd name="connsiteX5" fmla="*/ 4965700 w 6858000"/>
                <a:gd name="connsiteY5" fmla="*/ 431984 h 432000"/>
                <a:gd name="connsiteX6" fmla="*/ 6154667 w 6858000"/>
                <a:gd name="connsiteY6" fmla="*/ 431832 h 432000"/>
                <a:gd name="connsiteX7" fmla="*/ 6858000 w 6858000"/>
                <a:gd name="connsiteY7" fmla="*/ 2332 h 432000"/>
                <a:gd name="connsiteX8" fmla="*/ 4965700 w 6858000"/>
                <a:gd name="connsiteY8" fmla="*/ 148 h 432000"/>
                <a:gd name="connsiteX9" fmla="*/ 4965700 w 6858000"/>
                <a:gd name="connsiteY9" fmla="*/ 0 h 432000"/>
                <a:gd name="connsiteX10" fmla="*/ 4837852 w 6858000"/>
                <a:gd name="connsiteY10" fmla="*/ 0 h 432000"/>
                <a:gd name="connsiteX11" fmla="*/ 0 w 6858000"/>
                <a:gd name="connsiteY11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4837852 w 6858000"/>
                <a:gd name="connsiteY2" fmla="*/ 432000 h 432000"/>
                <a:gd name="connsiteX3" fmla="*/ 4965700 w 6858000"/>
                <a:gd name="connsiteY3" fmla="*/ 432000 h 432000"/>
                <a:gd name="connsiteX4" fmla="*/ 4965700 w 6858000"/>
                <a:gd name="connsiteY4" fmla="*/ 431984 h 432000"/>
                <a:gd name="connsiteX5" fmla="*/ 6154667 w 6858000"/>
                <a:gd name="connsiteY5" fmla="*/ 431832 h 432000"/>
                <a:gd name="connsiteX6" fmla="*/ 6858000 w 6858000"/>
                <a:gd name="connsiteY6" fmla="*/ 2332 h 432000"/>
                <a:gd name="connsiteX7" fmla="*/ 4965700 w 6858000"/>
                <a:gd name="connsiteY7" fmla="*/ 148 h 432000"/>
                <a:gd name="connsiteX8" fmla="*/ 4965700 w 6858000"/>
                <a:gd name="connsiteY8" fmla="*/ 0 h 432000"/>
                <a:gd name="connsiteX9" fmla="*/ 4837852 w 6858000"/>
                <a:gd name="connsiteY9" fmla="*/ 0 h 432000"/>
                <a:gd name="connsiteX10" fmla="*/ 0 w 6858000"/>
                <a:gd name="connsiteY10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4837852 w 6858000"/>
                <a:gd name="connsiteY2" fmla="*/ 432000 h 432000"/>
                <a:gd name="connsiteX3" fmla="*/ 4965700 w 6858000"/>
                <a:gd name="connsiteY3" fmla="*/ 432000 h 432000"/>
                <a:gd name="connsiteX4" fmla="*/ 4965700 w 6858000"/>
                <a:gd name="connsiteY4" fmla="*/ 431984 h 432000"/>
                <a:gd name="connsiteX5" fmla="*/ 6154667 w 6858000"/>
                <a:gd name="connsiteY5" fmla="*/ 431832 h 432000"/>
                <a:gd name="connsiteX6" fmla="*/ 6858000 w 6858000"/>
                <a:gd name="connsiteY6" fmla="*/ 2332 h 432000"/>
                <a:gd name="connsiteX7" fmla="*/ 4965700 w 6858000"/>
                <a:gd name="connsiteY7" fmla="*/ 148 h 432000"/>
                <a:gd name="connsiteX8" fmla="*/ 4965700 w 6858000"/>
                <a:gd name="connsiteY8" fmla="*/ 0 h 432000"/>
                <a:gd name="connsiteX9" fmla="*/ 0 w 6858000"/>
                <a:gd name="connsiteY9" fmla="*/ 2332 h 432000"/>
                <a:gd name="connsiteX0" fmla="*/ 0 w 6858000"/>
                <a:gd name="connsiteY0" fmla="*/ 2184 h 431852"/>
                <a:gd name="connsiteX1" fmla="*/ 703333 w 6858000"/>
                <a:gd name="connsiteY1" fmla="*/ 431684 h 431852"/>
                <a:gd name="connsiteX2" fmla="*/ 4837852 w 6858000"/>
                <a:gd name="connsiteY2" fmla="*/ 431852 h 431852"/>
                <a:gd name="connsiteX3" fmla="*/ 4965700 w 6858000"/>
                <a:gd name="connsiteY3" fmla="*/ 431852 h 431852"/>
                <a:gd name="connsiteX4" fmla="*/ 4965700 w 6858000"/>
                <a:gd name="connsiteY4" fmla="*/ 431836 h 431852"/>
                <a:gd name="connsiteX5" fmla="*/ 6154667 w 6858000"/>
                <a:gd name="connsiteY5" fmla="*/ 431684 h 431852"/>
                <a:gd name="connsiteX6" fmla="*/ 6858000 w 6858000"/>
                <a:gd name="connsiteY6" fmla="*/ 2184 h 431852"/>
                <a:gd name="connsiteX7" fmla="*/ 4965700 w 6858000"/>
                <a:gd name="connsiteY7" fmla="*/ 0 h 431852"/>
                <a:gd name="connsiteX8" fmla="*/ 0 w 6858000"/>
                <a:gd name="connsiteY8" fmla="*/ 2184 h 431852"/>
                <a:gd name="connsiteX0" fmla="*/ 0 w 6858000"/>
                <a:gd name="connsiteY0" fmla="*/ 0 h 429668"/>
                <a:gd name="connsiteX1" fmla="*/ 703333 w 6858000"/>
                <a:gd name="connsiteY1" fmla="*/ 429500 h 429668"/>
                <a:gd name="connsiteX2" fmla="*/ 4837852 w 6858000"/>
                <a:gd name="connsiteY2" fmla="*/ 429668 h 429668"/>
                <a:gd name="connsiteX3" fmla="*/ 4965700 w 6858000"/>
                <a:gd name="connsiteY3" fmla="*/ 429668 h 429668"/>
                <a:gd name="connsiteX4" fmla="*/ 4965700 w 6858000"/>
                <a:gd name="connsiteY4" fmla="*/ 429652 h 429668"/>
                <a:gd name="connsiteX5" fmla="*/ 6154667 w 6858000"/>
                <a:gd name="connsiteY5" fmla="*/ 429500 h 429668"/>
                <a:gd name="connsiteX6" fmla="*/ 6858000 w 6858000"/>
                <a:gd name="connsiteY6" fmla="*/ 0 h 429668"/>
                <a:gd name="connsiteX7" fmla="*/ 0 w 6858000"/>
                <a:gd name="connsiteY7" fmla="*/ 0 h 429668"/>
                <a:gd name="connsiteX0" fmla="*/ 0 w 6858000"/>
                <a:gd name="connsiteY0" fmla="*/ 0 h 429668"/>
                <a:gd name="connsiteX1" fmla="*/ 703333 w 6858000"/>
                <a:gd name="connsiteY1" fmla="*/ 429500 h 429668"/>
                <a:gd name="connsiteX2" fmla="*/ 4837852 w 6858000"/>
                <a:gd name="connsiteY2" fmla="*/ 429668 h 429668"/>
                <a:gd name="connsiteX3" fmla="*/ 4965700 w 6858000"/>
                <a:gd name="connsiteY3" fmla="*/ 429668 h 429668"/>
                <a:gd name="connsiteX4" fmla="*/ 6154667 w 6858000"/>
                <a:gd name="connsiteY4" fmla="*/ 429500 h 429668"/>
                <a:gd name="connsiteX5" fmla="*/ 6858000 w 6858000"/>
                <a:gd name="connsiteY5" fmla="*/ 0 h 429668"/>
                <a:gd name="connsiteX6" fmla="*/ 0 w 6858000"/>
                <a:gd name="connsiteY6" fmla="*/ 0 h 429668"/>
                <a:gd name="connsiteX0" fmla="*/ 0 w 6858000"/>
                <a:gd name="connsiteY0" fmla="*/ 0 h 429668"/>
                <a:gd name="connsiteX1" fmla="*/ 703333 w 6858000"/>
                <a:gd name="connsiteY1" fmla="*/ 429500 h 429668"/>
                <a:gd name="connsiteX2" fmla="*/ 4965700 w 6858000"/>
                <a:gd name="connsiteY2" fmla="*/ 429668 h 429668"/>
                <a:gd name="connsiteX3" fmla="*/ 6154667 w 6858000"/>
                <a:gd name="connsiteY3" fmla="*/ 429500 h 429668"/>
                <a:gd name="connsiteX4" fmla="*/ 6858000 w 6858000"/>
                <a:gd name="connsiteY4" fmla="*/ 0 h 429668"/>
                <a:gd name="connsiteX5" fmla="*/ 0 w 6858000"/>
                <a:gd name="connsiteY5" fmla="*/ 0 h 429668"/>
                <a:gd name="connsiteX0" fmla="*/ 0 w 6858000"/>
                <a:gd name="connsiteY0" fmla="*/ 0 h 429507"/>
                <a:gd name="connsiteX1" fmla="*/ 703333 w 6858000"/>
                <a:gd name="connsiteY1" fmla="*/ 429500 h 429507"/>
                <a:gd name="connsiteX2" fmla="*/ 6154667 w 6858000"/>
                <a:gd name="connsiteY2" fmla="*/ 429500 h 429507"/>
                <a:gd name="connsiteX3" fmla="*/ 6858000 w 6858000"/>
                <a:gd name="connsiteY3" fmla="*/ 0 h 429507"/>
                <a:gd name="connsiteX4" fmla="*/ 0 w 6858000"/>
                <a:gd name="connsiteY4" fmla="*/ 0 h 42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429507">
                  <a:moveTo>
                    <a:pt x="0" y="0"/>
                  </a:moveTo>
                  <a:cubicBezTo>
                    <a:pt x="100382" y="231430"/>
                    <a:pt x="370722" y="430885"/>
                    <a:pt x="703333" y="429500"/>
                  </a:cubicBezTo>
                  <a:lnTo>
                    <a:pt x="6154667" y="429500"/>
                  </a:lnTo>
                  <a:cubicBezTo>
                    <a:pt x="6487278" y="430885"/>
                    <a:pt x="6757618" y="231430"/>
                    <a:pt x="6858000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  <a:effectLst>
              <a:outerShdw blurRad="101600" dist="38100" algn="t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4C018466-A777-4B47-B630-6D251A406D2C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669479" y="3214246"/>
              <a:ext cx="6858000" cy="429507"/>
            </a:xfrm>
            <a:custGeom>
              <a:avLst/>
              <a:gdLst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2020148 w 6858000"/>
                <a:gd name="connsiteY13" fmla="*/ 0 h 432000"/>
                <a:gd name="connsiteX14" fmla="*/ 1813578 w 6858000"/>
                <a:gd name="connsiteY14" fmla="*/ 0 h 432000"/>
                <a:gd name="connsiteX15" fmla="*/ 1813578 w 6858000"/>
                <a:gd name="connsiteY15" fmla="*/ 239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2020148 w 6858000"/>
                <a:gd name="connsiteY13" fmla="*/ 0 h 432000"/>
                <a:gd name="connsiteX14" fmla="*/ 1813578 w 6858000"/>
                <a:gd name="connsiteY14" fmla="*/ 0 h 432000"/>
                <a:gd name="connsiteX15" fmla="*/ 0 w 6858000"/>
                <a:gd name="connsiteY15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1813578 w 6858000"/>
                <a:gd name="connsiteY13" fmla="*/ 0 h 432000"/>
                <a:gd name="connsiteX14" fmla="*/ 0 w 6858000"/>
                <a:gd name="connsiteY14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1813578 w 6858000"/>
                <a:gd name="connsiteY3" fmla="*/ 432000 h 432000"/>
                <a:gd name="connsiteX4" fmla="*/ 2020148 w 6858000"/>
                <a:gd name="connsiteY4" fmla="*/ 432000 h 432000"/>
                <a:gd name="connsiteX5" fmla="*/ 4837852 w 6858000"/>
                <a:gd name="connsiteY5" fmla="*/ 432000 h 432000"/>
                <a:gd name="connsiteX6" fmla="*/ 4965700 w 6858000"/>
                <a:gd name="connsiteY6" fmla="*/ 432000 h 432000"/>
                <a:gd name="connsiteX7" fmla="*/ 4965700 w 6858000"/>
                <a:gd name="connsiteY7" fmla="*/ 431984 h 432000"/>
                <a:gd name="connsiteX8" fmla="*/ 6154667 w 6858000"/>
                <a:gd name="connsiteY8" fmla="*/ 431832 h 432000"/>
                <a:gd name="connsiteX9" fmla="*/ 6858000 w 6858000"/>
                <a:gd name="connsiteY9" fmla="*/ 2332 h 432000"/>
                <a:gd name="connsiteX10" fmla="*/ 4965700 w 6858000"/>
                <a:gd name="connsiteY10" fmla="*/ 148 h 432000"/>
                <a:gd name="connsiteX11" fmla="*/ 4965700 w 6858000"/>
                <a:gd name="connsiteY11" fmla="*/ 0 h 432000"/>
                <a:gd name="connsiteX12" fmla="*/ 4837852 w 6858000"/>
                <a:gd name="connsiteY12" fmla="*/ 0 h 432000"/>
                <a:gd name="connsiteX13" fmla="*/ 0 w 6858000"/>
                <a:gd name="connsiteY13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1813578 w 6858000"/>
                <a:gd name="connsiteY2" fmla="*/ 431974 h 432000"/>
                <a:gd name="connsiteX3" fmla="*/ 2020148 w 6858000"/>
                <a:gd name="connsiteY3" fmla="*/ 432000 h 432000"/>
                <a:gd name="connsiteX4" fmla="*/ 4837852 w 6858000"/>
                <a:gd name="connsiteY4" fmla="*/ 432000 h 432000"/>
                <a:gd name="connsiteX5" fmla="*/ 4965700 w 6858000"/>
                <a:gd name="connsiteY5" fmla="*/ 432000 h 432000"/>
                <a:gd name="connsiteX6" fmla="*/ 4965700 w 6858000"/>
                <a:gd name="connsiteY6" fmla="*/ 431984 h 432000"/>
                <a:gd name="connsiteX7" fmla="*/ 6154667 w 6858000"/>
                <a:gd name="connsiteY7" fmla="*/ 431832 h 432000"/>
                <a:gd name="connsiteX8" fmla="*/ 6858000 w 6858000"/>
                <a:gd name="connsiteY8" fmla="*/ 2332 h 432000"/>
                <a:gd name="connsiteX9" fmla="*/ 4965700 w 6858000"/>
                <a:gd name="connsiteY9" fmla="*/ 148 h 432000"/>
                <a:gd name="connsiteX10" fmla="*/ 4965700 w 6858000"/>
                <a:gd name="connsiteY10" fmla="*/ 0 h 432000"/>
                <a:gd name="connsiteX11" fmla="*/ 4837852 w 6858000"/>
                <a:gd name="connsiteY11" fmla="*/ 0 h 432000"/>
                <a:gd name="connsiteX12" fmla="*/ 0 w 6858000"/>
                <a:gd name="connsiteY12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2020148 w 6858000"/>
                <a:gd name="connsiteY2" fmla="*/ 432000 h 432000"/>
                <a:gd name="connsiteX3" fmla="*/ 4837852 w 6858000"/>
                <a:gd name="connsiteY3" fmla="*/ 432000 h 432000"/>
                <a:gd name="connsiteX4" fmla="*/ 4965700 w 6858000"/>
                <a:gd name="connsiteY4" fmla="*/ 432000 h 432000"/>
                <a:gd name="connsiteX5" fmla="*/ 4965700 w 6858000"/>
                <a:gd name="connsiteY5" fmla="*/ 431984 h 432000"/>
                <a:gd name="connsiteX6" fmla="*/ 6154667 w 6858000"/>
                <a:gd name="connsiteY6" fmla="*/ 431832 h 432000"/>
                <a:gd name="connsiteX7" fmla="*/ 6858000 w 6858000"/>
                <a:gd name="connsiteY7" fmla="*/ 2332 h 432000"/>
                <a:gd name="connsiteX8" fmla="*/ 4965700 w 6858000"/>
                <a:gd name="connsiteY8" fmla="*/ 148 h 432000"/>
                <a:gd name="connsiteX9" fmla="*/ 4965700 w 6858000"/>
                <a:gd name="connsiteY9" fmla="*/ 0 h 432000"/>
                <a:gd name="connsiteX10" fmla="*/ 4837852 w 6858000"/>
                <a:gd name="connsiteY10" fmla="*/ 0 h 432000"/>
                <a:gd name="connsiteX11" fmla="*/ 0 w 6858000"/>
                <a:gd name="connsiteY11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4837852 w 6858000"/>
                <a:gd name="connsiteY2" fmla="*/ 432000 h 432000"/>
                <a:gd name="connsiteX3" fmla="*/ 4965700 w 6858000"/>
                <a:gd name="connsiteY3" fmla="*/ 432000 h 432000"/>
                <a:gd name="connsiteX4" fmla="*/ 4965700 w 6858000"/>
                <a:gd name="connsiteY4" fmla="*/ 431984 h 432000"/>
                <a:gd name="connsiteX5" fmla="*/ 6154667 w 6858000"/>
                <a:gd name="connsiteY5" fmla="*/ 431832 h 432000"/>
                <a:gd name="connsiteX6" fmla="*/ 6858000 w 6858000"/>
                <a:gd name="connsiteY6" fmla="*/ 2332 h 432000"/>
                <a:gd name="connsiteX7" fmla="*/ 4965700 w 6858000"/>
                <a:gd name="connsiteY7" fmla="*/ 148 h 432000"/>
                <a:gd name="connsiteX8" fmla="*/ 4965700 w 6858000"/>
                <a:gd name="connsiteY8" fmla="*/ 0 h 432000"/>
                <a:gd name="connsiteX9" fmla="*/ 4837852 w 6858000"/>
                <a:gd name="connsiteY9" fmla="*/ 0 h 432000"/>
                <a:gd name="connsiteX10" fmla="*/ 0 w 6858000"/>
                <a:gd name="connsiteY10" fmla="*/ 2332 h 432000"/>
                <a:gd name="connsiteX0" fmla="*/ 0 w 6858000"/>
                <a:gd name="connsiteY0" fmla="*/ 2332 h 432000"/>
                <a:gd name="connsiteX1" fmla="*/ 703333 w 6858000"/>
                <a:gd name="connsiteY1" fmla="*/ 431832 h 432000"/>
                <a:gd name="connsiteX2" fmla="*/ 4837852 w 6858000"/>
                <a:gd name="connsiteY2" fmla="*/ 432000 h 432000"/>
                <a:gd name="connsiteX3" fmla="*/ 4965700 w 6858000"/>
                <a:gd name="connsiteY3" fmla="*/ 432000 h 432000"/>
                <a:gd name="connsiteX4" fmla="*/ 4965700 w 6858000"/>
                <a:gd name="connsiteY4" fmla="*/ 431984 h 432000"/>
                <a:gd name="connsiteX5" fmla="*/ 6154667 w 6858000"/>
                <a:gd name="connsiteY5" fmla="*/ 431832 h 432000"/>
                <a:gd name="connsiteX6" fmla="*/ 6858000 w 6858000"/>
                <a:gd name="connsiteY6" fmla="*/ 2332 h 432000"/>
                <a:gd name="connsiteX7" fmla="*/ 4965700 w 6858000"/>
                <a:gd name="connsiteY7" fmla="*/ 148 h 432000"/>
                <a:gd name="connsiteX8" fmla="*/ 4965700 w 6858000"/>
                <a:gd name="connsiteY8" fmla="*/ 0 h 432000"/>
                <a:gd name="connsiteX9" fmla="*/ 0 w 6858000"/>
                <a:gd name="connsiteY9" fmla="*/ 2332 h 432000"/>
                <a:gd name="connsiteX0" fmla="*/ 0 w 6858000"/>
                <a:gd name="connsiteY0" fmla="*/ 2184 h 431852"/>
                <a:gd name="connsiteX1" fmla="*/ 703333 w 6858000"/>
                <a:gd name="connsiteY1" fmla="*/ 431684 h 431852"/>
                <a:gd name="connsiteX2" fmla="*/ 4837852 w 6858000"/>
                <a:gd name="connsiteY2" fmla="*/ 431852 h 431852"/>
                <a:gd name="connsiteX3" fmla="*/ 4965700 w 6858000"/>
                <a:gd name="connsiteY3" fmla="*/ 431852 h 431852"/>
                <a:gd name="connsiteX4" fmla="*/ 4965700 w 6858000"/>
                <a:gd name="connsiteY4" fmla="*/ 431836 h 431852"/>
                <a:gd name="connsiteX5" fmla="*/ 6154667 w 6858000"/>
                <a:gd name="connsiteY5" fmla="*/ 431684 h 431852"/>
                <a:gd name="connsiteX6" fmla="*/ 6858000 w 6858000"/>
                <a:gd name="connsiteY6" fmla="*/ 2184 h 431852"/>
                <a:gd name="connsiteX7" fmla="*/ 4965700 w 6858000"/>
                <a:gd name="connsiteY7" fmla="*/ 0 h 431852"/>
                <a:gd name="connsiteX8" fmla="*/ 0 w 6858000"/>
                <a:gd name="connsiteY8" fmla="*/ 2184 h 431852"/>
                <a:gd name="connsiteX0" fmla="*/ 0 w 6858000"/>
                <a:gd name="connsiteY0" fmla="*/ 0 h 429668"/>
                <a:gd name="connsiteX1" fmla="*/ 703333 w 6858000"/>
                <a:gd name="connsiteY1" fmla="*/ 429500 h 429668"/>
                <a:gd name="connsiteX2" fmla="*/ 4837852 w 6858000"/>
                <a:gd name="connsiteY2" fmla="*/ 429668 h 429668"/>
                <a:gd name="connsiteX3" fmla="*/ 4965700 w 6858000"/>
                <a:gd name="connsiteY3" fmla="*/ 429668 h 429668"/>
                <a:gd name="connsiteX4" fmla="*/ 4965700 w 6858000"/>
                <a:gd name="connsiteY4" fmla="*/ 429652 h 429668"/>
                <a:gd name="connsiteX5" fmla="*/ 6154667 w 6858000"/>
                <a:gd name="connsiteY5" fmla="*/ 429500 h 429668"/>
                <a:gd name="connsiteX6" fmla="*/ 6858000 w 6858000"/>
                <a:gd name="connsiteY6" fmla="*/ 0 h 429668"/>
                <a:gd name="connsiteX7" fmla="*/ 0 w 6858000"/>
                <a:gd name="connsiteY7" fmla="*/ 0 h 429668"/>
                <a:gd name="connsiteX0" fmla="*/ 0 w 6858000"/>
                <a:gd name="connsiteY0" fmla="*/ 0 h 429668"/>
                <a:gd name="connsiteX1" fmla="*/ 703333 w 6858000"/>
                <a:gd name="connsiteY1" fmla="*/ 429500 h 429668"/>
                <a:gd name="connsiteX2" fmla="*/ 4837852 w 6858000"/>
                <a:gd name="connsiteY2" fmla="*/ 429668 h 429668"/>
                <a:gd name="connsiteX3" fmla="*/ 4965700 w 6858000"/>
                <a:gd name="connsiteY3" fmla="*/ 429668 h 429668"/>
                <a:gd name="connsiteX4" fmla="*/ 6154667 w 6858000"/>
                <a:gd name="connsiteY4" fmla="*/ 429500 h 429668"/>
                <a:gd name="connsiteX5" fmla="*/ 6858000 w 6858000"/>
                <a:gd name="connsiteY5" fmla="*/ 0 h 429668"/>
                <a:gd name="connsiteX6" fmla="*/ 0 w 6858000"/>
                <a:gd name="connsiteY6" fmla="*/ 0 h 429668"/>
                <a:gd name="connsiteX0" fmla="*/ 0 w 6858000"/>
                <a:gd name="connsiteY0" fmla="*/ 0 h 429668"/>
                <a:gd name="connsiteX1" fmla="*/ 703333 w 6858000"/>
                <a:gd name="connsiteY1" fmla="*/ 429500 h 429668"/>
                <a:gd name="connsiteX2" fmla="*/ 4965700 w 6858000"/>
                <a:gd name="connsiteY2" fmla="*/ 429668 h 429668"/>
                <a:gd name="connsiteX3" fmla="*/ 6154667 w 6858000"/>
                <a:gd name="connsiteY3" fmla="*/ 429500 h 429668"/>
                <a:gd name="connsiteX4" fmla="*/ 6858000 w 6858000"/>
                <a:gd name="connsiteY4" fmla="*/ 0 h 429668"/>
                <a:gd name="connsiteX5" fmla="*/ 0 w 6858000"/>
                <a:gd name="connsiteY5" fmla="*/ 0 h 429668"/>
                <a:gd name="connsiteX0" fmla="*/ 0 w 6858000"/>
                <a:gd name="connsiteY0" fmla="*/ 0 h 429507"/>
                <a:gd name="connsiteX1" fmla="*/ 703333 w 6858000"/>
                <a:gd name="connsiteY1" fmla="*/ 429500 h 429507"/>
                <a:gd name="connsiteX2" fmla="*/ 6154667 w 6858000"/>
                <a:gd name="connsiteY2" fmla="*/ 429500 h 429507"/>
                <a:gd name="connsiteX3" fmla="*/ 6858000 w 6858000"/>
                <a:gd name="connsiteY3" fmla="*/ 0 h 429507"/>
                <a:gd name="connsiteX4" fmla="*/ 0 w 6858000"/>
                <a:gd name="connsiteY4" fmla="*/ 0 h 42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429507">
                  <a:moveTo>
                    <a:pt x="0" y="0"/>
                  </a:moveTo>
                  <a:cubicBezTo>
                    <a:pt x="100382" y="231430"/>
                    <a:pt x="370722" y="430885"/>
                    <a:pt x="703333" y="429500"/>
                  </a:cubicBezTo>
                  <a:lnTo>
                    <a:pt x="6154667" y="429500"/>
                  </a:lnTo>
                  <a:cubicBezTo>
                    <a:pt x="6487278" y="430885"/>
                    <a:pt x="6757618" y="231430"/>
                    <a:pt x="6858000" y="0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5AD5CE4-FDFB-4411-953E-DF9C61B9255F}"/>
              </a:ext>
            </a:extLst>
          </p:cNvPr>
          <p:cNvSpPr txBox="1"/>
          <p:nvPr userDrawn="1"/>
        </p:nvSpPr>
        <p:spPr>
          <a:xfrm>
            <a:off x="5118371" y="1905506"/>
            <a:ext cx="15113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gradFill>
                  <a:gsLst>
                    <a:gs pos="0">
                      <a:srgbClr val="F9FAFB"/>
                    </a:gs>
                    <a:gs pos="49000">
                      <a:schemeClr val="bg1"/>
                    </a:gs>
                    <a:gs pos="5100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>
                  <a:outerShdw blurRad="76200" dist="50800" algn="l" rotWithShape="0">
                    <a:schemeClr val="accent2">
                      <a:lumMod val="50000"/>
                      <a:alpha val="20000"/>
                    </a:schemeClr>
                  </a:outerShdw>
                </a:effectLst>
              </a:rPr>
              <a:t>目</a:t>
            </a:r>
            <a:endParaRPr lang="en-US" altLang="zh-CN" sz="4800" dirty="0">
              <a:gradFill>
                <a:gsLst>
                  <a:gs pos="0">
                    <a:srgbClr val="F9FAFB"/>
                  </a:gs>
                  <a:gs pos="49000">
                    <a:schemeClr val="bg1"/>
                  </a:gs>
                  <a:gs pos="5100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effectLst>
                <a:outerShdw blurRad="76200" dist="50800" algn="l" rotWithShape="0">
                  <a:schemeClr val="accent2">
                    <a:lumMod val="50000"/>
                    <a:alpha val="20000"/>
                  </a:schemeClr>
                </a:outerShdw>
              </a:effectLst>
            </a:endParaRPr>
          </a:p>
          <a:p>
            <a:pPr algn="ctr"/>
            <a:endParaRPr lang="en-US" altLang="zh-CN" sz="4800" dirty="0">
              <a:gradFill>
                <a:gsLst>
                  <a:gs pos="0">
                    <a:srgbClr val="F9FAFB"/>
                  </a:gs>
                  <a:gs pos="49000">
                    <a:schemeClr val="bg1"/>
                  </a:gs>
                  <a:gs pos="5100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effectLst>
                <a:outerShdw blurRad="76200" dist="50800" algn="l" rotWithShape="0">
                  <a:schemeClr val="accent2">
                    <a:lumMod val="50000"/>
                    <a:alpha val="20000"/>
                  </a:schemeClr>
                </a:outerShdw>
              </a:effectLst>
            </a:endParaRPr>
          </a:p>
          <a:p>
            <a:pPr algn="ctr"/>
            <a:endParaRPr lang="en-US" altLang="zh-CN" sz="4800" dirty="0">
              <a:gradFill>
                <a:gsLst>
                  <a:gs pos="0">
                    <a:srgbClr val="F9FAFB"/>
                  </a:gs>
                  <a:gs pos="49000">
                    <a:schemeClr val="bg1"/>
                  </a:gs>
                  <a:gs pos="5100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effectLst>
                <a:outerShdw blurRad="76200" dist="50800" algn="l" rotWithShape="0">
                  <a:schemeClr val="accent2">
                    <a:lumMod val="50000"/>
                    <a:alpha val="20000"/>
                  </a:schemeClr>
                </a:outerShdw>
              </a:effectLst>
            </a:endParaRPr>
          </a:p>
          <a:p>
            <a:pPr algn="ctr"/>
            <a:r>
              <a:rPr lang="zh-CN" altLang="en-US" sz="4800" dirty="0">
                <a:gradFill>
                  <a:gsLst>
                    <a:gs pos="0">
                      <a:srgbClr val="F9FAFB"/>
                    </a:gs>
                    <a:gs pos="49000">
                      <a:schemeClr val="bg1"/>
                    </a:gs>
                    <a:gs pos="5100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>
                  <a:outerShdw blurRad="76200" dist="50800" algn="l" rotWithShape="0">
                    <a:schemeClr val="accent2">
                      <a:lumMod val="50000"/>
                      <a:alpha val="20000"/>
                    </a:schemeClr>
                  </a:outerShdw>
                </a:effectLst>
              </a:rPr>
              <a:t>录</a:t>
            </a:r>
          </a:p>
        </p:txBody>
      </p:sp>
      <p:grpSp>
        <p:nvGrpSpPr>
          <p:cNvPr id="40" name="图形 11">
            <a:extLst>
              <a:ext uri="{FF2B5EF4-FFF2-40B4-BE49-F238E27FC236}">
                <a16:creationId xmlns:a16="http://schemas.microsoft.com/office/drawing/2014/main" id="{3E9B7342-19A6-4F25-B20F-145452FD971A}"/>
              </a:ext>
            </a:extLst>
          </p:cNvPr>
          <p:cNvGrpSpPr/>
          <p:nvPr/>
        </p:nvGrpSpPr>
        <p:grpSpPr>
          <a:xfrm>
            <a:off x="10546556" y="529487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B8333698-8E68-4F81-8212-3421D5CF71EE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18A74C5-831C-4CCF-BB15-9B89AD2334C6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C0A221AB-BF63-4A03-A8F3-4918E60A4572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F5AEC06-2CD2-47B1-84EF-A40772B56134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14C2A8E6-D6FD-49AC-B7AA-A6D6FD97EC73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361E78D-1155-4776-BFE0-DCE8BA29E0B6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68D5BB17-997D-4911-90DD-B103274DDD7C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E1D9405-A949-4262-BDFC-65D5801C4CAD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8D4CEAB-61EB-462E-9995-564E1FF737ED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17A927D-3ABF-4842-A8E3-9683D7C2A2A7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EB8F8801-E949-41D9-9876-D186B40713CA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005D3B5-1CC0-4221-AF0D-58A90C9583D9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DAFF73CF-43F9-4088-81AE-122F133550CE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EAFCC44E-4B0D-4C07-87C5-1297A225BC6D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DC48B96E-FA21-4FE1-8A43-C0494FD52075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9CDF9BC5-5BEB-4800-A2CB-C8B1F70D6258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46F95B5-A02E-4E1F-A1F1-1848F5E11385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A343341-2CC1-4DAF-AB68-230A52795BB8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028B7803-323F-46FE-B33D-44E021145961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736DF737-DE1B-40A7-99EA-DE77E240069E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D6BA9F1-F52C-43FD-B3D4-82589EF1DEDF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D149FFBB-99EF-4F4F-A447-CE5F9DA4F80B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2006350B-5AED-4F94-B0D1-6A5659987921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3E9A3CE-23A5-441A-A178-F5470553D997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FC609F3D-663C-401E-A5CB-1945D34EB65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89DDF5A0-4199-4162-9607-42F729D32593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C803E48-B27F-4010-8207-A9B45379AE0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BABEDA2C-C0B5-4672-B7C8-28F784923C10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D7AD5982-6960-48F9-A07D-12218CBCA719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5EE83B25-5936-462B-A7A5-D8F6810B16BE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8487C2B-8128-4A05-96E6-9538D48A3E6E}"/>
              </a:ext>
            </a:extLst>
          </p:cNvPr>
          <p:cNvSpPr/>
          <p:nvPr/>
        </p:nvSpPr>
        <p:spPr>
          <a:xfrm>
            <a:off x="11327181" y="623570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6" name="文本占位符 75">
            <a:extLst>
              <a:ext uri="{FF2B5EF4-FFF2-40B4-BE49-F238E27FC236}">
                <a16:creationId xmlns:a16="http://schemas.microsoft.com/office/drawing/2014/main" id="{90364EE6-E078-4FCE-BCB7-06E3E5473B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37027" y="1164965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>
              <a:lnSpc>
                <a:spcPct val="100000"/>
              </a:lnSpc>
              <a:spcBef>
                <a:spcPts val="0"/>
              </a:spcBef>
              <a:buNone/>
              <a:defRPr lang="zh-CN" altLang="en-US" sz="200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zh-CN" altLang="en-US" dirty="0"/>
              <a:t>输入文字</a:t>
            </a:r>
          </a:p>
        </p:txBody>
      </p:sp>
      <p:sp>
        <p:nvSpPr>
          <p:cNvPr id="77" name="文本占位符 75">
            <a:extLst>
              <a:ext uri="{FF2B5EF4-FFF2-40B4-BE49-F238E27FC236}">
                <a16:creationId xmlns:a16="http://schemas.microsoft.com/office/drawing/2014/main" id="{EFC588BA-6A09-4FD6-ADFD-5857FA69D8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37027" y="1448282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9" name="文本占位符 75">
            <a:extLst>
              <a:ext uri="{FF2B5EF4-FFF2-40B4-BE49-F238E27FC236}">
                <a16:creationId xmlns:a16="http://schemas.microsoft.com/office/drawing/2014/main" id="{B614F3E5-D331-495A-82CC-E884CC4FBE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8044" y="3088013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1" name="文本占位符 75">
            <a:extLst>
              <a:ext uri="{FF2B5EF4-FFF2-40B4-BE49-F238E27FC236}">
                <a16:creationId xmlns:a16="http://schemas.microsoft.com/office/drawing/2014/main" id="{E0A9010B-0BAF-46BE-9207-8F6AFF7199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7027" y="3395257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>
              <a:lnSpc>
                <a:spcPct val="100000"/>
              </a:lnSpc>
              <a:spcBef>
                <a:spcPts val="0"/>
              </a:spcBef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输入文字</a:t>
            </a:r>
          </a:p>
        </p:txBody>
      </p:sp>
      <p:sp>
        <p:nvSpPr>
          <p:cNvPr id="82" name="文本占位符 75">
            <a:extLst>
              <a:ext uri="{FF2B5EF4-FFF2-40B4-BE49-F238E27FC236}">
                <a16:creationId xmlns:a16="http://schemas.microsoft.com/office/drawing/2014/main" id="{FE4D0242-D916-4D8F-81D1-A94A4034E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7027" y="3678574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83" name="文本占位符 75">
            <a:extLst>
              <a:ext uri="{FF2B5EF4-FFF2-40B4-BE49-F238E27FC236}">
                <a16:creationId xmlns:a16="http://schemas.microsoft.com/office/drawing/2014/main" id="{A416B330-AC23-4882-B50E-96033EF2A7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8044" y="5318305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5" name="文本占位符 75">
            <a:extLst>
              <a:ext uri="{FF2B5EF4-FFF2-40B4-BE49-F238E27FC236}">
                <a16:creationId xmlns:a16="http://schemas.microsoft.com/office/drawing/2014/main" id="{F94B0F2A-799F-4DEF-BBEB-C35ECC30E2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7027" y="5625549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输入文字</a:t>
            </a:r>
          </a:p>
        </p:txBody>
      </p:sp>
      <p:sp>
        <p:nvSpPr>
          <p:cNvPr id="86" name="文本占位符 75">
            <a:extLst>
              <a:ext uri="{FF2B5EF4-FFF2-40B4-BE49-F238E27FC236}">
                <a16:creationId xmlns:a16="http://schemas.microsoft.com/office/drawing/2014/main" id="{47C13CE4-E362-4211-A620-757982022A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37027" y="5908866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87" name="文本占位符 75">
            <a:extLst>
              <a:ext uri="{FF2B5EF4-FFF2-40B4-BE49-F238E27FC236}">
                <a16:creationId xmlns:a16="http://schemas.microsoft.com/office/drawing/2014/main" id="{EF8EBBFE-0552-44F8-A693-C0B719A2F0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5187" y="4203159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9" name="文本占位符 75">
            <a:extLst>
              <a:ext uri="{FF2B5EF4-FFF2-40B4-BE49-F238E27FC236}">
                <a16:creationId xmlns:a16="http://schemas.microsoft.com/office/drawing/2014/main" id="{4F66B4B3-D74F-40CF-A2AA-2661992135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4170" y="4510403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输入文字</a:t>
            </a:r>
          </a:p>
        </p:txBody>
      </p:sp>
      <p:sp>
        <p:nvSpPr>
          <p:cNvPr id="90" name="文本占位符 75">
            <a:extLst>
              <a:ext uri="{FF2B5EF4-FFF2-40B4-BE49-F238E27FC236}">
                <a16:creationId xmlns:a16="http://schemas.microsoft.com/office/drawing/2014/main" id="{5A2451F2-F497-4ABA-9BC5-D116BC6DB7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94170" y="4793720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91" name="文本占位符 75">
            <a:extLst>
              <a:ext uri="{FF2B5EF4-FFF2-40B4-BE49-F238E27FC236}">
                <a16:creationId xmlns:a16="http://schemas.microsoft.com/office/drawing/2014/main" id="{0234E53E-0ABB-4105-BF66-040F4177EF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25187" y="1972867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3" name="文本占位符 75">
            <a:extLst>
              <a:ext uri="{FF2B5EF4-FFF2-40B4-BE49-F238E27FC236}">
                <a16:creationId xmlns:a16="http://schemas.microsoft.com/office/drawing/2014/main" id="{566BEE26-F006-449B-A61C-BD83E8C047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94170" y="2280111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00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zh-CN" altLang="en-US" dirty="0"/>
              <a:t>输入文字</a:t>
            </a:r>
          </a:p>
        </p:txBody>
      </p:sp>
      <p:sp>
        <p:nvSpPr>
          <p:cNvPr id="94" name="文本占位符 75">
            <a:extLst>
              <a:ext uri="{FF2B5EF4-FFF2-40B4-BE49-F238E27FC236}">
                <a16:creationId xmlns:a16="http://schemas.microsoft.com/office/drawing/2014/main" id="{8CF59D03-43A0-433C-89BE-F3581C22E5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4170" y="2563428"/>
            <a:ext cx="1584000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dist"/>
            <a:r>
              <a:rPr lang="en-US" altLang="zh-CN" dirty="0"/>
              <a:t>Click to type in</a:t>
            </a:r>
            <a:endParaRPr lang="zh-CN" altLang="en-US" dirty="0"/>
          </a:p>
        </p:txBody>
      </p:sp>
      <p:sp>
        <p:nvSpPr>
          <p:cNvPr id="71" name="页脚占位符 43">
            <a:extLst>
              <a:ext uri="{FF2B5EF4-FFF2-40B4-BE49-F238E27FC236}">
                <a16:creationId xmlns:a16="http://schemas.microsoft.com/office/drawing/2014/main" id="{1695D710-0DEC-40C4-9E46-B097EE9E6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857" y="639533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50800" algn="ctr" rotWithShape="0">
                    <a:schemeClr val="tx1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1546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项要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图形 11"/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/>
          <p:cNvCxnSpPr/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/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4794248" y="1359046"/>
            <a:ext cx="6724652" cy="6133083"/>
            <a:chOff x="4794248" y="1359046"/>
            <a:chExt cx="6724652" cy="6133083"/>
          </a:xfrm>
        </p:grpSpPr>
        <p:sp>
          <p:nvSpPr>
            <p:cNvPr id="44" name="等腰三角形 43"/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01600">
              <a:gradFill>
                <a:gsLst>
                  <a:gs pos="0">
                    <a:schemeClr val="accent1">
                      <a:alpha val="50000"/>
                    </a:schemeClr>
                  </a:gs>
                  <a:gs pos="80000">
                    <a:schemeClr val="accent3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>
              <a:off x="4794248" y="1587646"/>
              <a:ext cx="6724652" cy="5797112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>
              <a:off x="5703155" y="3262097"/>
              <a:ext cx="4906838" cy="4230032"/>
            </a:xfrm>
            <a:prstGeom prst="triangle">
              <a:avLst/>
            </a:prstGeom>
            <a:noFill/>
            <a:ln w="209550">
              <a:gradFill>
                <a:gsLst>
                  <a:gs pos="0">
                    <a:schemeClr val="accent1">
                      <a:alpha val="20000"/>
                    </a:schemeClr>
                  </a:gs>
                  <a:gs pos="80000">
                    <a:schemeClr val="accent3">
                      <a:alpha val="2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>
              <a:off x="4794248" y="1587646"/>
              <a:ext cx="6724652" cy="5797112"/>
            </a:xfrm>
            <a:prstGeom prst="triangle">
              <a:avLst/>
            </a:prstGeom>
            <a:noFill/>
            <a:ln w="9525"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7035286" y="3429000"/>
              <a:ext cx="0" cy="695739"/>
            </a:xfrm>
            <a:prstGeom prst="line">
              <a:avLst/>
            </a:prstGeom>
            <a:ln w="12700" cap="rnd">
              <a:gradFill>
                <a:gsLst>
                  <a:gs pos="50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9311138" y="3429000"/>
              <a:ext cx="0" cy="695739"/>
            </a:xfrm>
            <a:prstGeom prst="line">
              <a:avLst/>
            </a:prstGeom>
            <a:ln w="12700" cap="rnd">
              <a:gradFill>
                <a:gsLst>
                  <a:gs pos="50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任意多边形: 形状 58"/>
          <p:cNvSpPr/>
          <p:nvPr userDrawn="1"/>
        </p:nvSpPr>
        <p:spPr>
          <a:xfrm>
            <a:off x="-1983617" y="2309025"/>
            <a:ext cx="16594662" cy="2430450"/>
          </a:xfrm>
          <a:custGeom>
            <a:avLst/>
            <a:gdLst>
              <a:gd name="connsiteX0" fmla="*/ 6165209 w 16594662"/>
              <a:gd name="connsiteY0" fmla="*/ 0 h 2430450"/>
              <a:gd name="connsiteX1" fmla="*/ 16594662 w 16594662"/>
              <a:gd name="connsiteY1" fmla="*/ 0 h 2430450"/>
              <a:gd name="connsiteX2" fmla="*/ 16594662 w 16594662"/>
              <a:gd name="connsiteY2" fmla="*/ 2430450 h 2430450"/>
              <a:gd name="connsiteX3" fmla="*/ 4755547 w 16594662"/>
              <a:gd name="connsiteY3" fmla="*/ 2430450 h 2430450"/>
              <a:gd name="connsiteX4" fmla="*/ 0 w 16594662"/>
              <a:gd name="connsiteY4" fmla="*/ 0 h 2430450"/>
              <a:gd name="connsiteX5" fmla="*/ 2809093 w 16594662"/>
              <a:gd name="connsiteY5" fmla="*/ 0 h 2430450"/>
              <a:gd name="connsiteX6" fmla="*/ 4218754 w 16594662"/>
              <a:gd name="connsiteY6" fmla="*/ 2430450 h 2430450"/>
              <a:gd name="connsiteX7" fmla="*/ 0 w 16594662"/>
              <a:gd name="connsiteY7" fmla="*/ 2430450 h 24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94662" h="2430450">
                <a:moveTo>
                  <a:pt x="6165209" y="0"/>
                </a:moveTo>
                <a:lnTo>
                  <a:pt x="16594662" y="0"/>
                </a:lnTo>
                <a:lnTo>
                  <a:pt x="16594662" y="2430450"/>
                </a:lnTo>
                <a:lnTo>
                  <a:pt x="4755547" y="2430450"/>
                </a:lnTo>
                <a:close/>
                <a:moveTo>
                  <a:pt x="0" y="0"/>
                </a:moveTo>
                <a:lnTo>
                  <a:pt x="2809093" y="0"/>
                </a:lnTo>
                <a:lnTo>
                  <a:pt x="4218754" y="2430450"/>
                </a:lnTo>
                <a:lnTo>
                  <a:pt x="0" y="24304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outerShdw blurRad="254000" dist="38100" dir="5400000" algn="t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DIN Light"/>
              <a:ea typeface="微软雅黑 Light" panose="020B0502040204020203" charset="-122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>
            <a:off x="-1983617" y="2309025"/>
            <a:ext cx="16594662" cy="2430450"/>
          </a:xfrm>
          <a:custGeom>
            <a:avLst/>
            <a:gdLst>
              <a:gd name="connsiteX0" fmla="*/ 6165209 w 16594662"/>
              <a:gd name="connsiteY0" fmla="*/ 0 h 2430450"/>
              <a:gd name="connsiteX1" fmla="*/ 16594662 w 16594662"/>
              <a:gd name="connsiteY1" fmla="*/ 0 h 2430450"/>
              <a:gd name="connsiteX2" fmla="*/ 16594662 w 16594662"/>
              <a:gd name="connsiteY2" fmla="*/ 2430450 h 2430450"/>
              <a:gd name="connsiteX3" fmla="*/ 4755547 w 16594662"/>
              <a:gd name="connsiteY3" fmla="*/ 2430450 h 2430450"/>
              <a:gd name="connsiteX4" fmla="*/ 0 w 16594662"/>
              <a:gd name="connsiteY4" fmla="*/ 0 h 2430450"/>
              <a:gd name="connsiteX5" fmla="*/ 2809093 w 16594662"/>
              <a:gd name="connsiteY5" fmla="*/ 0 h 2430450"/>
              <a:gd name="connsiteX6" fmla="*/ 4218754 w 16594662"/>
              <a:gd name="connsiteY6" fmla="*/ 2430450 h 2430450"/>
              <a:gd name="connsiteX7" fmla="*/ 0 w 16594662"/>
              <a:gd name="connsiteY7" fmla="*/ 2430450 h 24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94662" h="2430450">
                <a:moveTo>
                  <a:pt x="6165209" y="0"/>
                </a:moveTo>
                <a:lnTo>
                  <a:pt x="16594662" y="0"/>
                </a:lnTo>
                <a:lnTo>
                  <a:pt x="16594662" y="2430450"/>
                </a:lnTo>
                <a:lnTo>
                  <a:pt x="4755547" y="2430450"/>
                </a:lnTo>
                <a:close/>
                <a:moveTo>
                  <a:pt x="0" y="0"/>
                </a:moveTo>
                <a:lnTo>
                  <a:pt x="2809093" y="0"/>
                </a:lnTo>
                <a:lnTo>
                  <a:pt x="4218754" y="2430450"/>
                </a:lnTo>
                <a:lnTo>
                  <a:pt x="0" y="243045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 userDrawn="1"/>
        </p:nvSpPr>
        <p:spPr>
          <a:xfrm rot="10800000">
            <a:off x="713595" y="1958340"/>
            <a:ext cx="3579876" cy="3086100"/>
          </a:xfrm>
          <a:prstGeom prst="triangle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 userDrawn="1"/>
        </p:nvCxnSpPr>
        <p:spPr>
          <a:xfrm>
            <a:off x="6313714" y="2682879"/>
            <a:ext cx="0" cy="307054"/>
          </a:xfrm>
          <a:prstGeom prst="line">
            <a:avLst/>
          </a:prstGeom>
          <a:ln w="635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5425213" y="2610772"/>
            <a:ext cx="52992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32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71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777502" y="3530879"/>
            <a:ext cx="6594664" cy="42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点击输入要点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00216" y="2110178"/>
            <a:ext cx="3006634" cy="2591924"/>
            <a:chOff x="1000216" y="2110178"/>
            <a:chExt cx="3006634" cy="2591924"/>
          </a:xfrm>
        </p:grpSpPr>
        <p:sp>
          <p:nvSpPr>
            <p:cNvPr id="57" name="等腰三角形 56"/>
            <p:cNvSpPr/>
            <p:nvPr userDrawn="1"/>
          </p:nvSpPr>
          <p:spPr>
            <a:xfrm rot="10800000">
              <a:off x="1000216" y="2110178"/>
              <a:ext cx="3006634" cy="2591924"/>
            </a:xfrm>
            <a:prstGeom prst="triangl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58" name="等腰三角形 57"/>
            <p:cNvSpPr/>
            <p:nvPr userDrawn="1"/>
          </p:nvSpPr>
          <p:spPr>
            <a:xfrm rot="10800000">
              <a:off x="1000216" y="2110178"/>
              <a:ext cx="3006634" cy="2591924"/>
            </a:xfrm>
            <a:prstGeom prst="triangle">
              <a:avLst/>
            </a:pr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 userDrawn="1"/>
          </p:nvSpPr>
          <p:spPr>
            <a:xfrm rot="10800000">
              <a:off x="1360352" y="2310818"/>
              <a:ext cx="2286362" cy="1971000"/>
            </a:xfrm>
            <a:prstGeom prst="triangle">
              <a:avLst/>
            </a:prstGeom>
            <a:noFill/>
            <a:ln w="44450">
              <a:solidFill>
                <a:schemeClr val="bg1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66" name="等腰三角形 65"/>
            <p:cNvSpPr/>
            <p:nvPr userDrawn="1"/>
          </p:nvSpPr>
          <p:spPr>
            <a:xfrm rot="10800000">
              <a:off x="1582006" y="2423628"/>
              <a:ext cx="1843052" cy="1588836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  <a:prstDash val="dash"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6549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要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图形 11"/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/>
          <p:cNvCxnSpPr/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/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grpSp>
        <p:nvGrpSpPr>
          <p:cNvPr id="43" name="组合 42"/>
          <p:cNvGrpSpPr/>
          <p:nvPr userDrawn="1"/>
        </p:nvGrpSpPr>
        <p:grpSpPr>
          <a:xfrm rot="10800000">
            <a:off x="-882931" y="3151366"/>
            <a:ext cx="3133796" cy="2858115"/>
            <a:chOff x="4794248" y="1359046"/>
            <a:chExt cx="6724652" cy="6133083"/>
          </a:xfrm>
        </p:grpSpPr>
        <p:sp>
          <p:nvSpPr>
            <p:cNvPr id="44" name="等腰三角形 43"/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01600">
              <a:gradFill>
                <a:gsLst>
                  <a:gs pos="0">
                    <a:schemeClr val="accent1">
                      <a:alpha val="50000"/>
                    </a:schemeClr>
                  </a:gs>
                  <a:gs pos="80000">
                    <a:schemeClr val="accent3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>
              <a:off x="5703155" y="3262097"/>
              <a:ext cx="4906838" cy="4230032"/>
            </a:xfrm>
            <a:prstGeom prst="triangle">
              <a:avLst/>
            </a:prstGeom>
            <a:noFill/>
            <a:ln w="209550">
              <a:gradFill>
                <a:gsLst>
                  <a:gs pos="0">
                    <a:schemeClr val="accent1">
                      <a:alpha val="20000"/>
                    </a:schemeClr>
                  </a:gs>
                  <a:gs pos="80000">
                    <a:schemeClr val="accent3">
                      <a:alpha val="2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 userDrawn="1"/>
        </p:nvGrpSpPr>
        <p:grpSpPr>
          <a:xfrm>
            <a:off x="8143285" y="1318147"/>
            <a:ext cx="6724652" cy="6133083"/>
            <a:chOff x="4794248" y="1359046"/>
            <a:chExt cx="6724652" cy="6133083"/>
          </a:xfrm>
        </p:grpSpPr>
        <p:sp>
          <p:nvSpPr>
            <p:cNvPr id="54" name="等腰三角形 53"/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01600">
              <a:gradFill>
                <a:gsLst>
                  <a:gs pos="0">
                    <a:schemeClr val="accent1">
                      <a:alpha val="50000"/>
                    </a:schemeClr>
                  </a:gs>
                  <a:gs pos="80000">
                    <a:schemeClr val="accent3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4794248" y="1359046"/>
              <a:ext cx="6724652" cy="5797112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>
              <a:off x="4794248" y="1587646"/>
              <a:ext cx="6724652" cy="5797112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>
              <a:off x="5703155" y="3262097"/>
              <a:ext cx="4906838" cy="4230032"/>
            </a:xfrm>
            <a:prstGeom prst="triangle">
              <a:avLst/>
            </a:prstGeom>
            <a:noFill/>
            <a:ln w="209550">
              <a:gradFill>
                <a:gsLst>
                  <a:gs pos="0">
                    <a:schemeClr val="accent1">
                      <a:alpha val="20000"/>
                    </a:schemeClr>
                  </a:gs>
                  <a:gs pos="80000">
                    <a:schemeClr val="accent3">
                      <a:alpha val="2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>
              <a:off x="4794248" y="1587646"/>
              <a:ext cx="6724652" cy="5797112"/>
            </a:xfrm>
            <a:prstGeom prst="triangle">
              <a:avLst/>
            </a:prstGeom>
            <a:noFill/>
            <a:ln w="9525"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-5801229" y="2029310"/>
            <a:ext cx="12606282" cy="2799380"/>
            <a:chOff x="-6901242" y="1885950"/>
            <a:chExt cx="13897451" cy="3086100"/>
          </a:xfrm>
        </p:grpSpPr>
        <p:sp>
          <p:nvSpPr>
            <p:cNvPr id="60" name="等腰三角形 59"/>
            <p:cNvSpPr/>
            <p:nvPr/>
          </p:nvSpPr>
          <p:spPr>
            <a:xfrm rot="10800000" flipH="1">
              <a:off x="3702954" y="2037788"/>
              <a:ext cx="3006634" cy="2591924"/>
            </a:xfrm>
            <a:prstGeom prst="triangl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10800000" flipH="1">
              <a:off x="3702954" y="2037788"/>
              <a:ext cx="3006634" cy="2591924"/>
            </a:xfrm>
            <a:prstGeom prst="triangle">
              <a:avLst/>
            </a:prstGeom>
            <a:blipFill dpi="0" rotWithShape="0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 flipH="1">
              <a:off x="-6901242" y="2236635"/>
              <a:ext cx="11839115" cy="2430450"/>
            </a:xfrm>
            <a:custGeom>
              <a:avLst/>
              <a:gdLst>
                <a:gd name="connsiteX0" fmla="*/ 1409662 w 11839115"/>
                <a:gd name="connsiteY0" fmla="*/ 0 h 2430450"/>
                <a:gd name="connsiteX1" fmla="*/ 11839115 w 11839115"/>
                <a:gd name="connsiteY1" fmla="*/ 0 h 2430450"/>
                <a:gd name="connsiteX2" fmla="*/ 11839115 w 11839115"/>
                <a:gd name="connsiteY2" fmla="*/ 2430450 h 2430450"/>
                <a:gd name="connsiteX3" fmla="*/ 0 w 11839115"/>
                <a:gd name="connsiteY3" fmla="*/ 2430450 h 24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9115" h="2430450">
                  <a:moveTo>
                    <a:pt x="1409662" y="0"/>
                  </a:moveTo>
                  <a:lnTo>
                    <a:pt x="11839115" y="0"/>
                  </a:lnTo>
                  <a:lnTo>
                    <a:pt x="11839115" y="2430450"/>
                  </a:lnTo>
                  <a:lnTo>
                    <a:pt x="0" y="243045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 flipH="1">
              <a:off x="-6901242" y="2236635"/>
              <a:ext cx="11839115" cy="2430450"/>
            </a:xfrm>
            <a:custGeom>
              <a:avLst/>
              <a:gdLst>
                <a:gd name="connsiteX0" fmla="*/ 1409662 w 11839115"/>
                <a:gd name="connsiteY0" fmla="*/ 0 h 2430450"/>
                <a:gd name="connsiteX1" fmla="*/ 11839115 w 11839115"/>
                <a:gd name="connsiteY1" fmla="*/ 0 h 2430450"/>
                <a:gd name="connsiteX2" fmla="*/ 11839115 w 11839115"/>
                <a:gd name="connsiteY2" fmla="*/ 2430450 h 2430450"/>
                <a:gd name="connsiteX3" fmla="*/ 0 w 11839115"/>
                <a:gd name="connsiteY3" fmla="*/ 2430450 h 24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9115" h="2430450">
                  <a:moveTo>
                    <a:pt x="1409662" y="0"/>
                  </a:moveTo>
                  <a:lnTo>
                    <a:pt x="11839115" y="0"/>
                  </a:lnTo>
                  <a:lnTo>
                    <a:pt x="11839115" y="2430450"/>
                  </a:lnTo>
                  <a:lnTo>
                    <a:pt x="0" y="2430450"/>
                  </a:lnTo>
                  <a:close/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10800000" flipH="1">
              <a:off x="3416333" y="1885950"/>
              <a:ext cx="3579876" cy="3086100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10800000" flipH="1">
              <a:off x="4063090" y="2238428"/>
              <a:ext cx="2286362" cy="1971000"/>
            </a:xfrm>
            <a:prstGeom prst="triangle">
              <a:avLst/>
            </a:prstGeom>
            <a:noFill/>
            <a:ln w="44450">
              <a:solidFill>
                <a:schemeClr val="bg1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0800000" flipH="1">
              <a:off x="4284746" y="2351238"/>
              <a:ext cx="1843052" cy="1588836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  <a:prstDash val="dash"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</p:grpSp>
      <p:grpSp>
        <p:nvGrpSpPr>
          <p:cNvPr id="68" name="组合 67"/>
          <p:cNvGrpSpPr/>
          <p:nvPr userDrawn="1"/>
        </p:nvGrpSpPr>
        <p:grpSpPr>
          <a:xfrm>
            <a:off x="5505432" y="2694049"/>
            <a:ext cx="11179995" cy="2482655"/>
            <a:chOff x="5495105" y="2637422"/>
            <a:chExt cx="13897451" cy="3086100"/>
          </a:xfrm>
        </p:grpSpPr>
        <p:sp>
          <p:nvSpPr>
            <p:cNvPr id="69" name="等腰三角形 68"/>
            <p:cNvSpPr/>
            <p:nvPr/>
          </p:nvSpPr>
          <p:spPr>
            <a:xfrm rot="10800000" flipV="1">
              <a:off x="5781726" y="2979760"/>
              <a:ext cx="3006634" cy="2591924"/>
            </a:xfrm>
            <a:prstGeom prst="triangl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70" name="等腰三角形 69"/>
            <p:cNvSpPr/>
            <p:nvPr/>
          </p:nvSpPr>
          <p:spPr>
            <a:xfrm rot="10800000" flipV="1">
              <a:off x="5781726" y="3055680"/>
              <a:ext cx="3006634" cy="2591924"/>
            </a:xfrm>
            <a:prstGeom prst="triangle">
              <a:avLst/>
            </a:prstGeom>
            <a:blipFill dpi="0" rotWithShape="0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 flipV="1">
              <a:off x="7553441" y="2942387"/>
              <a:ext cx="11839115" cy="2430450"/>
            </a:xfrm>
            <a:custGeom>
              <a:avLst/>
              <a:gdLst>
                <a:gd name="connsiteX0" fmla="*/ 1409662 w 11839115"/>
                <a:gd name="connsiteY0" fmla="*/ 0 h 2430450"/>
                <a:gd name="connsiteX1" fmla="*/ 11839115 w 11839115"/>
                <a:gd name="connsiteY1" fmla="*/ 0 h 2430450"/>
                <a:gd name="connsiteX2" fmla="*/ 11839115 w 11839115"/>
                <a:gd name="connsiteY2" fmla="*/ 2430450 h 2430450"/>
                <a:gd name="connsiteX3" fmla="*/ 0 w 11839115"/>
                <a:gd name="connsiteY3" fmla="*/ 2430450 h 24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9115" h="2430450">
                  <a:moveTo>
                    <a:pt x="1409662" y="0"/>
                  </a:moveTo>
                  <a:lnTo>
                    <a:pt x="11839115" y="0"/>
                  </a:lnTo>
                  <a:lnTo>
                    <a:pt x="11839115" y="2430450"/>
                  </a:lnTo>
                  <a:lnTo>
                    <a:pt x="0" y="243045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 flipV="1">
              <a:off x="7553440" y="2943556"/>
              <a:ext cx="11839115" cy="2430450"/>
            </a:xfrm>
            <a:custGeom>
              <a:avLst/>
              <a:gdLst>
                <a:gd name="connsiteX0" fmla="*/ 1409662 w 11839115"/>
                <a:gd name="connsiteY0" fmla="*/ 0 h 2430450"/>
                <a:gd name="connsiteX1" fmla="*/ 11839115 w 11839115"/>
                <a:gd name="connsiteY1" fmla="*/ 0 h 2430450"/>
                <a:gd name="connsiteX2" fmla="*/ 11839115 w 11839115"/>
                <a:gd name="connsiteY2" fmla="*/ 2430450 h 2430450"/>
                <a:gd name="connsiteX3" fmla="*/ 0 w 11839115"/>
                <a:gd name="connsiteY3" fmla="*/ 2430450 h 24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9115" h="2430450">
                  <a:moveTo>
                    <a:pt x="1409662" y="0"/>
                  </a:moveTo>
                  <a:lnTo>
                    <a:pt x="11839115" y="0"/>
                  </a:lnTo>
                  <a:lnTo>
                    <a:pt x="11839115" y="2430450"/>
                  </a:lnTo>
                  <a:lnTo>
                    <a:pt x="0" y="2430450"/>
                  </a:lnTo>
                  <a:close/>
                </a:path>
              </a:pathLst>
            </a:custGeom>
            <a:blipFill dpi="0" rotWithShape="0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0800000" flipV="1">
              <a:off x="5495105" y="2637422"/>
              <a:ext cx="3579876" cy="3086100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10800000" flipV="1">
              <a:off x="6141862" y="3400044"/>
              <a:ext cx="2286362" cy="1971000"/>
            </a:xfrm>
            <a:prstGeom prst="triangle">
              <a:avLst/>
            </a:prstGeom>
            <a:noFill/>
            <a:ln w="44450">
              <a:solidFill>
                <a:schemeClr val="bg1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76" name="等腰三角形 75"/>
            <p:cNvSpPr/>
            <p:nvPr/>
          </p:nvSpPr>
          <p:spPr>
            <a:xfrm rot="10800000" flipV="1">
              <a:off x="6363516" y="3669398"/>
              <a:ext cx="1843052" cy="1588836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  <a:prstDash val="dash"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</p:grpSp>
      <p:sp>
        <p:nvSpPr>
          <p:cNvPr id="89" name="文本占位符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5977" y="3259067"/>
            <a:ext cx="35129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4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90" name="文本占位符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997198" y="3990578"/>
            <a:ext cx="3512923" cy="3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点击输入要点</a:t>
            </a:r>
          </a:p>
        </p:txBody>
      </p:sp>
      <p:sp>
        <p:nvSpPr>
          <p:cNvPr id="91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484588" y="2715098"/>
            <a:ext cx="35129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4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点击输入您的观点</a:t>
            </a:r>
          </a:p>
        </p:txBody>
      </p:sp>
      <p:sp>
        <p:nvSpPr>
          <p:cNvPr id="92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475809" y="3446609"/>
            <a:ext cx="3512923" cy="3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1800" kern="1200" dirty="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20000"/>
                    </a:scheme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/>
            <a:r>
              <a:rPr lang="zh-CN" altLang="en-US" dirty="0"/>
              <a:t>点击输入要点</a:t>
            </a:r>
          </a:p>
        </p:txBody>
      </p:sp>
    </p:spTree>
    <p:extLst>
      <p:ext uri="{BB962C8B-B14F-4D97-AF65-F5344CB8AC3E}">
        <p14:creationId xmlns:p14="http://schemas.microsoft.com/office/powerpoint/2010/main" val="11297163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项要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图形 11"/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/>
          <p:cNvCxnSpPr/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/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-2571750" y="-2903050"/>
            <a:ext cx="17335500" cy="14944400"/>
            <a:chOff x="-2564904" y="-3401088"/>
            <a:chExt cx="17335500" cy="14944400"/>
          </a:xfrm>
        </p:grpSpPr>
        <p:sp>
          <p:nvSpPr>
            <p:cNvPr id="44" name="等腰三角形 43"/>
            <p:cNvSpPr/>
            <p:nvPr/>
          </p:nvSpPr>
          <p:spPr>
            <a:xfrm rot="10800000">
              <a:off x="4394696" y="1679647"/>
              <a:ext cx="3416300" cy="2945084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10800000">
              <a:off x="3866293" y="1429198"/>
              <a:ext cx="4473106" cy="3856126"/>
            </a:xfrm>
            <a:prstGeom prst="triangl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10800000">
              <a:off x="5094647" y="1993745"/>
              <a:ext cx="2016398" cy="1738272"/>
            </a:xfrm>
            <a:prstGeom prst="triangle">
              <a:avLst/>
            </a:prstGeom>
            <a:noFill/>
            <a:ln w="44450">
              <a:solidFill>
                <a:schemeClr val="accent3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10800000">
              <a:off x="3972129" y="1486930"/>
              <a:ext cx="223552" cy="192717"/>
            </a:xfrm>
            <a:prstGeom prst="triangle">
              <a:avLst/>
            </a:prstGeom>
            <a:noFill/>
            <a:ln w="44450">
              <a:solidFill>
                <a:schemeClr val="accent6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10800000">
              <a:off x="8017472" y="1486930"/>
              <a:ext cx="223552" cy="192717"/>
            </a:xfrm>
            <a:prstGeom prst="triangle">
              <a:avLst/>
            </a:prstGeom>
            <a:noFill/>
            <a:ln w="44450">
              <a:solidFill>
                <a:schemeClr val="accent6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5987446" y="4938829"/>
              <a:ext cx="223552" cy="192717"/>
            </a:xfrm>
            <a:prstGeom prst="triangle">
              <a:avLst/>
            </a:prstGeom>
            <a:noFill/>
            <a:ln w="44450">
              <a:solidFill>
                <a:schemeClr val="accent6"/>
              </a:solidFill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-2564904" y="-3401088"/>
              <a:ext cx="17335500" cy="14944400"/>
            </a:xfrm>
            <a:prstGeom prst="triangle">
              <a:avLst/>
            </a:prstGeom>
            <a:noFill/>
            <a:ln w="317500">
              <a:solidFill>
                <a:schemeClr val="accent1">
                  <a:alpha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 userDrawn="1"/>
        </p:nvGrpSpPr>
        <p:grpSpPr>
          <a:xfrm>
            <a:off x="10692269" y="1759857"/>
            <a:ext cx="957906" cy="6725824"/>
            <a:chOff x="10921064" y="2677485"/>
            <a:chExt cx="517201" cy="3631469"/>
          </a:xfrm>
        </p:grpSpPr>
        <p:sp>
          <p:nvSpPr>
            <p:cNvPr id="58" name="平行四边形 57"/>
            <p:cNvSpPr/>
            <p:nvPr/>
          </p:nvSpPr>
          <p:spPr>
            <a:xfrm rot="18000000" flipH="1">
              <a:off x="9865296" y="4147138"/>
              <a:ext cx="3042622" cy="103316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7"/>
            <p:cNvSpPr/>
            <p:nvPr/>
          </p:nvSpPr>
          <p:spPr>
            <a:xfrm rot="18000000" flipH="1">
              <a:off x="9961127" y="5229856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 flipH="1">
            <a:off x="541825" y="1759849"/>
            <a:ext cx="957906" cy="6725840"/>
            <a:chOff x="10921064" y="2677485"/>
            <a:chExt cx="517201" cy="3631469"/>
          </a:xfrm>
        </p:grpSpPr>
        <p:sp>
          <p:nvSpPr>
            <p:cNvPr id="61" name="平行四边形 57"/>
            <p:cNvSpPr/>
            <p:nvPr/>
          </p:nvSpPr>
          <p:spPr>
            <a:xfrm rot="18000000" flipH="1">
              <a:off x="9865296" y="4147138"/>
              <a:ext cx="3042622" cy="103316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2" name="平行四边形 57"/>
            <p:cNvSpPr/>
            <p:nvPr/>
          </p:nvSpPr>
          <p:spPr>
            <a:xfrm rot="18000000" flipH="1">
              <a:off x="9961127" y="5229856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64" name="等腰三角形 63"/>
          <p:cNvSpPr/>
          <p:nvPr/>
        </p:nvSpPr>
        <p:spPr>
          <a:xfrm>
            <a:off x="3877496" y="1740608"/>
            <a:ext cx="1071978" cy="9241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>
            <a:off x="3877496" y="1740608"/>
            <a:ext cx="1071978" cy="924119"/>
          </a:xfrm>
          <a:prstGeom prst="triangle">
            <a:avLst/>
          </a:pr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>
            <a:off x="5560009" y="4426300"/>
            <a:ext cx="1071978" cy="924119"/>
          </a:xfrm>
          <a:custGeom>
            <a:avLst/>
            <a:gdLst>
              <a:gd name="connsiteX0" fmla="*/ 0 w 1071978"/>
              <a:gd name="connsiteY0" fmla="*/ 924119 h 924119"/>
              <a:gd name="connsiteX1" fmla="*/ 535989 w 1071978"/>
              <a:gd name="connsiteY1" fmla="*/ 0 h 924119"/>
              <a:gd name="connsiteX2" fmla="*/ 1071978 w 1071978"/>
              <a:gd name="connsiteY2" fmla="*/ 924119 h 924119"/>
              <a:gd name="connsiteX3" fmla="*/ 0 w 1071978"/>
              <a:gd name="connsiteY3" fmla="*/ 924119 h 924119"/>
              <a:gd name="connsiteX0-1" fmla="*/ 5560009 w 6631987"/>
              <a:gd name="connsiteY0-2" fmla="*/ 5350419 h 5350419"/>
              <a:gd name="connsiteX1-3" fmla="*/ 0 w 6631987"/>
              <a:gd name="connsiteY1-4" fmla="*/ 0 h 5350419"/>
              <a:gd name="connsiteX2-5" fmla="*/ 6095998 w 6631987"/>
              <a:gd name="connsiteY2-6" fmla="*/ 4426300 h 5350419"/>
              <a:gd name="connsiteX3-7" fmla="*/ 6631987 w 6631987"/>
              <a:gd name="connsiteY3-8" fmla="*/ 5350419 h 5350419"/>
              <a:gd name="connsiteX4" fmla="*/ 5560009 w 6631987"/>
              <a:gd name="connsiteY4" fmla="*/ 5350419 h 5350419"/>
              <a:gd name="connsiteX0-9" fmla="*/ 0 w 1071978"/>
              <a:gd name="connsiteY0-10" fmla="*/ 924119 h 924119"/>
              <a:gd name="connsiteX1-11" fmla="*/ 535989 w 1071978"/>
              <a:gd name="connsiteY1-12" fmla="*/ 0 h 924119"/>
              <a:gd name="connsiteX2-13" fmla="*/ 1071978 w 1071978"/>
              <a:gd name="connsiteY2-14" fmla="*/ 924119 h 924119"/>
              <a:gd name="connsiteX3-15" fmla="*/ 0 w 1071978"/>
              <a:gd name="connsiteY3-16" fmla="*/ 924119 h 9241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71978" h="924119">
                <a:moveTo>
                  <a:pt x="0" y="924119"/>
                </a:moveTo>
                <a:lnTo>
                  <a:pt x="535989" y="0"/>
                </a:lnTo>
                <a:lnTo>
                  <a:pt x="1071978" y="924119"/>
                </a:lnTo>
                <a:lnTo>
                  <a:pt x="0" y="92411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>
            <a:off x="5560009" y="4426300"/>
            <a:ext cx="1071978" cy="924119"/>
          </a:xfrm>
          <a:prstGeom prst="triangle">
            <a:avLst/>
          </a:pr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>
            <a:off x="7239181" y="1740608"/>
            <a:ext cx="1071978" cy="9241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>
            <a:off x="7239181" y="1740608"/>
            <a:ext cx="1071978" cy="924119"/>
          </a:xfrm>
          <a:prstGeom prst="triangle">
            <a:avLst/>
          </a:pr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5" name="直接连接符 74"/>
          <p:cNvCxnSpPr/>
          <p:nvPr userDrawn="1"/>
        </p:nvCxnSpPr>
        <p:spPr>
          <a:xfrm>
            <a:off x="-149004" y="1927236"/>
            <a:ext cx="1618807" cy="2708585"/>
          </a:xfrm>
          <a:prstGeom prst="line">
            <a:avLst/>
          </a:prstGeom>
          <a:noFill/>
          <a:ln w="952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直接连接符 75"/>
          <p:cNvCxnSpPr/>
          <p:nvPr userDrawn="1"/>
        </p:nvCxnSpPr>
        <p:spPr>
          <a:xfrm flipH="1">
            <a:off x="9253427" y="4431627"/>
            <a:ext cx="1618807" cy="2708585"/>
          </a:xfrm>
          <a:prstGeom prst="line">
            <a:avLst/>
          </a:prstGeom>
          <a:noFill/>
          <a:ln w="952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文本占位符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05046" y="1642455"/>
            <a:ext cx="2363788" cy="566738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buNone/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kern="12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输入您的要点</a:t>
            </a:r>
          </a:p>
        </p:txBody>
      </p:sp>
      <p:sp>
        <p:nvSpPr>
          <p:cNvPr id="81" name="文本占位符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23853" y="1661579"/>
            <a:ext cx="2363788" cy="566738"/>
          </a:xfrm>
          <a:prstGeom prst="rect">
            <a:avLst/>
          </a:prstGeom>
        </p:spPr>
        <p:txBody>
          <a:bodyPr anchor="ctr" anchorCtr="0"/>
          <a:lstStyle>
            <a:lvl1pPr marL="0" indent="0" algn="r" defTabSz="914400" rtl="0" eaLnBrk="1" latinLnBrk="0" hangingPunct="1">
              <a:buNone/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kern="12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输入您的要点</a:t>
            </a:r>
          </a:p>
        </p:txBody>
      </p:sp>
      <p:sp>
        <p:nvSpPr>
          <p:cNvPr id="82" name="文本占位符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918101" y="5758333"/>
            <a:ext cx="2363788" cy="566738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1" latinLnBrk="0" hangingPunct="1">
              <a:buNone/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0" algn="l" defTabSz="914400" rtl="0" eaLnBrk="1" latinLnBrk="0" hangingPunct="1">
              <a:defRPr lang="zh-CN" altLang="en-US" sz="2000" kern="1200" dirty="0" smtClean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0" algn="l" defTabSz="914400" rtl="0" eaLnBrk="1" latinLnBrk="0" hangingPunct="1">
              <a:defRPr lang="zh-CN" altLang="en-US" sz="2000" kern="1200" dirty="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输入您的要点</a:t>
            </a:r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36124" y="2933762"/>
            <a:ext cx="6519752" cy="725573"/>
          </a:xfrm>
          <a:prstGeom prst="rect">
            <a:avLst/>
          </a:prstGeom>
          <a:solidFill>
            <a:srgbClr val="FBFBFC"/>
          </a:solidFill>
        </p:spPr>
        <p:txBody>
          <a:bodyPr wrap="square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smtClean="0">
                <a:latin typeface="+mn-lt"/>
                <a:ea typeface="+mn-ea"/>
                <a:cs typeface="+mn-cs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 algn="ctr"/>
            <a:r>
              <a:rPr lang="zh-CN" altLang="en-US" dirty="0"/>
              <a:t>核心观点</a:t>
            </a:r>
          </a:p>
        </p:txBody>
      </p:sp>
    </p:spTree>
    <p:extLst>
      <p:ext uri="{BB962C8B-B14F-4D97-AF65-F5344CB8AC3E}">
        <p14:creationId xmlns:p14="http://schemas.microsoft.com/office/powerpoint/2010/main" val="36231423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要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21822" y="1572455"/>
            <a:ext cx="2416504" cy="3873288"/>
            <a:chOff x="892175" y="1572455"/>
            <a:chExt cx="2416504" cy="3873288"/>
          </a:xfrm>
        </p:grpSpPr>
        <p:grpSp>
          <p:nvGrpSpPr>
            <p:cNvPr id="51" name="组合 50"/>
            <p:cNvGrpSpPr/>
            <p:nvPr/>
          </p:nvGrpSpPr>
          <p:grpSpPr>
            <a:xfrm>
              <a:off x="892175" y="1572455"/>
              <a:ext cx="2416504" cy="3873288"/>
              <a:chOff x="813252" y="1422612"/>
              <a:chExt cx="2416504" cy="3873288"/>
            </a:xfrm>
          </p:grpSpPr>
          <p:sp>
            <p:nvSpPr>
              <p:cNvPr id="55" name="任意多边形: 形状 54"/>
              <p:cNvSpPr/>
              <p:nvPr/>
            </p:nvSpPr>
            <p:spPr>
              <a:xfrm>
                <a:off x="813252" y="1422612"/>
                <a:ext cx="2416504" cy="3873288"/>
              </a:xfrm>
              <a:custGeom>
                <a:avLst/>
                <a:gdLst>
                  <a:gd name="connsiteX0" fmla="*/ 1208252 w 2416504"/>
                  <a:gd name="connsiteY0" fmla="*/ 0 h 3873288"/>
                  <a:gd name="connsiteX1" fmla="*/ 1760330 w 2416504"/>
                  <a:gd name="connsiteY1" fmla="*/ 552078 h 3873288"/>
                  <a:gd name="connsiteX2" fmla="*/ 1758090 w 2416504"/>
                  <a:gd name="connsiteY2" fmla="*/ 574295 h 3873288"/>
                  <a:gd name="connsiteX3" fmla="*/ 2416504 w 2416504"/>
                  <a:gd name="connsiteY3" fmla="*/ 574295 h 3873288"/>
                  <a:gd name="connsiteX4" fmla="*/ 2416504 w 2416504"/>
                  <a:gd name="connsiteY4" fmla="*/ 974714 h 3873288"/>
                  <a:gd name="connsiteX5" fmla="*/ 2416504 w 2416504"/>
                  <a:gd name="connsiteY5" fmla="*/ 3198260 h 3873288"/>
                  <a:gd name="connsiteX6" fmla="*/ 2416504 w 2416504"/>
                  <a:gd name="connsiteY6" fmla="*/ 3873288 h 3873288"/>
                  <a:gd name="connsiteX7" fmla="*/ 0 w 2416504"/>
                  <a:gd name="connsiteY7" fmla="*/ 3873288 h 3873288"/>
                  <a:gd name="connsiteX8" fmla="*/ 0 w 2416504"/>
                  <a:gd name="connsiteY8" fmla="*/ 3198260 h 3873288"/>
                  <a:gd name="connsiteX9" fmla="*/ 0 w 2416504"/>
                  <a:gd name="connsiteY9" fmla="*/ 974714 h 3873288"/>
                  <a:gd name="connsiteX10" fmla="*/ 0 w 2416504"/>
                  <a:gd name="connsiteY10" fmla="*/ 574295 h 3873288"/>
                  <a:gd name="connsiteX11" fmla="*/ 658414 w 2416504"/>
                  <a:gd name="connsiteY11" fmla="*/ 574295 h 3873288"/>
                  <a:gd name="connsiteX12" fmla="*/ 656174 w 2416504"/>
                  <a:gd name="connsiteY12" fmla="*/ 552078 h 3873288"/>
                  <a:gd name="connsiteX13" fmla="*/ 1208252 w 2416504"/>
                  <a:gd name="connsiteY13" fmla="*/ 0 h 387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504" h="3873288">
                    <a:moveTo>
                      <a:pt x="1208252" y="0"/>
                    </a:moveTo>
                    <a:cubicBezTo>
                      <a:pt x="1513156" y="0"/>
                      <a:pt x="1760330" y="247174"/>
                      <a:pt x="1760330" y="552078"/>
                    </a:cubicBezTo>
                    <a:lnTo>
                      <a:pt x="1758090" y="574295"/>
                    </a:lnTo>
                    <a:lnTo>
                      <a:pt x="2416504" y="574295"/>
                    </a:lnTo>
                    <a:lnTo>
                      <a:pt x="2416504" y="974714"/>
                    </a:lnTo>
                    <a:lnTo>
                      <a:pt x="2416504" y="3198260"/>
                    </a:lnTo>
                    <a:lnTo>
                      <a:pt x="2416504" y="3873288"/>
                    </a:lnTo>
                    <a:lnTo>
                      <a:pt x="0" y="3873288"/>
                    </a:lnTo>
                    <a:lnTo>
                      <a:pt x="0" y="3198260"/>
                    </a:lnTo>
                    <a:lnTo>
                      <a:pt x="0" y="974714"/>
                    </a:lnTo>
                    <a:lnTo>
                      <a:pt x="0" y="574295"/>
                    </a:lnTo>
                    <a:lnTo>
                      <a:pt x="658414" y="574295"/>
                    </a:lnTo>
                    <a:lnTo>
                      <a:pt x="656174" y="552078"/>
                    </a:lnTo>
                    <a:cubicBezTo>
                      <a:pt x="656174" y="247174"/>
                      <a:pt x="903348" y="0"/>
                      <a:pt x="1208252" y="0"/>
                    </a:cubicBezTo>
                    <a:close/>
                  </a:path>
                </a:pathLst>
              </a:custGeom>
              <a:blipFill dpi="0" rotWithShape="1">
                <a:blip r:embed="rId3" cstate="hqprint"/>
                <a:srcRect/>
                <a:stretch>
                  <a:fillRect r="-1000" b="-20000"/>
                </a:stretch>
              </a:blipFill>
              <a:ln w="34925">
                <a:solidFill>
                  <a:schemeClr val="bg1"/>
                </a:solidFill>
              </a:ln>
              <a:effectLst>
                <a:outerShdw blurRad="127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DIN Light"/>
                  <a:ea typeface="微软雅黑 Light" panose="020B0502040204020203" charset="-122"/>
                </a:endParaRPr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1685778" y="5295900"/>
                <a:ext cx="671453" cy="0"/>
              </a:xfrm>
              <a:prstGeom prst="line">
                <a:avLst/>
              </a:prstGeom>
              <a:ln w="28575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组合 56"/>
              <p:cNvGrpSpPr/>
              <p:nvPr/>
            </p:nvGrpSpPr>
            <p:grpSpPr>
              <a:xfrm>
                <a:off x="1567620" y="1522905"/>
                <a:ext cx="907768" cy="907768"/>
                <a:chOff x="5261586" y="1524820"/>
                <a:chExt cx="907768" cy="907768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blipFill dpi="0" rotWithShape="1">
                  <a:blip r:embed="rId4"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40000" contrast="40000"/>
                            </a14:imgEffect>
                            <a14:imgEffect>
                              <a14:colorTemperature colorTemp="1150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-196850" sx="30000" sy="3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49" name="图片 48" descr="图片包含 建筑, 黑暗, 钟表, 看着&#10;&#10;描述已自动生成"/>
            <p:cNvPicPr>
              <a:picLocks noChangeAspect="1"/>
            </p:cNvPicPr>
            <p:nvPr/>
          </p:nvPicPr>
          <p:blipFill>
            <a:blip r:embed="rId6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1202" y="4487357"/>
              <a:ext cx="1758450" cy="945964"/>
            </a:xfrm>
            <a:prstGeom prst="rect">
              <a:avLst/>
            </a:prstGeom>
          </p:spPr>
        </p:pic>
      </p:grpSp>
      <p:grpSp>
        <p:nvGrpSpPr>
          <p:cNvPr id="80" name="组合 79"/>
          <p:cNvGrpSpPr/>
          <p:nvPr userDrawn="1"/>
        </p:nvGrpSpPr>
        <p:grpSpPr>
          <a:xfrm>
            <a:off x="3565773" y="1572455"/>
            <a:ext cx="2416504" cy="3873288"/>
            <a:chOff x="892175" y="1572455"/>
            <a:chExt cx="2416504" cy="3873288"/>
          </a:xfrm>
        </p:grpSpPr>
        <p:grpSp>
          <p:nvGrpSpPr>
            <p:cNvPr id="81" name="组合 80"/>
            <p:cNvGrpSpPr/>
            <p:nvPr/>
          </p:nvGrpSpPr>
          <p:grpSpPr>
            <a:xfrm>
              <a:off x="892175" y="1572455"/>
              <a:ext cx="2416504" cy="3873288"/>
              <a:chOff x="813252" y="1422612"/>
              <a:chExt cx="2416504" cy="3873288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813252" y="1422612"/>
                <a:ext cx="2416504" cy="3873288"/>
              </a:xfrm>
              <a:custGeom>
                <a:avLst/>
                <a:gdLst>
                  <a:gd name="connsiteX0" fmla="*/ 1208252 w 2416504"/>
                  <a:gd name="connsiteY0" fmla="*/ 0 h 3873288"/>
                  <a:gd name="connsiteX1" fmla="*/ 1760330 w 2416504"/>
                  <a:gd name="connsiteY1" fmla="*/ 552078 h 3873288"/>
                  <a:gd name="connsiteX2" fmla="*/ 1758090 w 2416504"/>
                  <a:gd name="connsiteY2" fmla="*/ 574295 h 3873288"/>
                  <a:gd name="connsiteX3" fmla="*/ 2416504 w 2416504"/>
                  <a:gd name="connsiteY3" fmla="*/ 574295 h 3873288"/>
                  <a:gd name="connsiteX4" fmla="*/ 2416504 w 2416504"/>
                  <a:gd name="connsiteY4" fmla="*/ 974714 h 3873288"/>
                  <a:gd name="connsiteX5" fmla="*/ 2416504 w 2416504"/>
                  <a:gd name="connsiteY5" fmla="*/ 3198260 h 3873288"/>
                  <a:gd name="connsiteX6" fmla="*/ 2416504 w 2416504"/>
                  <a:gd name="connsiteY6" fmla="*/ 3873288 h 3873288"/>
                  <a:gd name="connsiteX7" fmla="*/ 0 w 2416504"/>
                  <a:gd name="connsiteY7" fmla="*/ 3873288 h 3873288"/>
                  <a:gd name="connsiteX8" fmla="*/ 0 w 2416504"/>
                  <a:gd name="connsiteY8" fmla="*/ 3198260 h 3873288"/>
                  <a:gd name="connsiteX9" fmla="*/ 0 w 2416504"/>
                  <a:gd name="connsiteY9" fmla="*/ 974714 h 3873288"/>
                  <a:gd name="connsiteX10" fmla="*/ 0 w 2416504"/>
                  <a:gd name="connsiteY10" fmla="*/ 574295 h 3873288"/>
                  <a:gd name="connsiteX11" fmla="*/ 658414 w 2416504"/>
                  <a:gd name="connsiteY11" fmla="*/ 574295 h 3873288"/>
                  <a:gd name="connsiteX12" fmla="*/ 656174 w 2416504"/>
                  <a:gd name="connsiteY12" fmla="*/ 552078 h 3873288"/>
                  <a:gd name="connsiteX13" fmla="*/ 1208252 w 2416504"/>
                  <a:gd name="connsiteY13" fmla="*/ 0 h 387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504" h="3873288">
                    <a:moveTo>
                      <a:pt x="1208252" y="0"/>
                    </a:moveTo>
                    <a:cubicBezTo>
                      <a:pt x="1513156" y="0"/>
                      <a:pt x="1760330" y="247174"/>
                      <a:pt x="1760330" y="552078"/>
                    </a:cubicBezTo>
                    <a:lnTo>
                      <a:pt x="1758090" y="574295"/>
                    </a:lnTo>
                    <a:lnTo>
                      <a:pt x="2416504" y="574295"/>
                    </a:lnTo>
                    <a:lnTo>
                      <a:pt x="2416504" y="974714"/>
                    </a:lnTo>
                    <a:lnTo>
                      <a:pt x="2416504" y="3198260"/>
                    </a:lnTo>
                    <a:lnTo>
                      <a:pt x="2416504" y="3873288"/>
                    </a:lnTo>
                    <a:lnTo>
                      <a:pt x="0" y="3873288"/>
                    </a:lnTo>
                    <a:lnTo>
                      <a:pt x="0" y="3198260"/>
                    </a:lnTo>
                    <a:lnTo>
                      <a:pt x="0" y="974714"/>
                    </a:lnTo>
                    <a:lnTo>
                      <a:pt x="0" y="574295"/>
                    </a:lnTo>
                    <a:lnTo>
                      <a:pt x="658414" y="574295"/>
                    </a:lnTo>
                    <a:lnTo>
                      <a:pt x="656174" y="552078"/>
                    </a:lnTo>
                    <a:cubicBezTo>
                      <a:pt x="656174" y="247174"/>
                      <a:pt x="903348" y="0"/>
                      <a:pt x="1208252" y="0"/>
                    </a:cubicBezTo>
                    <a:close/>
                  </a:path>
                </a:pathLst>
              </a:custGeom>
              <a:blipFill dpi="0" rotWithShape="1">
                <a:blip r:embed="rId3" cstate="hqprint"/>
                <a:srcRect/>
                <a:stretch>
                  <a:fillRect r="-1000" b="-20000"/>
                </a:stretch>
              </a:blipFill>
              <a:ln w="34925">
                <a:solidFill>
                  <a:schemeClr val="bg1"/>
                </a:solidFill>
              </a:ln>
              <a:effectLst>
                <a:outerShdw blurRad="127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DIN Light"/>
                  <a:ea typeface="微软雅黑 Light" panose="020B0502040204020203" charset="-122"/>
                </a:endParaRPr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685778" y="5295900"/>
                <a:ext cx="671453" cy="0"/>
              </a:xfrm>
              <a:prstGeom prst="line">
                <a:avLst/>
              </a:prstGeom>
              <a:ln w="28575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组合 84"/>
              <p:cNvGrpSpPr/>
              <p:nvPr/>
            </p:nvGrpSpPr>
            <p:grpSpPr>
              <a:xfrm>
                <a:off x="1567620" y="1522905"/>
                <a:ext cx="907768" cy="907768"/>
                <a:chOff x="5261586" y="1524820"/>
                <a:chExt cx="907768" cy="907768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blipFill dpi="0" rotWithShape="1">
                  <a:blip r:embed="rId4"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40000" contrast="40000"/>
                            </a14:imgEffect>
                            <a14:imgEffect>
                              <a14:colorTemperature colorTemp="1150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-196850" sx="30000" sy="3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82" name="图片 81" descr="图片包含 建筑, 黑暗, 钟表, 看着&#10;&#10;描述已自动生成"/>
            <p:cNvPicPr>
              <a:picLocks noChangeAspect="1"/>
            </p:cNvPicPr>
            <p:nvPr/>
          </p:nvPicPr>
          <p:blipFill>
            <a:blip r:embed="rId6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1202" y="4487357"/>
              <a:ext cx="1758450" cy="945964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 userDrawn="1"/>
        </p:nvGrpSpPr>
        <p:grpSpPr>
          <a:xfrm>
            <a:off x="6209724" y="1572455"/>
            <a:ext cx="2416504" cy="3873288"/>
            <a:chOff x="892175" y="1572455"/>
            <a:chExt cx="2416504" cy="3873288"/>
          </a:xfrm>
        </p:grpSpPr>
        <p:grpSp>
          <p:nvGrpSpPr>
            <p:cNvPr id="89" name="组合 88"/>
            <p:cNvGrpSpPr/>
            <p:nvPr/>
          </p:nvGrpSpPr>
          <p:grpSpPr>
            <a:xfrm>
              <a:off x="892175" y="1572455"/>
              <a:ext cx="2416504" cy="3873288"/>
              <a:chOff x="813252" y="1422612"/>
              <a:chExt cx="2416504" cy="3873288"/>
            </a:xfrm>
          </p:grpSpPr>
          <p:sp>
            <p:nvSpPr>
              <p:cNvPr id="91" name="任意多边形: 形状 90"/>
              <p:cNvSpPr/>
              <p:nvPr/>
            </p:nvSpPr>
            <p:spPr>
              <a:xfrm>
                <a:off x="813252" y="1422612"/>
                <a:ext cx="2416504" cy="3873288"/>
              </a:xfrm>
              <a:custGeom>
                <a:avLst/>
                <a:gdLst>
                  <a:gd name="connsiteX0" fmla="*/ 1208252 w 2416504"/>
                  <a:gd name="connsiteY0" fmla="*/ 0 h 3873288"/>
                  <a:gd name="connsiteX1" fmla="*/ 1760330 w 2416504"/>
                  <a:gd name="connsiteY1" fmla="*/ 552078 h 3873288"/>
                  <a:gd name="connsiteX2" fmla="*/ 1758090 w 2416504"/>
                  <a:gd name="connsiteY2" fmla="*/ 574295 h 3873288"/>
                  <a:gd name="connsiteX3" fmla="*/ 2416504 w 2416504"/>
                  <a:gd name="connsiteY3" fmla="*/ 574295 h 3873288"/>
                  <a:gd name="connsiteX4" fmla="*/ 2416504 w 2416504"/>
                  <a:gd name="connsiteY4" fmla="*/ 974714 h 3873288"/>
                  <a:gd name="connsiteX5" fmla="*/ 2416504 w 2416504"/>
                  <a:gd name="connsiteY5" fmla="*/ 3198260 h 3873288"/>
                  <a:gd name="connsiteX6" fmla="*/ 2416504 w 2416504"/>
                  <a:gd name="connsiteY6" fmla="*/ 3873288 h 3873288"/>
                  <a:gd name="connsiteX7" fmla="*/ 0 w 2416504"/>
                  <a:gd name="connsiteY7" fmla="*/ 3873288 h 3873288"/>
                  <a:gd name="connsiteX8" fmla="*/ 0 w 2416504"/>
                  <a:gd name="connsiteY8" fmla="*/ 3198260 h 3873288"/>
                  <a:gd name="connsiteX9" fmla="*/ 0 w 2416504"/>
                  <a:gd name="connsiteY9" fmla="*/ 974714 h 3873288"/>
                  <a:gd name="connsiteX10" fmla="*/ 0 w 2416504"/>
                  <a:gd name="connsiteY10" fmla="*/ 574295 h 3873288"/>
                  <a:gd name="connsiteX11" fmla="*/ 658414 w 2416504"/>
                  <a:gd name="connsiteY11" fmla="*/ 574295 h 3873288"/>
                  <a:gd name="connsiteX12" fmla="*/ 656174 w 2416504"/>
                  <a:gd name="connsiteY12" fmla="*/ 552078 h 3873288"/>
                  <a:gd name="connsiteX13" fmla="*/ 1208252 w 2416504"/>
                  <a:gd name="connsiteY13" fmla="*/ 0 h 387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504" h="3873288">
                    <a:moveTo>
                      <a:pt x="1208252" y="0"/>
                    </a:moveTo>
                    <a:cubicBezTo>
                      <a:pt x="1513156" y="0"/>
                      <a:pt x="1760330" y="247174"/>
                      <a:pt x="1760330" y="552078"/>
                    </a:cubicBezTo>
                    <a:lnTo>
                      <a:pt x="1758090" y="574295"/>
                    </a:lnTo>
                    <a:lnTo>
                      <a:pt x="2416504" y="574295"/>
                    </a:lnTo>
                    <a:lnTo>
                      <a:pt x="2416504" y="974714"/>
                    </a:lnTo>
                    <a:lnTo>
                      <a:pt x="2416504" y="3198260"/>
                    </a:lnTo>
                    <a:lnTo>
                      <a:pt x="2416504" y="3873288"/>
                    </a:lnTo>
                    <a:lnTo>
                      <a:pt x="0" y="3873288"/>
                    </a:lnTo>
                    <a:lnTo>
                      <a:pt x="0" y="3198260"/>
                    </a:lnTo>
                    <a:lnTo>
                      <a:pt x="0" y="974714"/>
                    </a:lnTo>
                    <a:lnTo>
                      <a:pt x="0" y="574295"/>
                    </a:lnTo>
                    <a:lnTo>
                      <a:pt x="658414" y="574295"/>
                    </a:lnTo>
                    <a:lnTo>
                      <a:pt x="656174" y="552078"/>
                    </a:lnTo>
                    <a:cubicBezTo>
                      <a:pt x="656174" y="247174"/>
                      <a:pt x="903348" y="0"/>
                      <a:pt x="1208252" y="0"/>
                    </a:cubicBezTo>
                    <a:close/>
                  </a:path>
                </a:pathLst>
              </a:custGeom>
              <a:blipFill dpi="0" rotWithShape="1">
                <a:blip r:embed="rId3" cstate="hqprint"/>
                <a:srcRect/>
                <a:stretch>
                  <a:fillRect r="-1000" b="-20000"/>
                </a:stretch>
              </a:blipFill>
              <a:ln w="34925">
                <a:solidFill>
                  <a:schemeClr val="bg1"/>
                </a:solidFill>
              </a:ln>
              <a:effectLst>
                <a:outerShdw blurRad="127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DIN Light"/>
                  <a:ea typeface="微软雅黑 Light" panose="020B0502040204020203" charset="-122"/>
                </a:endParaRPr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685778" y="5295900"/>
                <a:ext cx="671453" cy="0"/>
              </a:xfrm>
              <a:prstGeom prst="line">
                <a:avLst/>
              </a:prstGeom>
              <a:ln w="28575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组合 92"/>
              <p:cNvGrpSpPr/>
              <p:nvPr/>
            </p:nvGrpSpPr>
            <p:grpSpPr>
              <a:xfrm>
                <a:off x="1567620" y="1522905"/>
                <a:ext cx="907768" cy="907768"/>
                <a:chOff x="5261586" y="1524820"/>
                <a:chExt cx="907768" cy="907768"/>
              </a:xfrm>
            </p:grpSpPr>
            <p:sp>
              <p:nvSpPr>
                <p:cNvPr id="94" name="椭圆 93"/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blipFill dpi="0" rotWithShape="1">
                  <a:blip r:embed="rId4"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40000" contrast="40000"/>
                            </a14:imgEffect>
                            <a14:imgEffect>
                              <a14:colorTemperature colorTemp="1150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-196850" sx="30000" sy="3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90" name="图片 89" descr="图片包含 建筑, 黑暗, 钟表, 看着&#10;&#10;描述已自动生成"/>
            <p:cNvPicPr>
              <a:picLocks noChangeAspect="1"/>
            </p:cNvPicPr>
            <p:nvPr/>
          </p:nvPicPr>
          <p:blipFill>
            <a:blip r:embed="rId6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1202" y="4487357"/>
              <a:ext cx="1758450" cy="945964"/>
            </a:xfrm>
            <a:prstGeom prst="rect">
              <a:avLst/>
            </a:prstGeom>
          </p:spPr>
        </p:pic>
      </p:grpSp>
      <p:grpSp>
        <p:nvGrpSpPr>
          <p:cNvPr id="96" name="组合 95"/>
          <p:cNvGrpSpPr/>
          <p:nvPr userDrawn="1"/>
        </p:nvGrpSpPr>
        <p:grpSpPr>
          <a:xfrm>
            <a:off x="8853674" y="1572455"/>
            <a:ext cx="2416504" cy="3873288"/>
            <a:chOff x="892175" y="1572455"/>
            <a:chExt cx="2416504" cy="3873288"/>
          </a:xfrm>
        </p:grpSpPr>
        <p:grpSp>
          <p:nvGrpSpPr>
            <p:cNvPr id="97" name="组合 96"/>
            <p:cNvGrpSpPr/>
            <p:nvPr/>
          </p:nvGrpSpPr>
          <p:grpSpPr>
            <a:xfrm>
              <a:off x="892175" y="1572455"/>
              <a:ext cx="2416504" cy="3873288"/>
              <a:chOff x="813252" y="1422612"/>
              <a:chExt cx="2416504" cy="3873288"/>
            </a:xfrm>
          </p:grpSpPr>
          <p:sp>
            <p:nvSpPr>
              <p:cNvPr id="99" name="任意多边形: 形状 98"/>
              <p:cNvSpPr/>
              <p:nvPr/>
            </p:nvSpPr>
            <p:spPr>
              <a:xfrm>
                <a:off x="813252" y="1422612"/>
                <a:ext cx="2416504" cy="3873288"/>
              </a:xfrm>
              <a:custGeom>
                <a:avLst/>
                <a:gdLst>
                  <a:gd name="connsiteX0" fmla="*/ 1208252 w 2416504"/>
                  <a:gd name="connsiteY0" fmla="*/ 0 h 3873288"/>
                  <a:gd name="connsiteX1" fmla="*/ 1760330 w 2416504"/>
                  <a:gd name="connsiteY1" fmla="*/ 552078 h 3873288"/>
                  <a:gd name="connsiteX2" fmla="*/ 1758090 w 2416504"/>
                  <a:gd name="connsiteY2" fmla="*/ 574295 h 3873288"/>
                  <a:gd name="connsiteX3" fmla="*/ 2416504 w 2416504"/>
                  <a:gd name="connsiteY3" fmla="*/ 574295 h 3873288"/>
                  <a:gd name="connsiteX4" fmla="*/ 2416504 w 2416504"/>
                  <a:gd name="connsiteY4" fmla="*/ 974714 h 3873288"/>
                  <a:gd name="connsiteX5" fmla="*/ 2416504 w 2416504"/>
                  <a:gd name="connsiteY5" fmla="*/ 3198260 h 3873288"/>
                  <a:gd name="connsiteX6" fmla="*/ 2416504 w 2416504"/>
                  <a:gd name="connsiteY6" fmla="*/ 3873288 h 3873288"/>
                  <a:gd name="connsiteX7" fmla="*/ 0 w 2416504"/>
                  <a:gd name="connsiteY7" fmla="*/ 3873288 h 3873288"/>
                  <a:gd name="connsiteX8" fmla="*/ 0 w 2416504"/>
                  <a:gd name="connsiteY8" fmla="*/ 3198260 h 3873288"/>
                  <a:gd name="connsiteX9" fmla="*/ 0 w 2416504"/>
                  <a:gd name="connsiteY9" fmla="*/ 974714 h 3873288"/>
                  <a:gd name="connsiteX10" fmla="*/ 0 w 2416504"/>
                  <a:gd name="connsiteY10" fmla="*/ 574295 h 3873288"/>
                  <a:gd name="connsiteX11" fmla="*/ 658414 w 2416504"/>
                  <a:gd name="connsiteY11" fmla="*/ 574295 h 3873288"/>
                  <a:gd name="connsiteX12" fmla="*/ 656174 w 2416504"/>
                  <a:gd name="connsiteY12" fmla="*/ 552078 h 3873288"/>
                  <a:gd name="connsiteX13" fmla="*/ 1208252 w 2416504"/>
                  <a:gd name="connsiteY13" fmla="*/ 0 h 387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504" h="3873288">
                    <a:moveTo>
                      <a:pt x="1208252" y="0"/>
                    </a:moveTo>
                    <a:cubicBezTo>
                      <a:pt x="1513156" y="0"/>
                      <a:pt x="1760330" y="247174"/>
                      <a:pt x="1760330" y="552078"/>
                    </a:cubicBezTo>
                    <a:lnTo>
                      <a:pt x="1758090" y="574295"/>
                    </a:lnTo>
                    <a:lnTo>
                      <a:pt x="2416504" y="574295"/>
                    </a:lnTo>
                    <a:lnTo>
                      <a:pt x="2416504" y="974714"/>
                    </a:lnTo>
                    <a:lnTo>
                      <a:pt x="2416504" y="3198260"/>
                    </a:lnTo>
                    <a:lnTo>
                      <a:pt x="2416504" y="3873288"/>
                    </a:lnTo>
                    <a:lnTo>
                      <a:pt x="0" y="3873288"/>
                    </a:lnTo>
                    <a:lnTo>
                      <a:pt x="0" y="3198260"/>
                    </a:lnTo>
                    <a:lnTo>
                      <a:pt x="0" y="974714"/>
                    </a:lnTo>
                    <a:lnTo>
                      <a:pt x="0" y="574295"/>
                    </a:lnTo>
                    <a:lnTo>
                      <a:pt x="658414" y="574295"/>
                    </a:lnTo>
                    <a:lnTo>
                      <a:pt x="656174" y="552078"/>
                    </a:lnTo>
                    <a:cubicBezTo>
                      <a:pt x="656174" y="247174"/>
                      <a:pt x="903348" y="0"/>
                      <a:pt x="1208252" y="0"/>
                    </a:cubicBezTo>
                    <a:close/>
                  </a:path>
                </a:pathLst>
              </a:custGeom>
              <a:blipFill dpi="0" rotWithShape="1">
                <a:blip r:embed="rId3" cstate="hqprint"/>
                <a:srcRect/>
                <a:stretch>
                  <a:fillRect r="-1000" b="-20000"/>
                </a:stretch>
              </a:blipFill>
              <a:ln w="34925">
                <a:solidFill>
                  <a:schemeClr val="bg1"/>
                </a:solidFill>
              </a:ln>
              <a:effectLst>
                <a:outerShdw blurRad="127000" dist="38100" dir="5400000" algn="t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DIN Light"/>
                  <a:ea typeface="微软雅黑 Light" panose="020B0502040204020203" charset="-122"/>
                </a:endParaRPr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685778" y="5295900"/>
                <a:ext cx="671453" cy="0"/>
              </a:xfrm>
              <a:prstGeom prst="line">
                <a:avLst/>
              </a:prstGeom>
              <a:ln w="28575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组合 100"/>
              <p:cNvGrpSpPr/>
              <p:nvPr/>
            </p:nvGrpSpPr>
            <p:grpSpPr>
              <a:xfrm>
                <a:off x="1567620" y="1522905"/>
                <a:ext cx="907768" cy="907768"/>
                <a:chOff x="5261586" y="1524820"/>
                <a:chExt cx="907768" cy="907768"/>
              </a:xfrm>
            </p:grpSpPr>
            <p:sp>
              <p:nvSpPr>
                <p:cNvPr id="102" name="椭圆 101"/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80000">
                      <a:schemeClr val="accent3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椭圆 102"/>
                <p:cNvSpPr/>
                <p:nvPr/>
              </p:nvSpPr>
              <p:spPr>
                <a:xfrm>
                  <a:off x="5261586" y="1524820"/>
                  <a:ext cx="907768" cy="907768"/>
                </a:xfrm>
                <a:prstGeom prst="ellipse">
                  <a:avLst/>
                </a:prstGeom>
                <a:blipFill dpi="0" rotWithShape="1">
                  <a:blip r:embed="rId4"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40000" contrast="40000"/>
                            </a14:imgEffect>
                            <a14:imgEffect>
                              <a14:colorTemperature colorTemp="1150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-196850" sx="30000" sy="3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98" name="图片 97" descr="图片包含 建筑, 黑暗, 钟表, 看着&#10;&#10;描述已自动生成"/>
            <p:cNvPicPr>
              <a:picLocks noChangeAspect="1"/>
            </p:cNvPicPr>
            <p:nvPr/>
          </p:nvPicPr>
          <p:blipFill>
            <a:blip r:embed="rId6" cstate="hq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1202" y="4487357"/>
              <a:ext cx="1758450" cy="945964"/>
            </a:xfrm>
            <a:prstGeom prst="rect">
              <a:avLst/>
            </a:prstGeom>
          </p:spPr>
        </p:pic>
      </p:grpSp>
      <p:grpSp>
        <p:nvGrpSpPr>
          <p:cNvPr id="10" name="图形 11"/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/>
          <p:cNvCxnSpPr/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/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输入本页结论性观点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8291" y="2792820"/>
            <a:ext cx="175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zh-CN" altLang="en-US" sz="1800" dirty="0" smtClean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点击输入观点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4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56455" y="3325485"/>
            <a:ext cx="2287943" cy="131858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lvl1pPr>
              <a:spcBef>
                <a:spcPts val="0"/>
              </a:spcBef>
              <a:defRPr lang="zh-CN" altLang="en-US" sz="18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</a:p>
        </p:txBody>
      </p:sp>
      <p:sp>
        <p:nvSpPr>
          <p:cNvPr id="10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894800" y="2792820"/>
            <a:ext cx="175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zh-CN" altLang="en-US" sz="1800" dirty="0" smtClean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点击输入观点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632964" y="3325485"/>
            <a:ext cx="2287943" cy="131858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lvl1pPr>
              <a:spcBef>
                <a:spcPts val="0"/>
              </a:spcBef>
              <a:defRPr lang="zh-CN" altLang="en-US" sz="18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</a:p>
        </p:txBody>
      </p:sp>
      <p:sp>
        <p:nvSpPr>
          <p:cNvPr id="10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8751" y="2792820"/>
            <a:ext cx="175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zh-CN" altLang="en-US" sz="1800" dirty="0" smtClean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点击输入观点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8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6276915" y="3325485"/>
            <a:ext cx="2287943" cy="131858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lvl1pPr>
              <a:spcBef>
                <a:spcPts val="0"/>
              </a:spcBef>
              <a:defRPr lang="zh-CN" altLang="en-US" sz="18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</a:p>
        </p:txBody>
      </p:sp>
      <p:sp>
        <p:nvSpPr>
          <p:cNvPr id="10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9184038" y="2792820"/>
            <a:ext cx="175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zh-CN" altLang="en-US" sz="1800" dirty="0" smtClean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点击输入观点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10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8922202" y="3325485"/>
            <a:ext cx="2287943" cy="131858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lvl1pPr>
              <a:spcBef>
                <a:spcPts val="0"/>
              </a:spcBef>
              <a:defRPr lang="zh-CN" altLang="en-US" sz="18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  <a:endParaRPr lang="en-US" altLang="zh-CN" dirty="0"/>
          </a:p>
          <a:p>
            <a:pPr marL="71755" marR="0" lvl="0" indent="-179705" fontAlgn="auto">
              <a:lnSpc>
                <a:spcPct val="12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输入要点</a:t>
            </a:r>
          </a:p>
        </p:txBody>
      </p:sp>
    </p:spTree>
    <p:extLst>
      <p:ext uri="{BB962C8B-B14F-4D97-AF65-F5344CB8AC3E}">
        <p14:creationId xmlns:p14="http://schemas.microsoft.com/office/powerpoint/2010/main" val="5091364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-上图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1" name="图片占位符 9"/>
          <p:cNvSpPr>
            <a:spLocks noGrp="1"/>
          </p:cNvSpPr>
          <p:nvPr>
            <p:ph type="pic" sz="quarter" idx="10" hasCustomPrompt="1"/>
          </p:nvPr>
        </p:nvSpPr>
        <p:spPr>
          <a:xfrm>
            <a:off x="1247983" y="1328840"/>
            <a:ext cx="9840584" cy="251042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点击插入自己的数据图</a:t>
            </a:r>
          </a:p>
        </p:txBody>
      </p:sp>
      <p:grpSp>
        <p:nvGrpSpPr>
          <p:cNvPr id="67" name="组合 66"/>
          <p:cNvGrpSpPr/>
          <p:nvPr userDrawn="1"/>
        </p:nvGrpSpPr>
        <p:grpSpPr>
          <a:xfrm>
            <a:off x="451888" y="3429000"/>
            <a:ext cx="218966" cy="182014"/>
            <a:chOff x="236604" y="3708902"/>
            <a:chExt cx="313666" cy="260733"/>
          </a:xfrm>
        </p:grpSpPr>
        <p:sp>
          <p:nvSpPr>
            <p:cNvPr id="68" name="等腰三角形 72"/>
            <p:cNvSpPr/>
            <p:nvPr/>
          </p:nvSpPr>
          <p:spPr>
            <a:xfrm>
              <a:off x="236604" y="3737566"/>
              <a:ext cx="172466" cy="203403"/>
            </a:xfrm>
            <a:custGeom>
              <a:avLst/>
              <a:gdLst>
                <a:gd name="connsiteX0" fmla="*/ 27409 w 172466"/>
                <a:gd name="connsiteY0" fmla="*/ 2689 h 203403"/>
                <a:gd name="connsiteX1" fmla="*/ 163869 w 172466"/>
                <a:gd name="connsiteY1" fmla="*/ 86357 h 203403"/>
                <a:gd name="connsiteX2" fmla="*/ 163869 w 172466"/>
                <a:gd name="connsiteY2" fmla="*/ 117047 h 203403"/>
                <a:gd name="connsiteX3" fmla="*/ 27409 w 172466"/>
                <a:gd name="connsiteY3" fmla="*/ 200715 h 203403"/>
                <a:gd name="connsiteX4" fmla="*/ 0 w 172466"/>
                <a:gd name="connsiteY4" fmla="*/ 185370 h 203403"/>
                <a:gd name="connsiteX5" fmla="*/ 0 w 172466"/>
                <a:gd name="connsiteY5" fmla="*/ 18034 h 203403"/>
                <a:gd name="connsiteX6" fmla="*/ 27409 w 172466"/>
                <a:gd name="connsiteY6" fmla="*/ 2689 h 2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466" h="203403">
                  <a:moveTo>
                    <a:pt x="27409" y="2689"/>
                  </a:moveTo>
                  <a:lnTo>
                    <a:pt x="163869" y="86357"/>
                  </a:lnTo>
                  <a:cubicBezTo>
                    <a:pt x="175332" y="93385"/>
                    <a:pt x="175332" y="110019"/>
                    <a:pt x="163869" y="117047"/>
                  </a:cubicBezTo>
                  <a:lnTo>
                    <a:pt x="27409" y="200715"/>
                  </a:lnTo>
                  <a:cubicBezTo>
                    <a:pt x="15404" y="208076"/>
                    <a:pt x="0" y="199452"/>
                    <a:pt x="0" y="185370"/>
                  </a:cubicBezTo>
                  <a:lnTo>
                    <a:pt x="0" y="18034"/>
                  </a:lnTo>
                  <a:cubicBezTo>
                    <a:pt x="0" y="3952"/>
                    <a:pt x="15404" y="-4672"/>
                    <a:pt x="27409" y="2689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3">
                      <a:alpha val="40000"/>
                    </a:schemeClr>
                  </a:gs>
                </a:gsLst>
                <a:lin ang="108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72"/>
            <p:cNvSpPr/>
            <p:nvPr/>
          </p:nvSpPr>
          <p:spPr>
            <a:xfrm>
              <a:off x="331051" y="3708902"/>
              <a:ext cx="219219" cy="260733"/>
            </a:xfrm>
            <a:custGeom>
              <a:avLst/>
              <a:gdLst>
                <a:gd name="connsiteX0" fmla="*/ 27409 w 219219"/>
                <a:gd name="connsiteY0" fmla="*/ 2688 h 260733"/>
                <a:gd name="connsiteX1" fmla="*/ 210622 w 219219"/>
                <a:gd name="connsiteY1" fmla="*/ 115022 h 260733"/>
                <a:gd name="connsiteX2" fmla="*/ 210622 w 219219"/>
                <a:gd name="connsiteY2" fmla="*/ 145712 h 260733"/>
                <a:gd name="connsiteX3" fmla="*/ 27409 w 219219"/>
                <a:gd name="connsiteY3" fmla="*/ 258046 h 260733"/>
                <a:gd name="connsiteX4" fmla="*/ 0 w 219219"/>
                <a:gd name="connsiteY4" fmla="*/ 242701 h 260733"/>
                <a:gd name="connsiteX5" fmla="*/ 0 w 219219"/>
                <a:gd name="connsiteY5" fmla="*/ 18033 h 260733"/>
                <a:gd name="connsiteX6" fmla="*/ 27409 w 219219"/>
                <a:gd name="connsiteY6" fmla="*/ 2688 h 26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219" h="260733">
                  <a:moveTo>
                    <a:pt x="27409" y="2688"/>
                  </a:moveTo>
                  <a:lnTo>
                    <a:pt x="210622" y="115022"/>
                  </a:lnTo>
                  <a:cubicBezTo>
                    <a:pt x="222085" y="122050"/>
                    <a:pt x="222085" y="138684"/>
                    <a:pt x="210622" y="145712"/>
                  </a:cubicBezTo>
                  <a:lnTo>
                    <a:pt x="27409" y="258046"/>
                  </a:lnTo>
                  <a:cubicBezTo>
                    <a:pt x="15404" y="265407"/>
                    <a:pt x="0" y="256782"/>
                    <a:pt x="0" y="242701"/>
                  </a:cubicBezTo>
                  <a:lnTo>
                    <a:pt x="0" y="18033"/>
                  </a:lnTo>
                  <a:cubicBezTo>
                    <a:pt x="0" y="3952"/>
                    <a:pt x="15404" y="-4673"/>
                    <a:pt x="27409" y="2688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 userDrawn="1"/>
        </p:nvGrpSpPr>
        <p:grpSpPr>
          <a:xfrm flipH="1">
            <a:off x="11521146" y="3429000"/>
            <a:ext cx="218966" cy="182014"/>
            <a:chOff x="236604" y="3708902"/>
            <a:chExt cx="313666" cy="260733"/>
          </a:xfrm>
        </p:grpSpPr>
        <p:sp>
          <p:nvSpPr>
            <p:cNvPr id="71" name="等腰三角形 72"/>
            <p:cNvSpPr/>
            <p:nvPr/>
          </p:nvSpPr>
          <p:spPr>
            <a:xfrm>
              <a:off x="236604" y="3737566"/>
              <a:ext cx="172466" cy="203403"/>
            </a:xfrm>
            <a:custGeom>
              <a:avLst/>
              <a:gdLst>
                <a:gd name="connsiteX0" fmla="*/ 27409 w 172466"/>
                <a:gd name="connsiteY0" fmla="*/ 2689 h 203403"/>
                <a:gd name="connsiteX1" fmla="*/ 163869 w 172466"/>
                <a:gd name="connsiteY1" fmla="*/ 86357 h 203403"/>
                <a:gd name="connsiteX2" fmla="*/ 163869 w 172466"/>
                <a:gd name="connsiteY2" fmla="*/ 117047 h 203403"/>
                <a:gd name="connsiteX3" fmla="*/ 27409 w 172466"/>
                <a:gd name="connsiteY3" fmla="*/ 200715 h 203403"/>
                <a:gd name="connsiteX4" fmla="*/ 0 w 172466"/>
                <a:gd name="connsiteY4" fmla="*/ 185370 h 203403"/>
                <a:gd name="connsiteX5" fmla="*/ 0 w 172466"/>
                <a:gd name="connsiteY5" fmla="*/ 18034 h 203403"/>
                <a:gd name="connsiteX6" fmla="*/ 27409 w 172466"/>
                <a:gd name="connsiteY6" fmla="*/ 2689 h 2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466" h="203403">
                  <a:moveTo>
                    <a:pt x="27409" y="2689"/>
                  </a:moveTo>
                  <a:lnTo>
                    <a:pt x="163869" y="86357"/>
                  </a:lnTo>
                  <a:cubicBezTo>
                    <a:pt x="175332" y="93385"/>
                    <a:pt x="175332" y="110019"/>
                    <a:pt x="163869" y="117047"/>
                  </a:cubicBezTo>
                  <a:lnTo>
                    <a:pt x="27409" y="200715"/>
                  </a:lnTo>
                  <a:cubicBezTo>
                    <a:pt x="15404" y="208076"/>
                    <a:pt x="0" y="199452"/>
                    <a:pt x="0" y="185370"/>
                  </a:cubicBezTo>
                  <a:lnTo>
                    <a:pt x="0" y="18034"/>
                  </a:lnTo>
                  <a:cubicBezTo>
                    <a:pt x="0" y="3952"/>
                    <a:pt x="15404" y="-4672"/>
                    <a:pt x="27409" y="2689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3">
                      <a:alpha val="40000"/>
                    </a:schemeClr>
                  </a:gs>
                </a:gsLst>
                <a:lin ang="108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2"/>
            <p:cNvSpPr/>
            <p:nvPr/>
          </p:nvSpPr>
          <p:spPr>
            <a:xfrm>
              <a:off x="331051" y="3708902"/>
              <a:ext cx="219219" cy="260733"/>
            </a:xfrm>
            <a:custGeom>
              <a:avLst/>
              <a:gdLst>
                <a:gd name="connsiteX0" fmla="*/ 27409 w 219219"/>
                <a:gd name="connsiteY0" fmla="*/ 2688 h 260733"/>
                <a:gd name="connsiteX1" fmla="*/ 210622 w 219219"/>
                <a:gd name="connsiteY1" fmla="*/ 115022 h 260733"/>
                <a:gd name="connsiteX2" fmla="*/ 210622 w 219219"/>
                <a:gd name="connsiteY2" fmla="*/ 145712 h 260733"/>
                <a:gd name="connsiteX3" fmla="*/ 27409 w 219219"/>
                <a:gd name="connsiteY3" fmla="*/ 258046 h 260733"/>
                <a:gd name="connsiteX4" fmla="*/ 0 w 219219"/>
                <a:gd name="connsiteY4" fmla="*/ 242701 h 260733"/>
                <a:gd name="connsiteX5" fmla="*/ 0 w 219219"/>
                <a:gd name="connsiteY5" fmla="*/ 18033 h 260733"/>
                <a:gd name="connsiteX6" fmla="*/ 27409 w 219219"/>
                <a:gd name="connsiteY6" fmla="*/ 2688 h 26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219" h="260733">
                  <a:moveTo>
                    <a:pt x="27409" y="2688"/>
                  </a:moveTo>
                  <a:lnTo>
                    <a:pt x="210622" y="115022"/>
                  </a:lnTo>
                  <a:cubicBezTo>
                    <a:pt x="222085" y="122050"/>
                    <a:pt x="222085" y="138684"/>
                    <a:pt x="210622" y="145712"/>
                  </a:cubicBezTo>
                  <a:lnTo>
                    <a:pt x="27409" y="258046"/>
                  </a:lnTo>
                  <a:cubicBezTo>
                    <a:pt x="15404" y="265407"/>
                    <a:pt x="0" y="256782"/>
                    <a:pt x="0" y="242701"/>
                  </a:cubicBezTo>
                  <a:lnTo>
                    <a:pt x="0" y="18033"/>
                  </a:lnTo>
                  <a:cubicBezTo>
                    <a:pt x="0" y="3952"/>
                    <a:pt x="15404" y="-4673"/>
                    <a:pt x="27409" y="2688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08504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-上字下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1" name="图片占位符 9"/>
          <p:cNvSpPr>
            <a:spLocks noGrp="1"/>
          </p:cNvSpPr>
          <p:nvPr>
            <p:ph type="pic" sz="quarter" idx="10" hasCustomPrompt="1"/>
          </p:nvPr>
        </p:nvSpPr>
        <p:spPr>
          <a:xfrm>
            <a:off x="1247983" y="3604624"/>
            <a:ext cx="9840584" cy="251042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点击插入自己的数据图</a:t>
            </a:r>
          </a:p>
        </p:txBody>
      </p:sp>
      <p:grpSp>
        <p:nvGrpSpPr>
          <p:cNvPr id="60" name="组合 59"/>
          <p:cNvGrpSpPr/>
          <p:nvPr userDrawn="1"/>
        </p:nvGrpSpPr>
        <p:grpSpPr>
          <a:xfrm>
            <a:off x="451888" y="3429000"/>
            <a:ext cx="218966" cy="182014"/>
            <a:chOff x="236604" y="3708902"/>
            <a:chExt cx="313666" cy="260733"/>
          </a:xfrm>
        </p:grpSpPr>
        <p:sp>
          <p:nvSpPr>
            <p:cNvPr id="62" name="等腰三角形 72"/>
            <p:cNvSpPr/>
            <p:nvPr/>
          </p:nvSpPr>
          <p:spPr>
            <a:xfrm>
              <a:off x="236604" y="3737566"/>
              <a:ext cx="172466" cy="203403"/>
            </a:xfrm>
            <a:custGeom>
              <a:avLst/>
              <a:gdLst>
                <a:gd name="connsiteX0" fmla="*/ 27409 w 172466"/>
                <a:gd name="connsiteY0" fmla="*/ 2689 h 203403"/>
                <a:gd name="connsiteX1" fmla="*/ 163869 w 172466"/>
                <a:gd name="connsiteY1" fmla="*/ 86357 h 203403"/>
                <a:gd name="connsiteX2" fmla="*/ 163869 w 172466"/>
                <a:gd name="connsiteY2" fmla="*/ 117047 h 203403"/>
                <a:gd name="connsiteX3" fmla="*/ 27409 w 172466"/>
                <a:gd name="connsiteY3" fmla="*/ 200715 h 203403"/>
                <a:gd name="connsiteX4" fmla="*/ 0 w 172466"/>
                <a:gd name="connsiteY4" fmla="*/ 185370 h 203403"/>
                <a:gd name="connsiteX5" fmla="*/ 0 w 172466"/>
                <a:gd name="connsiteY5" fmla="*/ 18034 h 203403"/>
                <a:gd name="connsiteX6" fmla="*/ 27409 w 172466"/>
                <a:gd name="connsiteY6" fmla="*/ 2689 h 2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466" h="203403">
                  <a:moveTo>
                    <a:pt x="27409" y="2689"/>
                  </a:moveTo>
                  <a:lnTo>
                    <a:pt x="163869" y="86357"/>
                  </a:lnTo>
                  <a:cubicBezTo>
                    <a:pt x="175332" y="93385"/>
                    <a:pt x="175332" y="110019"/>
                    <a:pt x="163869" y="117047"/>
                  </a:cubicBezTo>
                  <a:lnTo>
                    <a:pt x="27409" y="200715"/>
                  </a:lnTo>
                  <a:cubicBezTo>
                    <a:pt x="15404" y="208076"/>
                    <a:pt x="0" y="199452"/>
                    <a:pt x="0" y="185370"/>
                  </a:cubicBezTo>
                  <a:lnTo>
                    <a:pt x="0" y="18034"/>
                  </a:lnTo>
                  <a:cubicBezTo>
                    <a:pt x="0" y="3952"/>
                    <a:pt x="15404" y="-4672"/>
                    <a:pt x="27409" y="2689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3">
                      <a:alpha val="40000"/>
                    </a:schemeClr>
                  </a:gs>
                </a:gsLst>
                <a:lin ang="108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72"/>
            <p:cNvSpPr/>
            <p:nvPr/>
          </p:nvSpPr>
          <p:spPr>
            <a:xfrm>
              <a:off x="331051" y="3708902"/>
              <a:ext cx="219219" cy="260733"/>
            </a:xfrm>
            <a:custGeom>
              <a:avLst/>
              <a:gdLst>
                <a:gd name="connsiteX0" fmla="*/ 27409 w 219219"/>
                <a:gd name="connsiteY0" fmla="*/ 2688 h 260733"/>
                <a:gd name="connsiteX1" fmla="*/ 210622 w 219219"/>
                <a:gd name="connsiteY1" fmla="*/ 115022 h 260733"/>
                <a:gd name="connsiteX2" fmla="*/ 210622 w 219219"/>
                <a:gd name="connsiteY2" fmla="*/ 145712 h 260733"/>
                <a:gd name="connsiteX3" fmla="*/ 27409 w 219219"/>
                <a:gd name="connsiteY3" fmla="*/ 258046 h 260733"/>
                <a:gd name="connsiteX4" fmla="*/ 0 w 219219"/>
                <a:gd name="connsiteY4" fmla="*/ 242701 h 260733"/>
                <a:gd name="connsiteX5" fmla="*/ 0 w 219219"/>
                <a:gd name="connsiteY5" fmla="*/ 18033 h 260733"/>
                <a:gd name="connsiteX6" fmla="*/ 27409 w 219219"/>
                <a:gd name="connsiteY6" fmla="*/ 2688 h 26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219" h="260733">
                  <a:moveTo>
                    <a:pt x="27409" y="2688"/>
                  </a:moveTo>
                  <a:lnTo>
                    <a:pt x="210622" y="115022"/>
                  </a:lnTo>
                  <a:cubicBezTo>
                    <a:pt x="222085" y="122050"/>
                    <a:pt x="222085" y="138684"/>
                    <a:pt x="210622" y="145712"/>
                  </a:cubicBezTo>
                  <a:lnTo>
                    <a:pt x="27409" y="258046"/>
                  </a:lnTo>
                  <a:cubicBezTo>
                    <a:pt x="15404" y="265407"/>
                    <a:pt x="0" y="256782"/>
                    <a:pt x="0" y="242701"/>
                  </a:cubicBezTo>
                  <a:lnTo>
                    <a:pt x="0" y="18033"/>
                  </a:lnTo>
                  <a:cubicBezTo>
                    <a:pt x="0" y="3952"/>
                    <a:pt x="15404" y="-4673"/>
                    <a:pt x="27409" y="2688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 userDrawn="1"/>
        </p:nvGrpSpPr>
        <p:grpSpPr>
          <a:xfrm flipH="1">
            <a:off x="11521146" y="3429000"/>
            <a:ext cx="218966" cy="182014"/>
            <a:chOff x="236604" y="3708902"/>
            <a:chExt cx="313666" cy="260733"/>
          </a:xfrm>
        </p:grpSpPr>
        <p:sp>
          <p:nvSpPr>
            <p:cNvPr id="65" name="等腰三角形 72"/>
            <p:cNvSpPr/>
            <p:nvPr/>
          </p:nvSpPr>
          <p:spPr>
            <a:xfrm>
              <a:off x="236604" y="3737566"/>
              <a:ext cx="172466" cy="203403"/>
            </a:xfrm>
            <a:custGeom>
              <a:avLst/>
              <a:gdLst>
                <a:gd name="connsiteX0" fmla="*/ 27409 w 172466"/>
                <a:gd name="connsiteY0" fmla="*/ 2689 h 203403"/>
                <a:gd name="connsiteX1" fmla="*/ 163869 w 172466"/>
                <a:gd name="connsiteY1" fmla="*/ 86357 h 203403"/>
                <a:gd name="connsiteX2" fmla="*/ 163869 w 172466"/>
                <a:gd name="connsiteY2" fmla="*/ 117047 h 203403"/>
                <a:gd name="connsiteX3" fmla="*/ 27409 w 172466"/>
                <a:gd name="connsiteY3" fmla="*/ 200715 h 203403"/>
                <a:gd name="connsiteX4" fmla="*/ 0 w 172466"/>
                <a:gd name="connsiteY4" fmla="*/ 185370 h 203403"/>
                <a:gd name="connsiteX5" fmla="*/ 0 w 172466"/>
                <a:gd name="connsiteY5" fmla="*/ 18034 h 203403"/>
                <a:gd name="connsiteX6" fmla="*/ 27409 w 172466"/>
                <a:gd name="connsiteY6" fmla="*/ 2689 h 2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466" h="203403">
                  <a:moveTo>
                    <a:pt x="27409" y="2689"/>
                  </a:moveTo>
                  <a:lnTo>
                    <a:pt x="163869" y="86357"/>
                  </a:lnTo>
                  <a:cubicBezTo>
                    <a:pt x="175332" y="93385"/>
                    <a:pt x="175332" y="110019"/>
                    <a:pt x="163869" y="117047"/>
                  </a:cubicBezTo>
                  <a:lnTo>
                    <a:pt x="27409" y="200715"/>
                  </a:lnTo>
                  <a:cubicBezTo>
                    <a:pt x="15404" y="208076"/>
                    <a:pt x="0" y="199452"/>
                    <a:pt x="0" y="185370"/>
                  </a:cubicBezTo>
                  <a:lnTo>
                    <a:pt x="0" y="18034"/>
                  </a:lnTo>
                  <a:cubicBezTo>
                    <a:pt x="0" y="3952"/>
                    <a:pt x="15404" y="-4672"/>
                    <a:pt x="27409" y="2689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3">
                      <a:alpha val="40000"/>
                    </a:schemeClr>
                  </a:gs>
                </a:gsLst>
                <a:lin ang="108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72"/>
            <p:cNvSpPr/>
            <p:nvPr/>
          </p:nvSpPr>
          <p:spPr>
            <a:xfrm>
              <a:off x="331051" y="3708902"/>
              <a:ext cx="219219" cy="260733"/>
            </a:xfrm>
            <a:custGeom>
              <a:avLst/>
              <a:gdLst>
                <a:gd name="connsiteX0" fmla="*/ 27409 w 219219"/>
                <a:gd name="connsiteY0" fmla="*/ 2688 h 260733"/>
                <a:gd name="connsiteX1" fmla="*/ 210622 w 219219"/>
                <a:gd name="connsiteY1" fmla="*/ 115022 h 260733"/>
                <a:gd name="connsiteX2" fmla="*/ 210622 w 219219"/>
                <a:gd name="connsiteY2" fmla="*/ 145712 h 260733"/>
                <a:gd name="connsiteX3" fmla="*/ 27409 w 219219"/>
                <a:gd name="connsiteY3" fmla="*/ 258046 h 260733"/>
                <a:gd name="connsiteX4" fmla="*/ 0 w 219219"/>
                <a:gd name="connsiteY4" fmla="*/ 242701 h 260733"/>
                <a:gd name="connsiteX5" fmla="*/ 0 w 219219"/>
                <a:gd name="connsiteY5" fmla="*/ 18033 h 260733"/>
                <a:gd name="connsiteX6" fmla="*/ 27409 w 219219"/>
                <a:gd name="connsiteY6" fmla="*/ 2688 h 26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219" h="260733">
                  <a:moveTo>
                    <a:pt x="27409" y="2688"/>
                  </a:moveTo>
                  <a:lnTo>
                    <a:pt x="210622" y="115022"/>
                  </a:lnTo>
                  <a:cubicBezTo>
                    <a:pt x="222085" y="122050"/>
                    <a:pt x="222085" y="138684"/>
                    <a:pt x="210622" y="145712"/>
                  </a:cubicBezTo>
                  <a:lnTo>
                    <a:pt x="27409" y="258046"/>
                  </a:lnTo>
                  <a:cubicBezTo>
                    <a:pt x="15404" y="265407"/>
                    <a:pt x="0" y="256782"/>
                    <a:pt x="0" y="242701"/>
                  </a:cubicBezTo>
                  <a:lnTo>
                    <a:pt x="0" y="18033"/>
                  </a:lnTo>
                  <a:cubicBezTo>
                    <a:pt x="0" y="3952"/>
                    <a:pt x="15404" y="-4673"/>
                    <a:pt x="27409" y="2688"/>
                  </a:cubicBezTo>
                </a:path>
              </a:pathLst>
            </a:custGeom>
            <a:noFill/>
            <a:ln w="15875"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70619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-左字右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49" name="组合 48"/>
          <p:cNvGrpSpPr/>
          <p:nvPr userDrawn="1"/>
        </p:nvGrpSpPr>
        <p:grpSpPr>
          <a:xfrm flipV="1">
            <a:off x="11422563" y="1105489"/>
            <a:ext cx="634247" cy="6964293"/>
            <a:chOff x="11148361" y="2660096"/>
            <a:chExt cx="294564" cy="3234433"/>
          </a:xfrm>
        </p:grpSpPr>
        <p:sp>
          <p:nvSpPr>
            <p:cNvPr id="50" name="平行四边形 57"/>
            <p:cNvSpPr/>
            <p:nvPr/>
          </p:nvSpPr>
          <p:spPr>
            <a:xfrm rot="18000000" flipH="1">
              <a:off x="9835178" y="4094971"/>
              <a:ext cx="3042622" cy="172872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1" name="平行四边形 57"/>
            <p:cNvSpPr/>
            <p:nvPr/>
          </p:nvSpPr>
          <p:spPr>
            <a:xfrm rot="18000000" flipH="1">
              <a:off x="10188424" y="4815431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lumMod val="10000"/>
                <a:lumOff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2" name="组合 51"/>
          <p:cNvGrpSpPr/>
          <p:nvPr userDrawn="1"/>
        </p:nvGrpSpPr>
        <p:grpSpPr>
          <a:xfrm>
            <a:off x="-726670" y="759692"/>
            <a:ext cx="634247" cy="6964293"/>
            <a:chOff x="11148361" y="2660096"/>
            <a:chExt cx="294564" cy="3234433"/>
          </a:xfrm>
        </p:grpSpPr>
        <p:sp>
          <p:nvSpPr>
            <p:cNvPr id="53" name="平行四边形 57"/>
            <p:cNvSpPr/>
            <p:nvPr/>
          </p:nvSpPr>
          <p:spPr>
            <a:xfrm rot="18000000" flipH="1">
              <a:off x="9835178" y="4094971"/>
              <a:ext cx="3042622" cy="172872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7"/>
            <p:cNvSpPr/>
            <p:nvPr/>
          </p:nvSpPr>
          <p:spPr>
            <a:xfrm rot="18000000" flipH="1">
              <a:off x="10188424" y="4815431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lumMod val="10000"/>
                <a:lumOff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5" name="组合 54"/>
          <p:cNvGrpSpPr/>
          <p:nvPr userDrawn="1"/>
        </p:nvGrpSpPr>
        <p:grpSpPr>
          <a:xfrm>
            <a:off x="5886790" y="1696827"/>
            <a:ext cx="5777819" cy="5024648"/>
            <a:chOff x="45269" y="1696827"/>
            <a:chExt cx="5777819" cy="5024648"/>
          </a:xfrm>
        </p:grpSpPr>
        <p:pic>
          <p:nvPicPr>
            <p:cNvPr id="56" name="图片 55" descr="电脑萤幕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69" y="1696827"/>
              <a:ext cx="5777819" cy="5024648"/>
            </a:xfrm>
            <a:prstGeom prst="rect">
              <a:avLst/>
            </a:prstGeom>
          </p:spPr>
        </p:pic>
        <p:sp>
          <p:nvSpPr>
            <p:cNvPr id="57" name="矩形 18"/>
            <p:cNvSpPr/>
            <p:nvPr/>
          </p:nvSpPr>
          <p:spPr>
            <a:xfrm>
              <a:off x="264104" y="1898374"/>
              <a:ext cx="5340149" cy="3101009"/>
            </a:xfrm>
            <a:prstGeom prst="round2SameRect">
              <a:avLst>
                <a:gd name="adj1" fmla="val 2244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 flipH="1">
            <a:off x="660400" y="1796311"/>
            <a:ext cx="5213690" cy="4184002"/>
            <a:chOff x="5165843" y="1461642"/>
            <a:chExt cx="6193037" cy="4184002"/>
          </a:xfrm>
        </p:grpSpPr>
        <p:sp>
          <p:nvSpPr>
            <p:cNvPr id="60" name="任意多边形: 形状 59"/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10800000" scaled="0"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/>
            <p:cNvSpPr/>
            <p:nvPr/>
          </p:nvSpPr>
          <p:spPr>
            <a:xfrm rot="16200000">
              <a:off x="6319442" y="620577"/>
              <a:ext cx="4083448" cy="5866129"/>
            </a:xfrm>
            <a:prstGeom prst="roundRect">
              <a:avLst>
                <a:gd name="adj" fmla="val 1354"/>
              </a:avLst>
            </a:prstGeom>
            <a:blipFill dpi="0" rotWithShape="1">
              <a:blip r:embed="rId6" cstate="hqprint"/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</p:grpSp>
      <p:cxnSp>
        <p:nvCxnSpPr>
          <p:cNvPr id="65" name="直接连接符 64"/>
          <p:cNvCxnSpPr/>
          <p:nvPr userDrawn="1"/>
        </p:nvCxnSpPr>
        <p:spPr>
          <a:xfrm flipH="1">
            <a:off x="1056540" y="2191870"/>
            <a:ext cx="0" cy="223617"/>
          </a:xfrm>
          <a:prstGeom prst="line">
            <a:avLst/>
          </a:prstGeom>
          <a:ln w="635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直角三角形 4"/>
          <p:cNvSpPr/>
          <p:nvPr userDrawn="1"/>
        </p:nvSpPr>
        <p:spPr>
          <a:xfrm flipH="1">
            <a:off x="754204" y="5626689"/>
            <a:ext cx="262581" cy="262580"/>
          </a:xfrm>
          <a:custGeom>
            <a:avLst/>
            <a:gdLst>
              <a:gd name="connsiteX0" fmla="*/ 244581 w 262581"/>
              <a:gd name="connsiteY0" fmla="*/ 262580 h 262580"/>
              <a:gd name="connsiteX1" fmla="*/ 18036 w 262581"/>
              <a:gd name="connsiteY1" fmla="*/ 262580 h 262580"/>
              <a:gd name="connsiteX2" fmla="*/ 5308 w 262581"/>
              <a:gd name="connsiteY2" fmla="*/ 231852 h 262580"/>
              <a:gd name="connsiteX3" fmla="*/ 231853 w 262581"/>
              <a:gd name="connsiteY3" fmla="*/ 5308 h 262580"/>
              <a:gd name="connsiteX4" fmla="*/ 262581 w 262581"/>
              <a:gd name="connsiteY4" fmla="*/ 18036 h 262580"/>
              <a:gd name="connsiteX5" fmla="*/ 262581 w 262581"/>
              <a:gd name="connsiteY5" fmla="*/ 244580 h 262580"/>
              <a:gd name="connsiteX6" fmla="*/ 244581 w 262581"/>
              <a:gd name="connsiteY6" fmla="*/ 262580 h 2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81" h="262580">
                <a:moveTo>
                  <a:pt x="244581" y="262580"/>
                </a:moveTo>
                <a:lnTo>
                  <a:pt x="18036" y="262580"/>
                </a:lnTo>
                <a:cubicBezTo>
                  <a:pt x="2002" y="262580"/>
                  <a:pt x="-6030" y="243191"/>
                  <a:pt x="5308" y="231852"/>
                </a:cubicBezTo>
                <a:lnTo>
                  <a:pt x="231853" y="5308"/>
                </a:lnTo>
                <a:cubicBezTo>
                  <a:pt x="243191" y="-6031"/>
                  <a:pt x="262581" y="2001"/>
                  <a:pt x="262581" y="18036"/>
                </a:cubicBezTo>
                <a:lnTo>
                  <a:pt x="262581" y="244580"/>
                </a:lnTo>
                <a:cubicBezTo>
                  <a:pt x="262581" y="254516"/>
                  <a:pt x="254517" y="262580"/>
                  <a:pt x="244581" y="26258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7" name="图片占位符 9"/>
          <p:cNvSpPr>
            <a:spLocks noGrp="1"/>
          </p:cNvSpPr>
          <p:nvPr>
            <p:ph type="pic" sz="quarter" idx="10" hasCustomPrompt="1"/>
          </p:nvPr>
        </p:nvSpPr>
        <p:spPr>
          <a:xfrm>
            <a:off x="6209453" y="1974724"/>
            <a:ext cx="5126037" cy="2944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点击插入自己的数据图</a:t>
            </a:r>
          </a:p>
        </p:txBody>
      </p:sp>
      <p:sp>
        <p:nvSpPr>
          <p:cNvPr id="68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1019474" y="2539966"/>
            <a:ext cx="4286250" cy="125810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71755" indent="-179705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600" smtClean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数据表明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研究发现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由此说明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启示我们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  <a:endParaRPr lang="zh-CN" altLang="en-US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69" name="文本占位符 90"/>
          <p:cNvSpPr>
            <a:spLocks noGrp="1"/>
          </p:cNvSpPr>
          <p:nvPr>
            <p:ph type="body" sz="quarter" idx="12" hasCustomPrompt="1"/>
          </p:nvPr>
        </p:nvSpPr>
        <p:spPr>
          <a:xfrm>
            <a:off x="1158807" y="2147331"/>
            <a:ext cx="4127867" cy="372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000" b="1" smtClean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数据解读</a:t>
            </a:r>
          </a:p>
        </p:txBody>
      </p:sp>
      <p:sp>
        <p:nvSpPr>
          <p:cNvPr id="70" name="任意多边形: 形状 69"/>
          <p:cNvSpPr/>
          <p:nvPr userDrawn="1"/>
        </p:nvSpPr>
        <p:spPr>
          <a:xfrm>
            <a:off x="2292006" y="4230003"/>
            <a:ext cx="1861467" cy="1538759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8565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-左图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点击输入您的节标题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67" name="组合 66"/>
          <p:cNvGrpSpPr/>
          <p:nvPr userDrawn="1"/>
        </p:nvGrpSpPr>
        <p:grpSpPr>
          <a:xfrm flipV="1">
            <a:off x="11422563" y="1105489"/>
            <a:ext cx="634247" cy="6964293"/>
            <a:chOff x="11148361" y="2660096"/>
            <a:chExt cx="294564" cy="3234433"/>
          </a:xfrm>
        </p:grpSpPr>
        <p:sp>
          <p:nvSpPr>
            <p:cNvPr id="68" name="平行四边形 57"/>
            <p:cNvSpPr/>
            <p:nvPr/>
          </p:nvSpPr>
          <p:spPr>
            <a:xfrm rot="18000000" flipH="1">
              <a:off x="9835178" y="4094971"/>
              <a:ext cx="3042622" cy="172872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9" name="平行四边形 57"/>
            <p:cNvSpPr/>
            <p:nvPr/>
          </p:nvSpPr>
          <p:spPr>
            <a:xfrm rot="18000000" flipH="1">
              <a:off x="10188424" y="4815431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lumMod val="10000"/>
                <a:lumOff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0" name="组合 69"/>
          <p:cNvGrpSpPr/>
          <p:nvPr userDrawn="1"/>
        </p:nvGrpSpPr>
        <p:grpSpPr>
          <a:xfrm>
            <a:off x="-726670" y="759692"/>
            <a:ext cx="634247" cy="6964293"/>
            <a:chOff x="11148361" y="2660096"/>
            <a:chExt cx="294564" cy="3234433"/>
          </a:xfrm>
        </p:grpSpPr>
        <p:sp>
          <p:nvSpPr>
            <p:cNvPr id="71" name="平行四边形 57"/>
            <p:cNvSpPr/>
            <p:nvPr/>
          </p:nvSpPr>
          <p:spPr>
            <a:xfrm rot="18000000" flipH="1">
              <a:off x="9835178" y="4094971"/>
              <a:ext cx="3042622" cy="172872"/>
            </a:xfrm>
            <a:prstGeom prst="parallelogram">
              <a:avLst>
                <a:gd name="adj" fmla="val 5839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2" name="平行四边形 57"/>
            <p:cNvSpPr/>
            <p:nvPr/>
          </p:nvSpPr>
          <p:spPr>
            <a:xfrm rot="18000000" flipH="1">
              <a:off x="10188424" y="4815431"/>
              <a:ext cx="2039035" cy="119161"/>
            </a:xfrm>
            <a:prstGeom prst="parallelogram">
              <a:avLst>
                <a:gd name="adj" fmla="val 58390"/>
              </a:avLst>
            </a:prstGeom>
            <a:solidFill>
              <a:schemeClr val="accent3">
                <a:lumMod val="10000"/>
                <a:lumOff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3" name="组合 72"/>
          <p:cNvGrpSpPr/>
          <p:nvPr userDrawn="1"/>
        </p:nvGrpSpPr>
        <p:grpSpPr>
          <a:xfrm>
            <a:off x="527391" y="1696827"/>
            <a:ext cx="5777819" cy="5024648"/>
            <a:chOff x="45269" y="1696827"/>
            <a:chExt cx="5777819" cy="5024648"/>
          </a:xfrm>
        </p:grpSpPr>
        <p:pic>
          <p:nvPicPr>
            <p:cNvPr id="74" name="图片 73" descr="电脑萤幕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69" y="1696827"/>
              <a:ext cx="5777819" cy="5024648"/>
            </a:xfrm>
            <a:prstGeom prst="rect">
              <a:avLst/>
            </a:prstGeom>
          </p:spPr>
        </p:pic>
        <p:sp>
          <p:nvSpPr>
            <p:cNvPr id="75" name="矩形 18"/>
            <p:cNvSpPr/>
            <p:nvPr/>
          </p:nvSpPr>
          <p:spPr>
            <a:xfrm>
              <a:off x="264104" y="1898374"/>
              <a:ext cx="5340149" cy="3101009"/>
            </a:xfrm>
            <a:prstGeom prst="round2SameRect">
              <a:avLst>
                <a:gd name="adj1" fmla="val 2244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0" name="图片占位符 9"/>
          <p:cNvSpPr>
            <a:spLocks noGrp="1"/>
          </p:cNvSpPr>
          <p:nvPr>
            <p:ph type="pic" sz="quarter" idx="10" hasCustomPrompt="1"/>
          </p:nvPr>
        </p:nvSpPr>
        <p:spPr>
          <a:xfrm>
            <a:off x="852488" y="1985963"/>
            <a:ext cx="5126037" cy="2944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点击插入自己的数据图</a:t>
            </a:r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6305211" y="1796311"/>
            <a:ext cx="5213690" cy="4184002"/>
            <a:chOff x="5165843" y="1461642"/>
            <a:chExt cx="6193037" cy="4184002"/>
          </a:xfrm>
        </p:grpSpPr>
        <p:sp>
          <p:nvSpPr>
            <p:cNvPr id="78" name="任意多边形: 形状 77"/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10800000" scaled="0"/>
            </a:grad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 rot="16200000">
              <a:off x="6170361" y="457124"/>
              <a:ext cx="4184002" cy="6193037"/>
            </a:xfrm>
            <a:custGeom>
              <a:avLst/>
              <a:gdLst>
                <a:gd name="connsiteX0" fmla="*/ 4184002 w 4184002"/>
                <a:gd name="connsiteY0" fmla="*/ 291450 h 6193037"/>
                <a:gd name="connsiteX1" fmla="*/ 4184002 w 4184002"/>
                <a:gd name="connsiteY1" fmla="*/ 6115466 h 6193037"/>
                <a:gd name="connsiteX2" fmla="*/ 4106431 w 4184002"/>
                <a:gd name="connsiteY2" fmla="*/ 6193037 h 6193037"/>
                <a:gd name="connsiteX3" fmla="*/ 77571 w 4184002"/>
                <a:gd name="connsiteY3" fmla="*/ 6193037 h 6193037"/>
                <a:gd name="connsiteX4" fmla="*/ 0 w 4184002"/>
                <a:gd name="connsiteY4" fmla="*/ 6115466 h 6193037"/>
                <a:gd name="connsiteX5" fmla="*/ 0 w 4184002"/>
                <a:gd name="connsiteY5" fmla="*/ 291450 h 6193037"/>
                <a:gd name="connsiteX6" fmla="*/ 77571 w 4184002"/>
                <a:gd name="connsiteY6" fmla="*/ 213879 h 6193037"/>
                <a:gd name="connsiteX7" fmla="*/ 3186477 w 4184002"/>
                <a:gd name="connsiteY7" fmla="*/ 213879 h 6193037"/>
                <a:gd name="connsiteX8" fmla="*/ 3317294 w 4184002"/>
                <a:gd name="connsiteY8" fmla="*/ 4338 h 6193037"/>
                <a:gd name="connsiteX9" fmla="*/ 3333066 w 4184002"/>
                <a:gd name="connsiteY9" fmla="*/ 4338 h 6193037"/>
                <a:gd name="connsiteX10" fmla="*/ 3463883 w 4184002"/>
                <a:gd name="connsiteY10" fmla="*/ 213879 h 6193037"/>
                <a:gd name="connsiteX11" fmla="*/ 4106431 w 4184002"/>
                <a:gd name="connsiteY11" fmla="*/ 213879 h 6193037"/>
                <a:gd name="connsiteX12" fmla="*/ 4184002 w 4184002"/>
                <a:gd name="connsiteY12" fmla="*/ 291450 h 61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4002" h="6193037">
                  <a:moveTo>
                    <a:pt x="4184002" y="291450"/>
                  </a:moveTo>
                  <a:lnTo>
                    <a:pt x="4184002" y="6115466"/>
                  </a:lnTo>
                  <a:cubicBezTo>
                    <a:pt x="4184002" y="6158307"/>
                    <a:pt x="4149272" y="6193037"/>
                    <a:pt x="4106431" y="6193037"/>
                  </a:cubicBezTo>
                  <a:lnTo>
                    <a:pt x="77571" y="6193037"/>
                  </a:lnTo>
                  <a:cubicBezTo>
                    <a:pt x="34730" y="6193037"/>
                    <a:pt x="0" y="6158307"/>
                    <a:pt x="0" y="6115466"/>
                  </a:cubicBezTo>
                  <a:lnTo>
                    <a:pt x="0" y="291450"/>
                  </a:lnTo>
                  <a:cubicBezTo>
                    <a:pt x="0" y="248609"/>
                    <a:pt x="34730" y="213879"/>
                    <a:pt x="77571" y="213879"/>
                  </a:cubicBezTo>
                  <a:lnTo>
                    <a:pt x="3186477" y="213879"/>
                  </a:lnTo>
                  <a:lnTo>
                    <a:pt x="3317294" y="4338"/>
                  </a:lnTo>
                  <a:cubicBezTo>
                    <a:pt x="3320906" y="-1447"/>
                    <a:pt x="3329454" y="-1447"/>
                    <a:pt x="3333066" y="4338"/>
                  </a:cubicBezTo>
                  <a:lnTo>
                    <a:pt x="3463883" y="213879"/>
                  </a:lnTo>
                  <a:lnTo>
                    <a:pt x="4106431" y="213879"/>
                  </a:lnTo>
                  <a:cubicBezTo>
                    <a:pt x="4149272" y="213879"/>
                    <a:pt x="4184002" y="248609"/>
                    <a:pt x="4184002" y="291450"/>
                  </a:cubicBezTo>
                  <a:close/>
                </a:path>
              </a:pathLst>
            </a:cu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-19685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: 圆角 79"/>
            <p:cNvSpPr/>
            <p:nvPr/>
          </p:nvSpPr>
          <p:spPr>
            <a:xfrm rot="16200000">
              <a:off x="6319442" y="620577"/>
              <a:ext cx="4083448" cy="5866129"/>
            </a:xfrm>
            <a:prstGeom prst="roundRect">
              <a:avLst>
                <a:gd name="adj" fmla="val 1354"/>
              </a:avLst>
            </a:prstGeom>
            <a:blipFill dpi="0" rotWithShape="1">
              <a:blip r:embed="rId6" cstate="hqprint"/>
              <a:srcRect/>
              <a:stretch>
                <a:fillRect r="-1000" b="-20000"/>
              </a:stretch>
            </a:blipFill>
            <a:ln>
              <a:noFill/>
            </a:ln>
            <a:effectLst>
              <a:outerShdw blurRad="2540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 panose="020B0502040204020203" charset="-122"/>
              </a:endParaRPr>
            </a:p>
          </p:txBody>
        </p:sp>
      </p:grpSp>
      <p:cxnSp>
        <p:nvCxnSpPr>
          <p:cNvPr id="86" name="直接连接符 85"/>
          <p:cNvCxnSpPr/>
          <p:nvPr userDrawn="1"/>
        </p:nvCxnSpPr>
        <p:spPr>
          <a:xfrm>
            <a:off x="6940210" y="2191870"/>
            <a:ext cx="0" cy="223617"/>
          </a:xfrm>
          <a:prstGeom prst="line">
            <a:avLst/>
          </a:prstGeom>
          <a:ln w="635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4"/>
          <p:cNvSpPr/>
          <p:nvPr userDrawn="1"/>
        </p:nvSpPr>
        <p:spPr>
          <a:xfrm>
            <a:off x="11162516" y="5626689"/>
            <a:ext cx="262581" cy="262580"/>
          </a:xfrm>
          <a:custGeom>
            <a:avLst/>
            <a:gdLst>
              <a:gd name="connsiteX0" fmla="*/ 244581 w 262581"/>
              <a:gd name="connsiteY0" fmla="*/ 262580 h 262580"/>
              <a:gd name="connsiteX1" fmla="*/ 18036 w 262581"/>
              <a:gd name="connsiteY1" fmla="*/ 262580 h 262580"/>
              <a:gd name="connsiteX2" fmla="*/ 5308 w 262581"/>
              <a:gd name="connsiteY2" fmla="*/ 231852 h 262580"/>
              <a:gd name="connsiteX3" fmla="*/ 231853 w 262581"/>
              <a:gd name="connsiteY3" fmla="*/ 5308 h 262580"/>
              <a:gd name="connsiteX4" fmla="*/ 262581 w 262581"/>
              <a:gd name="connsiteY4" fmla="*/ 18036 h 262580"/>
              <a:gd name="connsiteX5" fmla="*/ 262581 w 262581"/>
              <a:gd name="connsiteY5" fmla="*/ 244580 h 262580"/>
              <a:gd name="connsiteX6" fmla="*/ 244581 w 262581"/>
              <a:gd name="connsiteY6" fmla="*/ 262580 h 2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81" h="262580">
                <a:moveTo>
                  <a:pt x="244581" y="262580"/>
                </a:moveTo>
                <a:lnTo>
                  <a:pt x="18036" y="262580"/>
                </a:lnTo>
                <a:cubicBezTo>
                  <a:pt x="2002" y="262580"/>
                  <a:pt x="-6030" y="243191"/>
                  <a:pt x="5308" y="231852"/>
                </a:cubicBezTo>
                <a:lnTo>
                  <a:pt x="231853" y="5308"/>
                </a:lnTo>
                <a:cubicBezTo>
                  <a:pt x="243191" y="-6031"/>
                  <a:pt x="262581" y="2001"/>
                  <a:pt x="262581" y="18036"/>
                </a:cubicBezTo>
                <a:lnTo>
                  <a:pt x="262581" y="244580"/>
                </a:lnTo>
                <a:cubicBezTo>
                  <a:pt x="262581" y="254516"/>
                  <a:pt x="254517" y="262580"/>
                  <a:pt x="244581" y="26258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9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6902450" y="2535294"/>
            <a:ext cx="4286250" cy="125810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71755" indent="-179705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1600" smtClean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数据表明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研究发现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由此说明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</a:p>
          <a:p>
            <a:pPr marL="7175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启示我们</a:t>
            </a:r>
            <a:r>
              <a:rPr lang="en-US" altLang="zh-CN" sz="16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……</a:t>
            </a:r>
            <a:endParaRPr lang="zh-CN" altLang="en-US" sz="16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2" hasCustomPrompt="1"/>
          </p:nvPr>
        </p:nvSpPr>
        <p:spPr>
          <a:xfrm>
            <a:off x="7041783" y="2142659"/>
            <a:ext cx="4127867" cy="372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2000" b="1" smtClean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>
              <a:defRPr lang="zh-CN" altLang="en-US" sz="180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smtClean="0">
                <a:latin typeface="+mn-lt"/>
                <a:ea typeface="+mn-ea"/>
                <a:cs typeface="+mn-cs"/>
              </a:defRPr>
            </a:lvl3pPr>
            <a:lvl4pPr>
              <a:defRPr lang="zh-CN" altLang="en-US" smtClean="0">
                <a:latin typeface="+mn-lt"/>
                <a:ea typeface="+mn-ea"/>
                <a:cs typeface="+mn-cs"/>
              </a:defRPr>
            </a:lvl4pPr>
            <a:lvl5pPr>
              <a:defRPr lang="zh-CN" altLang="en-US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数据解读</a:t>
            </a:r>
          </a:p>
        </p:txBody>
      </p:sp>
      <p:sp>
        <p:nvSpPr>
          <p:cNvPr id="66" name="任意多边形: 形状 65"/>
          <p:cNvSpPr/>
          <p:nvPr userDrawn="1"/>
        </p:nvSpPr>
        <p:spPr>
          <a:xfrm>
            <a:off x="8114841" y="4254260"/>
            <a:ext cx="1861467" cy="1538759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6892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草地上的建筑&#10;&#10;描述已自动生成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2198260" y="571500"/>
            <a:ext cx="7795480" cy="6444046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71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" name="等腰三角形 5"/>
          <p:cNvSpPr/>
          <p:nvPr userDrawn="1"/>
        </p:nvSpPr>
        <p:spPr>
          <a:xfrm rot="10800000">
            <a:off x="876300" y="-176632"/>
            <a:ext cx="10439400" cy="8513230"/>
          </a:xfrm>
          <a:prstGeom prst="triangle">
            <a:avLst/>
          </a:prstGeom>
          <a:ln w="63500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684893" y="-208444"/>
            <a:ext cx="10822215" cy="8825412"/>
          </a:xfrm>
          <a:prstGeom prst="triangle">
            <a:avLst/>
          </a:prstGeom>
          <a:ln w="61081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10800000">
            <a:off x="493486" y="-240256"/>
            <a:ext cx="11205028" cy="9137593"/>
          </a:xfrm>
          <a:prstGeom prst="triangle">
            <a:avLst/>
          </a:prstGeom>
          <a:ln w="58662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9" name="等腰三角形 8"/>
          <p:cNvSpPr/>
          <p:nvPr userDrawn="1"/>
        </p:nvSpPr>
        <p:spPr>
          <a:xfrm rot="10800000">
            <a:off x="302079" y="-272068"/>
            <a:ext cx="11587843" cy="9449774"/>
          </a:xfrm>
          <a:prstGeom prst="triangle">
            <a:avLst/>
          </a:prstGeom>
          <a:ln w="56243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110671" y="-303880"/>
            <a:ext cx="11970657" cy="9761955"/>
          </a:xfrm>
          <a:prstGeom prst="triangle">
            <a:avLst/>
          </a:prstGeom>
          <a:ln w="53824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0800000">
            <a:off x="-80736" y="-335692"/>
            <a:ext cx="12353472" cy="10074137"/>
          </a:xfrm>
          <a:prstGeom prst="triangle">
            <a:avLst/>
          </a:prstGeom>
          <a:ln w="51405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-272143" y="-367505"/>
            <a:ext cx="12736285" cy="10386318"/>
          </a:xfrm>
          <a:prstGeom prst="triangle">
            <a:avLst/>
          </a:prstGeom>
          <a:ln w="48986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10800000">
            <a:off x="-463550" y="-399317"/>
            <a:ext cx="13119100" cy="10698500"/>
          </a:xfrm>
          <a:prstGeom prst="triangle">
            <a:avLst/>
          </a:prstGeom>
          <a:ln w="46567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4" name="等腰三角形 13"/>
          <p:cNvSpPr/>
          <p:nvPr userDrawn="1"/>
        </p:nvSpPr>
        <p:spPr>
          <a:xfrm rot="10800000">
            <a:off x="-654957" y="-431129"/>
            <a:ext cx="13501914" cy="11010681"/>
          </a:xfrm>
          <a:prstGeom prst="triangle">
            <a:avLst/>
          </a:prstGeom>
          <a:ln w="44148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5" name="等腰三角形 14"/>
          <p:cNvSpPr/>
          <p:nvPr userDrawn="1"/>
        </p:nvSpPr>
        <p:spPr>
          <a:xfrm rot="10800000">
            <a:off x="-846364" y="-462941"/>
            <a:ext cx="13884729" cy="11322862"/>
          </a:xfrm>
          <a:prstGeom prst="triangle">
            <a:avLst/>
          </a:prstGeom>
          <a:ln w="41729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6" name="等腰三角形 15"/>
          <p:cNvSpPr/>
          <p:nvPr userDrawn="1"/>
        </p:nvSpPr>
        <p:spPr>
          <a:xfrm rot="10800000">
            <a:off x="-1037771" y="-494753"/>
            <a:ext cx="14267543" cy="11635043"/>
          </a:xfrm>
          <a:prstGeom prst="triangle">
            <a:avLst/>
          </a:prstGeom>
          <a:ln w="39310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7" name="等腰三角形 16"/>
          <p:cNvSpPr/>
          <p:nvPr userDrawn="1"/>
        </p:nvSpPr>
        <p:spPr>
          <a:xfrm rot="10800000">
            <a:off x="-1229179" y="-526565"/>
            <a:ext cx="14650357" cy="11947225"/>
          </a:xfrm>
          <a:prstGeom prst="triangle">
            <a:avLst/>
          </a:prstGeom>
          <a:ln w="36890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8" name="等腰三角形 17"/>
          <p:cNvSpPr/>
          <p:nvPr userDrawn="1"/>
        </p:nvSpPr>
        <p:spPr>
          <a:xfrm rot="10800000">
            <a:off x="-1420586" y="-558377"/>
            <a:ext cx="15033171" cy="12259406"/>
          </a:xfrm>
          <a:prstGeom prst="triangle">
            <a:avLst/>
          </a:prstGeom>
          <a:ln w="34471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9" name="等腰三角形 18"/>
          <p:cNvSpPr/>
          <p:nvPr userDrawn="1"/>
        </p:nvSpPr>
        <p:spPr>
          <a:xfrm rot="10800000">
            <a:off x="-1611993" y="-590189"/>
            <a:ext cx="15415986" cy="12571588"/>
          </a:xfrm>
          <a:prstGeom prst="triangle">
            <a:avLst/>
          </a:prstGeom>
          <a:ln w="32052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10800000">
            <a:off x="-1803400" y="-622001"/>
            <a:ext cx="15798800" cy="12883769"/>
          </a:xfrm>
          <a:prstGeom prst="triangle">
            <a:avLst/>
          </a:prstGeom>
          <a:ln w="29633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1" name="等腰三角形 20"/>
          <p:cNvSpPr/>
          <p:nvPr userDrawn="1"/>
        </p:nvSpPr>
        <p:spPr>
          <a:xfrm rot="10800000">
            <a:off x="-1994807" y="-653813"/>
            <a:ext cx="16181614" cy="13195950"/>
          </a:xfrm>
          <a:prstGeom prst="triangle">
            <a:avLst/>
          </a:prstGeom>
          <a:ln w="27214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2" name="等腰三角形 21"/>
          <p:cNvSpPr/>
          <p:nvPr userDrawn="1"/>
        </p:nvSpPr>
        <p:spPr>
          <a:xfrm rot="10800000">
            <a:off x="-2186214" y="-685626"/>
            <a:ext cx="16564429" cy="13508132"/>
          </a:xfrm>
          <a:prstGeom prst="triangle">
            <a:avLst/>
          </a:prstGeom>
          <a:ln w="24795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3" name="等腰三角形 22"/>
          <p:cNvSpPr/>
          <p:nvPr userDrawn="1"/>
        </p:nvSpPr>
        <p:spPr>
          <a:xfrm rot="10800000">
            <a:off x="-2377621" y="-717438"/>
            <a:ext cx="16947243" cy="13820313"/>
          </a:xfrm>
          <a:prstGeom prst="triangle">
            <a:avLst/>
          </a:prstGeom>
          <a:ln w="22376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4" name="等腰三角形 23"/>
          <p:cNvSpPr/>
          <p:nvPr userDrawn="1"/>
        </p:nvSpPr>
        <p:spPr>
          <a:xfrm rot="10800000">
            <a:off x="-2569029" y="-749250"/>
            <a:ext cx="17330057" cy="14132494"/>
          </a:xfrm>
          <a:prstGeom prst="triangle">
            <a:avLst/>
          </a:prstGeom>
          <a:ln w="19957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5" name="等腰三角形 24"/>
          <p:cNvSpPr/>
          <p:nvPr userDrawn="1"/>
        </p:nvSpPr>
        <p:spPr>
          <a:xfrm rot="10800000">
            <a:off x="-2760436" y="-781062"/>
            <a:ext cx="17712871" cy="14444675"/>
          </a:xfrm>
          <a:prstGeom prst="triangle">
            <a:avLst/>
          </a:prstGeom>
          <a:ln w="17538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6" name="等腰三角形 25"/>
          <p:cNvSpPr/>
          <p:nvPr userDrawn="1"/>
        </p:nvSpPr>
        <p:spPr>
          <a:xfrm rot="10800000">
            <a:off x="-2951843" y="-812874"/>
            <a:ext cx="18095686" cy="14756857"/>
          </a:xfrm>
          <a:prstGeom prst="triangle">
            <a:avLst/>
          </a:prstGeom>
          <a:ln w="15119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7" name="等腰三角形 26"/>
          <p:cNvSpPr/>
          <p:nvPr userDrawn="1"/>
        </p:nvSpPr>
        <p:spPr>
          <a:xfrm rot="10800000">
            <a:off x="-3143250" y="-844686"/>
            <a:ext cx="18478500" cy="15069038"/>
          </a:xfrm>
          <a:prstGeom prst="triangle">
            <a:avLst/>
          </a:prstGeom>
          <a:ln w="12700">
            <a:gradFill>
              <a:gsLst>
                <a:gs pos="0">
                  <a:schemeClr val="bg1">
                    <a:alpha val="1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6" descr="https://hbimg.huabanimg.com/2bb0353cdf5b1eac2811f03a32c1a139faa5733831ac4-M3FC6Q_fw658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866900" y="-3679812"/>
            <a:ext cx="8458200" cy="10695358"/>
          </a:xfrm>
          <a:prstGeom prst="rect">
            <a:avLst/>
          </a:prstGeom>
          <a:noFill/>
          <a:effectLst>
            <a:softEdge rad="266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占位符 45"/>
          <p:cNvSpPr>
            <a:spLocks noGrp="1"/>
          </p:cNvSpPr>
          <p:nvPr>
            <p:ph type="body" sz="quarter" idx="10" hasCustomPrompt="1"/>
          </p:nvPr>
        </p:nvSpPr>
        <p:spPr>
          <a:xfrm>
            <a:off x="1603375" y="1537332"/>
            <a:ext cx="8985250" cy="2915487"/>
          </a:xfrm>
          <a:prstGeom prst="rect">
            <a:avLst/>
          </a:prstGeom>
        </p:spPr>
        <p:txBody>
          <a:bodyPr bIns="324000" anchor="b" anchorCtr="0"/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buNone/>
              <a:defRPr lang="zh-CN" altLang="en-US" sz="3600" kern="1200" dirty="0">
                <a:gradFill>
                  <a:gsLst>
                    <a:gs pos="23000">
                      <a:srgbClr val="F9FAFB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1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可以引用一段话</a:t>
            </a:r>
            <a:endParaRPr lang="en-US" altLang="zh-CN" dirty="0"/>
          </a:p>
          <a:p>
            <a:pPr lvl="0"/>
            <a:r>
              <a:rPr lang="zh-CN" altLang="en-US" dirty="0"/>
              <a:t>用换行代替标点符号</a:t>
            </a:r>
            <a:endParaRPr lang="en-US" altLang="zh-CN" dirty="0"/>
          </a:p>
          <a:p>
            <a:pPr lvl="0"/>
            <a:r>
              <a:rPr lang="zh-CN" altLang="en-US" dirty="0"/>
              <a:t>除非你非常想用原来的标点符号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 hasCustomPrompt="1"/>
          </p:nvPr>
        </p:nvSpPr>
        <p:spPr>
          <a:xfrm>
            <a:off x="8388464" y="4610364"/>
            <a:ext cx="2195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2400" dirty="0">
                <a:gradFill>
                  <a:gsLst>
                    <a:gs pos="23000">
                      <a:srgbClr val="F9FAFB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1">
                      <a:lumMod val="50000"/>
                    </a:schemeClr>
                  </a:outerShdw>
                </a:effectLst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基本无害</a:t>
            </a: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1603375" y="4452819"/>
            <a:ext cx="8985250" cy="0"/>
          </a:xfrm>
          <a:prstGeom prst="line">
            <a:avLst/>
          </a:prstGeom>
          <a:ln w="12700" cap="rnd">
            <a:solidFill>
              <a:schemeClr val="bg1">
                <a:alpha val="4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47"/>
          <p:cNvSpPr>
            <a:spLocks noGrp="1"/>
          </p:cNvSpPr>
          <p:nvPr>
            <p:ph type="body" sz="quarter" idx="12" hasCustomPrompt="1"/>
          </p:nvPr>
        </p:nvSpPr>
        <p:spPr>
          <a:xfrm>
            <a:off x="7002934" y="4610364"/>
            <a:ext cx="2195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2400" dirty="0">
                <a:gradFill>
                  <a:gsLst>
                    <a:gs pos="23000">
                      <a:srgbClr val="F9FAFB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1">
                      <a:lumMod val="50000"/>
                    </a:schemeClr>
                  </a:outerShdw>
                </a:effectLst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CN" dirty="0"/>
              <a:t>——</a:t>
            </a:r>
            <a:endParaRPr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84593" y="3545137"/>
            <a:ext cx="1377815" cy="156680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6231" y="1304127"/>
            <a:ext cx="1377815" cy="15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767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线/流程图之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/>
          <p:cNvCxnSpPr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4" name="标题 83"/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单击输入本页标题</a:t>
            </a:r>
          </a:p>
        </p:txBody>
      </p:sp>
      <p:sp>
        <p:nvSpPr>
          <p:cNvPr id="85" name="等腰三角形 92"/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49" name="图片 48" descr="图片包含 水, 大, 绿色, 电路&#10;&#10;描述已自动生成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30300"/>
            <a:ext cx="12192000" cy="5935187"/>
          </a:xfrm>
          <a:prstGeom prst="rect">
            <a:avLst/>
          </a:prstGeom>
        </p:spPr>
      </p:pic>
      <p:sp>
        <p:nvSpPr>
          <p:cNvPr id="50" name="任意多边形: 形状 49"/>
          <p:cNvSpPr/>
          <p:nvPr userDrawn="1"/>
        </p:nvSpPr>
        <p:spPr>
          <a:xfrm>
            <a:off x="-2133600" y="3447421"/>
            <a:ext cx="16814800" cy="597285"/>
          </a:xfrm>
          <a:custGeom>
            <a:avLst/>
            <a:gdLst>
              <a:gd name="connsiteX0" fmla="*/ 0 w 16560800"/>
              <a:gd name="connsiteY0" fmla="*/ 537413 h 609985"/>
              <a:gd name="connsiteX1" fmla="*/ 8026400 w 16560800"/>
              <a:gd name="connsiteY1" fmla="*/ 385 h 609985"/>
              <a:gd name="connsiteX2" fmla="*/ 16560800 w 16560800"/>
              <a:gd name="connsiteY2" fmla="*/ 609985 h 609985"/>
              <a:gd name="connsiteX0-1" fmla="*/ 0 w 16814800"/>
              <a:gd name="connsiteY0-2" fmla="*/ 537413 h 597285"/>
              <a:gd name="connsiteX1-3" fmla="*/ 8026400 w 16814800"/>
              <a:gd name="connsiteY1-4" fmla="*/ 385 h 597285"/>
              <a:gd name="connsiteX2-5" fmla="*/ 16814800 w 16814800"/>
              <a:gd name="connsiteY2-6" fmla="*/ 597285 h 5972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814800" h="597285">
                <a:moveTo>
                  <a:pt x="0" y="537413"/>
                </a:moveTo>
                <a:cubicBezTo>
                  <a:pt x="2633133" y="262851"/>
                  <a:pt x="5266267" y="-11710"/>
                  <a:pt x="8026400" y="385"/>
                </a:cubicBezTo>
                <a:cubicBezTo>
                  <a:pt x="10786533" y="12480"/>
                  <a:pt x="13927666" y="298532"/>
                  <a:pt x="16814800" y="597285"/>
                </a:cubicBezTo>
              </a:path>
            </a:pathLst>
          </a:custGeom>
          <a:noFill/>
          <a:ln w="41275">
            <a:gradFill>
              <a:gsLst>
                <a:gs pos="69379">
                  <a:schemeClr val="accent1"/>
                </a:gs>
                <a:gs pos="37000">
                  <a:schemeClr val="accent1"/>
                </a:gs>
                <a:gs pos="11000">
                  <a:schemeClr val="accent1">
                    <a:lumMod val="20000"/>
                    <a:lumOff val="80000"/>
                    <a:alpha val="0"/>
                  </a:schemeClr>
                </a:gs>
                <a:gs pos="89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  <a:effectLst>
            <a:outerShdw blurRad="25400" dist="25400" dir="5400000" algn="t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11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易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2331262-5CD6-4ED2-839F-2E747F43321E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7C40236-5FB1-4784-905F-7D28546351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0" y="1409721"/>
            <a:ext cx="3382251" cy="4946629"/>
          </a:xfrm>
          <a:prstGeom prst="rect">
            <a:avLst/>
          </a:prstGeom>
          <a:noFill/>
        </p:spPr>
        <p:txBody>
          <a:bodyPr wrap="square" lIns="0" tIns="0" rIns="0" rtlCol="0" anchor="t" anchorCtr="0">
            <a:noAutofit/>
          </a:bodyPr>
          <a:lstStyle>
            <a:lvl1pPr marL="514350" indent="-514350">
              <a:buFont typeface="+mj-lt"/>
              <a:buAutoNum type="arabicPeriod"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  <a:endParaRPr lang="en-US" altLang="zh-CN" dirty="0"/>
          </a:p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  <a:endParaRPr lang="en-US" altLang="zh-CN" dirty="0"/>
          </a:p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  <a:endParaRPr lang="en-US" altLang="zh-CN" dirty="0"/>
          </a:p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  <a:endParaRPr lang="en-US" altLang="zh-CN" dirty="0"/>
          </a:p>
          <a:p>
            <a:pPr marL="0" lvl="0">
              <a:lnSpc>
                <a:spcPct val="200000"/>
              </a:lnSpc>
            </a:pPr>
            <a:r>
              <a:rPr lang="zh-CN" altLang="en-US" dirty="0"/>
              <a:t>输 入 标 题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E99BBC-D7CC-4681-B4E0-8C457C865E11}"/>
              </a:ext>
            </a:extLst>
          </p:cNvPr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D136CA-A284-4D80-8F66-0FB7BE77D4B8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B471C8-D952-403D-8E07-8F30611430D4}"/>
              </a:ext>
            </a:extLst>
          </p:cNvPr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0300D4-4691-4AFD-A033-C81A886E8C82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图形 11">
            <a:extLst>
              <a:ext uri="{FF2B5EF4-FFF2-40B4-BE49-F238E27FC236}">
                <a16:creationId xmlns:a16="http://schemas.microsoft.com/office/drawing/2014/main" id="{98F988FC-B777-4CBE-A16A-88480C283A40}"/>
              </a:ext>
            </a:extLst>
          </p:cNvPr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45D382-5F89-40CA-A7A1-EB0A419FD422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F7429E2-6D10-49E8-8E1D-C69839AE65E0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65558B5-87BF-449D-AF13-201A775275B4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12899A1-90E6-45A3-A888-3D18D73D022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2171AB8-3050-4019-92D4-D812B77F6C3A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084E56-81D8-4CD1-B4E9-780FBE3F0F32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D421FA-59EE-4638-889E-5312EAFE1127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7FC2DF5-299D-4BCE-B5DC-093CDE0ED9B4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5C50B7D-171A-4EC1-8D6A-68FBB7F2F4A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6F102C0-D567-48C4-BEF3-ECB36B98804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7BD6532-FB24-4946-BBB0-132005FD906F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FAA7C37-3A67-4479-80BA-A14D3E45979C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F38E7F9-14CD-46AD-8280-A77BD8B7655D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C22EC1-C19A-4265-93C7-6379636A70B2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642B3E-ECBA-452B-8ECC-2ED04C208A42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28ECE5-860A-4825-B143-ECFEFAE84F5A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AF8128-15EE-4838-A1FE-4A7B85E1436B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4964ED-5DB0-4B89-BAB7-8BE3338249A2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78FE92-51FE-454E-AA27-82C7C4B679E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4C6D18F-E28D-40DD-AED2-C07DA05C9774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A93984-5D9A-400C-9357-AEEFB2B099D3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E161CFE-AAF9-4427-A33A-76C63ECF1EA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BD9855C-BF62-4712-AA3B-EFFE0ABF509B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553C4A-7C5E-48AD-A799-C327A2484CBE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D0C8A8A-ED84-4AAD-8878-6FBFF89C4D87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F850332-2724-4DF9-B6F4-4AE2E7282DD7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520B749-A369-479E-9AE9-DB3091DBAB7A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E4BD2-9018-4C7A-AFC5-68B4A79BAE8B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3A4692-358A-426A-A080-700078113B80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60B164-7AB0-4FEB-BF34-3188140ADBDA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74DD180-F1A5-4A99-85D9-DD97D7E48705}"/>
              </a:ext>
            </a:extLst>
          </p:cNvPr>
          <p:cNvCxnSpPr>
            <a:cxnSpLocks/>
            <a:endCxn id="44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49E080-C63D-4D1B-97D2-2D51FDE63122}"/>
              </a:ext>
            </a:extLst>
          </p:cNvPr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AABFD12A-14F1-433B-98DE-DC080907E742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EAAF7B11-CB29-4695-A8E0-8133D63669DE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23BE260A-164F-4253-A13A-001F40F43601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7" name="页脚占位符 43">
            <a:extLst>
              <a:ext uri="{FF2B5EF4-FFF2-40B4-BE49-F238E27FC236}">
                <a16:creationId xmlns:a16="http://schemas.microsoft.com/office/drawing/2014/main" id="{2AF2B42A-1894-4340-86C5-521C0CB2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D5A7F95-4E4A-49FA-8C02-CAB2BE2C0F46}"/>
              </a:ext>
            </a:extLst>
          </p:cNvPr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灯片编号占位符 5">
            <a:extLst>
              <a:ext uri="{FF2B5EF4-FFF2-40B4-BE49-F238E27FC236}">
                <a16:creationId xmlns:a16="http://schemas.microsoft.com/office/drawing/2014/main" id="{AA7853BE-FE59-4E42-A8A1-3396C177A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i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14D34FE7-78BB-49E5-A6E6-35A4DFE9C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356148"/>
            <a:ext cx="7867025" cy="588605"/>
          </a:xfrm>
          <a:prstGeom prst="rect">
            <a:avLst/>
          </a:prstGeom>
        </p:spPr>
        <p:txBody>
          <a:bodyPr tIns="72000" bIns="72000" anchor="ctr">
            <a:spAutoFit/>
          </a:bodyPr>
          <a:lstStyle>
            <a:lvl1pPr>
              <a:lnSpc>
                <a:spcPct val="100000"/>
              </a:lnSpc>
              <a:defRPr lang="zh-CN" altLang="en-US" sz="3200" kern="1200" dirty="0" smtClean="0">
                <a:solidFill>
                  <a:schemeClr val="bg1"/>
                </a:solidFill>
                <a:effectLst>
                  <a:outerShdw blurRad="63500" algn="ctr" rotWithShape="0">
                    <a:schemeClr val="accent2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目    录</a:t>
            </a:r>
          </a:p>
        </p:txBody>
      </p:sp>
      <p:sp>
        <p:nvSpPr>
          <p:cNvPr id="85" name="等腰三角形 92">
            <a:extLst>
              <a:ext uri="{FF2B5EF4-FFF2-40B4-BE49-F238E27FC236}">
                <a16:creationId xmlns:a16="http://schemas.microsoft.com/office/drawing/2014/main" id="{DD10C768-E793-4F89-BD6A-46CFB919B957}"/>
              </a:ext>
            </a:extLst>
          </p:cNvPr>
          <p:cNvSpPr/>
          <p:nvPr userDrawn="1"/>
        </p:nvSpPr>
        <p:spPr>
          <a:xfrm rot="16200000">
            <a:off x="228903" y="517498"/>
            <a:ext cx="321152" cy="260936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" sx="102000" sy="102000" algn="ctr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E194C41D-9742-49F9-800D-3668767FDBC9}"/>
              </a:ext>
            </a:extLst>
          </p:cNvPr>
          <p:cNvSpPr/>
          <p:nvPr userDrawn="1"/>
        </p:nvSpPr>
        <p:spPr>
          <a:xfrm>
            <a:off x="6418098" y="1320164"/>
            <a:ext cx="7850351" cy="6489403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73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2588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线/流程图之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草地上的建筑&#10;&#10;描述已自动生成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图形 11"/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bg1">
              <a:alpha val="50000"/>
            </a:schemeClr>
          </a:solidFill>
        </p:grpSpPr>
        <p:sp>
          <p:nvSpPr>
            <p:cNvPr id="69" name="任意多边形: 形状 68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  <a:solidFill>
            <a:schemeClr val="bg1"/>
          </a:solidFill>
        </p:grpSpPr>
        <p:sp>
          <p:nvSpPr>
            <p:cNvPr id="100" name="平行四边形 99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01" name="平行四边形 100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02" name="平行四边形 101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cxnSp>
        <p:nvCxnSpPr>
          <p:cNvPr id="103" name="直接连接符 102"/>
          <p:cNvCxnSpPr/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bg1"/>
                </a:gs>
                <a:gs pos="100000">
                  <a:schemeClr val="accent3">
                    <a:alpha val="0"/>
                  </a:schemeClr>
                </a:gs>
              </a:gsLst>
              <a:lin ang="108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任意多边形: 形状 103"/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bg1">
              <a:alpha val="50000"/>
            </a:schemeClr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5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solidFill>
                  <a:schemeClr val="bg1"/>
                </a:solidFill>
                <a:effectLst>
                  <a:outerShdw blurRad="63500" algn="ctr" rotWithShape="0">
                    <a:schemeClr val="accent3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106" name="标题 6"/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>
                <a:gradFill>
                  <a:gsLst>
                    <a:gs pos="21000">
                      <a:srgbClr val="F9FAFB"/>
                    </a:gs>
                    <a:gs pos="99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63500" algn="ctr" rotWithShape="0">
                    <a:prstClr val="black"/>
                  </a:outerShdw>
                </a:effectLst>
              </a:defRPr>
            </a:lvl1pPr>
          </a:lstStyle>
          <a:p>
            <a:r>
              <a:rPr lang="zh-CN" altLang="en-US" dirty="0"/>
              <a:t>单击输入本页标题</a:t>
            </a:r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-2090057" y="5035102"/>
            <a:ext cx="14091557" cy="208003"/>
            <a:chOff x="-2090057" y="5035102"/>
            <a:chExt cx="14091557" cy="208003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-2090057" y="5243105"/>
              <a:ext cx="14091557" cy="0"/>
            </a:xfrm>
            <a:prstGeom prst="line">
              <a:avLst/>
            </a:prstGeom>
            <a:ln w="63500" cap="rnd">
              <a:solidFill>
                <a:schemeClr val="bg1">
                  <a:alpha val="40000"/>
                </a:schemeClr>
              </a:solidFill>
              <a:round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11520000" y="5144955"/>
              <a:ext cx="0" cy="51024"/>
            </a:xfrm>
            <a:prstGeom prst="line">
              <a:avLst/>
            </a:prstGeom>
            <a:ln w="12700" cap="sq">
              <a:solidFill>
                <a:schemeClr val="bg1">
                  <a:alpha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10820903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10471355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9772258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9422709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8723612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8374065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7674968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7325420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6626323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927226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577677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4878581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4529032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3829936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3480387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2781290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2431742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1732645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1383097" y="5144955"/>
              <a:ext cx="0" cy="51024"/>
            </a:xfrm>
            <a:prstGeom prst="line">
              <a:avLst/>
            </a:prstGeom>
            <a:ln w="12700" cap="sq" cmpd="sng" algn="ctr">
              <a:solidFill>
                <a:schemeClr val="bg1">
                  <a:lumMod val="100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/>
            <p:cNvGrpSpPr/>
            <p:nvPr/>
          </p:nvGrpSpPr>
          <p:grpSpPr>
            <a:xfrm>
              <a:off x="1033548" y="5035102"/>
              <a:ext cx="10136904" cy="160877"/>
              <a:chOff x="1033548" y="5144955"/>
              <a:chExt cx="10136904" cy="51024"/>
            </a:xfrm>
          </p:grpSpPr>
          <p:cxnSp>
            <p:nvCxnSpPr>
              <p:cNvPr id="107" name="直接连接符 106"/>
              <p:cNvCxnSpPr/>
              <p:nvPr/>
            </p:nvCxnSpPr>
            <p:spPr>
              <a:xfrm flipV="1">
                <a:off x="11170452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flipV="1">
                <a:off x="10121806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V="1">
                <a:off x="9073161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8024516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flipV="1">
                <a:off x="6975871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 flipV="1">
                <a:off x="6276774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 flipV="1">
                <a:off x="5228129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V="1">
                <a:off x="4179484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V="1">
                <a:off x="3130839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 flipV="1">
                <a:off x="2082194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 flipV="1">
                <a:off x="1033548" y="5144955"/>
                <a:ext cx="0" cy="51024"/>
              </a:xfrm>
              <a:prstGeom prst="line">
                <a:avLst/>
              </a:prstGeom>
              <a:ln w="12700" cap="sq" cmpd="sng" algn="ctr">
                <a:solidFill>
                  <a:schemeClr val="bg1">
                    <a:lumMod val="100000"/>
                    <a:alpha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接连接符 65"/>
            <p:cNvCxnSpPr/>
            <p:nvPr/>
          </p:nvCxnSpPr>
          <p:spPr>
            <a:xfrm flipV="1">
              <a:off x="684000" y="5144955"/>
              <a:ext cx="0" cy="51024"/>
            </a:xfrm>
            <a:prstGeom prst="line">
              <a:avLst/>
            </a:prstGeom>
            <a:ln w="12700" cap="sq">
              <a:solidFill>
                <a:schemeClr val="bg1">
                  <a:alpha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334800" y="5144955"/>
              <a:ext cx="0" cy="51024"/>
            </a:xfrm>
            <a:prstGeom prst="line">
              <a:avLst/>
            </a:prstGeom>
            <a:ln w="12700" cap="sq">
              <a:solidFill>
                <a:schemeClr val="bg1">
                  <a:alpha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8475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线/流程图之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3252" y="2675250"/>
            <a:ext cx="4819650" cy="2771775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120000"/>
              </a:lnSpc>
              <a:buNone/>
              <a:defRPr lang="zh-CN" altLang="en-US" sz="1800" kern="1200" dirty="0" smtClean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0" algn="just" defTabSz="914400" rtl="0" eaLnBrk="1" latinLnBrk="0" hangingPunct="1">
              <a:lnSpc>
                <a:spcPct val="120000"/>
              </a:lnSpc>
              <a:defRPr lang="zh-CN" altLang="en-US" sz="1800" kern="1200" dirty="0" smtClean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0" algn="just" defTabSz="914400" rtl="0" eaLnBrk="1" latinLnBrk="0" hangingPunct="1">
              <a:lnSpc>
                <a:spcPct val="120000"/>
              </a:lnSpc>
              <a:defRPr lang="zh-CN" altLang="en-US" sz="1800" kern="1200" dirty="0" smtClean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0" algn="just" defTabSz="914400" rtl="0" eaLnBrk="1" latinLnBrk="0" hangingPunct="1">
              <a:lnSpc>
                <a:spcPct val="120000"/>
              </a:lnSpc>
              <a:defRPr lang="zh-CN" altLang="en-US" sz="1800" kern="1200" dirty="0" smtClean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0" algn="just" defTabSz="914400" rtl="0" eaLnBrk="1" latinLnBrk="0" hangingPunct="1">
              <a:lnSpc>
                <a:spcPct val="120000"/>
              </a:lnSpc>
              <a:defRPr lang="zh-CN" altLang="en-US" sz="1800" kern="1200" dirty="0">
                <a:solidFill>
                  <a:schemeClr val="tx1">
                    <a:alpha val="8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单击输入流程图的描述</a:t>
            </a:r>
            <a:endParaRPr lang="en-US" altLang="zh-CN" dirty="0"/>
          </a:p>
          <a:p>
            <a:pPr lvl="0"/>
            <a:r>
              <a:rPr lang="zh-CN" altLang="en-US" dirty="0"/>
              <a:t>或其他说明性文字</a:t>
            </a:r>
            <a:endParaRPr lang="en-US" altLang="zh-CN" dirty="0"/>
          </a:p>
          <a:p>
            <a:pPr lvl="0"/>
            <a:r>
              <a:rPr lang="zh-CN" altLang="en-US" dirty="0"/>
              <a:t>回车自动排版</a:t>
            </a:r>
            <a:endParaRPr lang="en-US" altLang="zh-CN" dirty="0"/>
          </a:p>
          <a:p>
            <a:pPr lvl="0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93832" y="1958716"/>
            <a:ext cx="462907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400" dirty="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单击输入总结性语句</a:t>
            </a:r>
          </a:p>
        </p:txBody>
      </p:sp>
      <p:grpSp>
        <p:nvGrpSpPr>
          <p:cNvPr id="10" name="图形 11"/>
          <p:cNvGrpSpPr/>
          <p:nvPr userDrawn="1"/>
        </p:nvGrpSpPr>
        <p:grpSpPr>
          <a:xfrm>
            <a:off x="10889114" y="681553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422547" y="780027"/>
            <a:ext cx="255020" cy="120364"/>
            <a:chOff x="11531600" y="6153108"/>
            <a:chExt cx="403792" cy="190584"/>
          </a:xfrm>
        </p:grpSpPr>
        <p:sp>
          <p:nvSpPr>
            <p:cNvPr id="46" name="平行四边形 45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cxnSp>
        <p:nvCxnSpPr>
          <p:cNvPr id="50" name="直接连接符 49"/>
          <p:cNvCxnSpPr/>
          <p:nvPr userDrawn="1"/>
        </p:nvCxnSpPr>
        <p:spPr>
          <a:xfrm flipH="1">
            <a:off x="617823" y="847834"/>
            <a:ext cx="7507002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任意多边形: 形状 41"/>
          <p:cNvSpPr/>
          <p:nvPr userDrawn="1"/>
        </p:nvSpPr>
        <p:spPr>
          <a:xfrm>
            <a:off x="11327181" y="625845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247418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zh-CN" altLang="en-US" sz="1200" smtClean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968500" y="249261"/>
            <a:ext cx="8255000" cy="52151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2800"/>
            </a:lvl1pPr>
          </a:lstStyle>
          <a:p>
            <a:r>
              <a:rPr lang="zh-CN" altLang="en-US" dirty="0"/>
              <a:t>单击输入本页标题</a:t>
            </a: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6903382" y="1525800"/>
            <a:ext cx="2759893" cy="4405478"/>
            <a:chOff x="6903382" y="1525800"/>
            <a:chExt cx="2759893" cy="4405478"/>
          </a:xfrm>
        </p:grpSpPr>
        <p:sp>
          <p:nvSpPr>
            <p:cNvPr id="49" name="任意多边形: 形状 48"/>
            <p:cNvSpPr/>
            <p:nvPr/>
          </p:nvSpPr>
          <p:spPr>
            <a:xfrm>
              <a:off x="7389327" y="1525800"/>
              <a:ext cx="2273948" cy="4368155"/>
            </a:xfrm>
            <a:custGeom>
              <a:avLst/>
              <a:gdLst>
                <a:gd name="connsiteX0" fmla="*/ 3175516 w 3634626"/>
                <a:gd name="connsiteY0" fmla="*/ 173456 h 6981960"/>
                <a:gd name="connsiteX1" fmla="*/ 2941836 w 3634626"/>
                <a:gd name="connsiteY1" fmla="*/ 102336 h 6981960"/>
                <a:gd name="connsiteX2" fmla="*/ 2840236 w 3634626"/>
                <a:gd name="connsiteY2" fmla="*/ 71856 h 6981960"/>
                <a:gd name="connsiteX3" fmla="*/ 2758956 w 3634626"/>
                <a:gd name="connsiteY3" fmla="*/ 736 h 6981960"/>
                <a:gd name="connsiteX4" fmla="*/ 2596396 w 3634626"/>
                <a:gd name="connsiteY4" fmla="*/ 41376 h 6981960"/>
                <a:gd name="connsiteX5" fmla="*/ 2494796 w 3634626"/>
                <a:gd name="connsiteY5" fmla="*/ 142976 h 6981960"/>
                <a:gd name="connsiteX6" fmla="*/ 2494796 w 3634626"/>
                <a:gd name="connsiteY6" fmla="*/ 183616 h 6981960"/>
                <a:gd name="connsiteX7" fmla="*/ 2342396 w 3634626"/>
                <a:gd name="connsiteY7" fmla="*/ 285216 h 6981960"/>
                <a:gd name="connsiteX8" fmla="*/ 2261116 w 3634626"/>
                <a:gd name="connsiteY8" fmla="*/ 396976 h 6981960"/>
                <a:gd name="connsiteX9" fmla="*/ 2250956 w 3634626"/>
                <a:gd name="connsiteY9" fmla="*/ 498576 h 6981960"/>
                <a:gd name="connsiteX10" fmla="*/ 2169676 w 3634626"/>
                <a:gd name="connsiteY10" fmla="*/ 549376 h 6981960"/>
                <a:gd name="connsiteX11" fmla="*/ 2129036 w 3634626"/>
                <a:gd name="connsiteY11" fmla="*/ 711936 h 6981960"/>
                <a:gd name="connsiteX12" fmla="*/ 2047756 w 3634626"/>
                <a:gd name="connsiteY12" fmla="*/ 833856 h 6981960"/>
                <a:gd name="connsiteX13" fmla="*/ 2088396 w 3634626"/>
                <a:gd name="connsiteY13" fmla="*/ 1067536 h 6981960"/>
                <a:gd name="connsiteX14" fmla="*/ 1976636 w 3634626"/>
                <a:gd name="connsiteY14" fmla="*/ 1250416 h 6981960"/>
                <a:gd name="connsiteX15" fmla="*/ 1895356 w 3634626"/>
                <a:gd name="connsiteY15" fmla="*/ 1372336 h 6981960"/>
                <a:gd name="connsiteX16" fmla="*/ 1651516 w 3634626"/>
                <a:gd name="connsiteY16" fmla="*/ 1382496 h 6981960"/>
                <a:gd name="connsiteX17" fmla="*/ 1346716 w 3634626"/>
                <a:gd name="connsiteY17" fmla="*/ 1545056 h 6981960"/>
                <a:gd name="connsiteX18" fmla="*/ 1113036 w 3634626"/>
                <a:gd name="connsiteY18" fmla="*/ 1534896 h 6981960"/>
                <a:gd name="connsiteX19" fmla="*/ 991116 w 3634626"/>
                <a:gd name="connsiteY19" fmla="*/ 1738096 h 6981960"/>
                <a:gd name="connsiteX20" fmla="*/ 777756 w 3634626"/>
                <a:gd name="connsiteY20" fmla="*/ 1870176 h 6981960"/>
                <a:gd name="connsiteX21" fmla="*/ 726956 w 3634626"/>
                <a:gd name="connsiteY21" fmla="*/ 1992096 h 6981960"/>
                <a:gd name="connsiteX22" fmla="*/ 605036 w 3634626"/>
                <a:gd name="connsiteY22" fmla="*/ 2083536 h 6981960"/>
                <a:gd name="connsiteX23" fmla="*/ 493276 w 3634626"/>
                <a:gd name="connsiteY23" fmla="*/ 2327376 h 6981960"/>
                <a:gd name="connsiteX24" fmla="*/ 279916 w 3634626"/>
                <a:gd name="connsiteY24" fmla="*/ 2449296 h 6981960"/>
                <a:gd name="connsiteX25" fmla="*/ 86876 w 3634626"/>
                <a:gd name="connsiteY25" fmla="*/ 2550896 h 6981960"/>
                <a:gd name="connsiteX26" fmla="*/ 46236 w 3634626"/>
                <a:gd name="connsiteY26" fmla="*/ 2723616 h 6981960"/>
                <a:gd name="connsiteX27" fmla="*/ 5596 w 3634626"/>
                <a:gd name="connsiteY27" fmla="*/ 3028416 h 6981960"/>
                <a:gd name="connsiteX28" fmla="*/ 178316 w 3634626"/>
                <a:gd name="connsiteY28" fmla="*/ 2947136 h 6981960"/>
                <a:gd name="connsiteX29" fmla="*/ 411996 w 3634626"/>
                <a:gd name="connsiteY29" fmla="*/ 3018256 h 6981960"/>
                <a:gd name="connsiteX30" fmla="*/ 625356 w 3634626"/>
                <a:gd name="connsiteY30" fmla="*/ 3048736 h 6981960"/>
                <a:gd name="connsiteX31" fmla="*/ 533916 w 3634626"/>
                <a:gd name="connsiteY31" fmla="*/ 3251936 h 6981960"/>
                <a:gd name="connsiteX32" fmla="*/ 737116 w 3634626"/>
                <a:gd name="connsiteY32" fmla="*/ 3384016 h 6981960"/>
                <a:gd name="connsiteX33" fmla="*/ 889516 w 3634626"/>
                <a:gd name="connsiteY33" fmla="*/ 3516096 h 6981960"/>
                <a:gd name="connsiteX34" fmla="*/ 859036 w 3634626"/>
                <a:gd name="connsiteY34" fmla="*/ 3749776 h 6981960"/>
                <a:gd name="connsiteX35" fmla="*/ 950476 w 3634626"/>
                <a:gd name="connsiteY35" fmla="*/ 3820896 h 6981960"/>
                <a:gd name="connsiteX36" fmla="*/ 950476 w 3634626"/>
                <a:gd name="connsiteY36" fmla="*/ 3993616 h 6981960"/>
                <a:gd name="connsiteX37" fmla="*/ 1001276 w 3634626"/>
                <a:gd name="connsiteY37" fmla="*/ 4217136 h 6981960"/>
                <a:gd name="connsiteX38" fmla="*/ 991116 w 3634626"/>
                <a:gd name="connsiteY38" fmla="*/ 4420336 h 6981960"/>
                <a:gd name="connsiteX39" fmla="*/ 1082556 w 3634626"/>
                <a:gd name="connsiteY39" fmla="*/ 4562576 h 6981960"/>
                <a:gd name="connsiteX40" fmla="*/ 1316236 w 3634626"/>
                <a:gd name="connsiteY40" fmla="*/ 4430496 h 6981960"/>
                <a:gd name="connsiteX41" fmla="*/ 1448316 w 3634626"/>
                <a:gd name="connsiteY41" fmla="*/ 4288256 h 6981960"/>
                <a:gd name="connsiteX42" fmla="*/ 1661676 w 3634626"/>
                <a:gd name="connsiteY42" fmla="*/ 4257776 h 6981960"/>
                <a:gd name="connsiteX43" fmla="*/ 1814076 w 3634626"/>
                <a:gd name="connsiteY43" fmla="*/ 4206976 h 6981960"/>
                <a:gd name="connsiteX44" fmla="*/ 1905516 w 3634626"/>
                <a:gd name="connsiteY44" fmla="*/ 4217136 h 6981960"/>
                <a:gd name="connsiteX45" fmla="*/ 1925836 w 3634626"/>
                <a:gd name="connsiteY45" fmla="*/ 4460976 h 6981960"/>
                <a:gd name="connsiteX46" fmla="*/ 1946156 w 3634626"/>
                <a:gd name="connsiteY46" fmla="*/ 4714976 h 6981960"/>
                <a:gd name="connsiteX47" fmla="*/ 1946156 w 3634626"/>
                <a:gd name="connsiteY47" fmla="*/ 4897856 h 6981960"/>
                <a:gd name="connsiteX48" fmla="*/ 2047756 w 3634626"/>
                <a:gd name="connsiteY48" fmla="*/ 5070576 h 6981960"/>
                <a:gd name="connsiteX49" fmla="*/ 2047756 w 3634626"/>
                <a:gd name="connsiteY49" fmla="*/ 5222976 h 6981960"/>
                <a:gd name="connsiteX50" fmla="*/ 2118876 w 3634626"/>
                <a:gd name="connsiteY50" fmla="*/ 5253456 h 6981960"/>
                <a:gd name="connsiteX51" fmla="*/ 2149356 w 3634626"/>
                <a:gd name="connsiteY51" fmla="*/ 5426176 h 6981960"/>
                <a:gd name="connsiteX52" fmla="*/ 2332236 w 3634626"/>
                <a:gd name="connsiteY52" fmla="*/ 5629376 h 6981960"/>
                <a:gd name="connsiteX53" fmla="*/ 2403356 w 3634626"/>
                <a:gd name="connsiteY53" fmla="*/ 5791936 h 6981960"/>
                <a:gd name="connsiteX54" fmla="*/ 2372876 w 3634626"/>
                <a:gd name="connsiteY54" fmla="*/ 5924016 h 6981960"/>
                <a:gd name="connsiteX55" fmla="*/ 2362716 w 3634626"/>
                <a:gd name="connsiteY55" fmla="*/ 6056096 h 6981960"/>
                <a:gd name="connsiteX56" fmla="*/ 2433836 w 3634626"/>
                <a:gd name="connsiteY56" fmla="*/ 6147536 h 6981960"/>
                <a:gd name="connsiteX57" fmla="*/ 2443996 w 3634626"/>
                <a:gd name="connsiteY57" fmla="*/ 6350736 h 6981960"/>
                <a:gd name="connsiteX58" fmla="*/ 2525276 w 3634626"/>
                <a:gd name="connsiteY58" fmla="*/ 6401536 h 6981960"/>
                <a:gd name="connsiteX59" fmla="*/ 2586236 w 3634626"/>
                <a:gd name="connsiteY59" fmla="*/ 6492976 h 6981960"/>
                <a:gd name="connsiteX60" fmla="*/ 2748796 w 3634626"/>
                <a:gd name="connsiteY60" fmla="*/ 6665696 h 6981960"/>
                <a:gd name="connsiteX61" fmla="*/ 2708156 w 3634626"/>
                <a:gd name="connsiteY61" fmla="*/ 6787616 h 6981960"/>
                <a:gd name="connsiteX62" fmla="*/ 2769116 w 3634626"/>
                <a:gd name="connsiteY62" fmla="*/ 6868896 h 6981960"/>
                <a:gd name="connsiteX63" fmla="*/ 2860556 w 3634626"/>
                <a:gd name="connsiteY63" fmla="*/ 6848576 h 6981960"/>
                <a:gd name="connsiteX64" fmla="*/ 3002796 w 3634626"/>
                <a:gd name="connsiteY64" fmla="*/ 6980656 h 6981960"/>
                <a:gd name="connsiteX65" fmla="*/ 3185676 w 3634626"/>
                <a:gd name="connsiteY65" fmla="*/ 6919696 h 6981960"/>
                <a:gd name="connsiteX66" fmla="*/ 3226316 w 3634626"/>
                <a:gd name="connsiteY66" fmla="*/ 6919696 h 6981960"/>
                <a:gd name="connsiteX67" fmla="*/ 3419356 w 3634626"/>
                <a:gd name="connsiteY67" fmla="*/ 6787616 h 6981960"/>
                <a:gd name="connsiteX68" fmla="*/ 3612396 w 3634626"/>
                <a:gd name="connsiteY68" fmla="*/ 6604736 h 6981960"/>
                <a:gd name="connsiteX69" fmla="*/ 3622556 w 3634626"/>
                <a:gd name="connsiteY69" fmla="*/ 6340576 h 698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34626" h="6981960">
                  <a:moveTo>
                    <a:pt x="3175516" y="173456"/>
                  </a:moveTo>
                  <a:lnTo>
                    <a:pt x="2941836" y="102336"/>
                  </a:lnTo>
                  <a:cubicBezTo>
                    <a:pt x="2885956" y="85403"/>
                    <a:pt x="2870716" y="88789"/>
                    <a:pt x="2840236" y="71856"/>
                  </a:cubicBezTo>
                  <a:cubicBezTo>
                    <a:pt x="2809756" y="54923"/>
                    <a:pt x="2799596" y="5816"/>
                    <a:pt x="2758956" y="736"/>
                  </a:cubicBezTo>
                  <a:cubicBezTo>
                    <a:pt x="2718316" y="-4344"/>
                    <a:pt x="2640423" y="17669"/>
                    <a:pt x="2596396" y="41376"/>
                  </a:cubicBezTo>
                  <a:cubicBezTo>
                    <a:pt x="2552369" y="65083"/>
                    <a:pt x="2494796" y="142976"/>
                    <a:pt x="2494796" y="142976"/>
                  </a:cubicBezTo>
                  <a:cubicBezTo>
                    <a:pt x="2477863" y="166683"/>
                    <a:pt x="2520196" y="159909"/>
                    <a:pt x="2494796" y="183616"/>
                  </a:cubicBezTo>
                  <a:cubicBezTo>
                    <a:pt x="2469396" y="207323"/>
                    <a:pt x="2381343" y="249656"/>
                    <a:pt x="2342396" y="285216"/>
                  </a:cubicBezTo>
                  <a:cubicBezTo>
                    <a:pt x="2303449" y="320776"/>
                    <a:pt x="2276356" y="361416"/>
                    <a:pt x="2261116" y="396976"/>
                  </a:cubicBezTo>
                  <a:cubicBezTo>
                    <a:pt x="2245876" y="432536"/>
                    <a:pt x="2266196" y="473176"/>
                    <a:pt x="2250956" y="498576"/>
                  </a:cubicBezTo>
                  <a:cubicBezTo>
                    <a:pt x="2235716" y="523976"/>
                    <a:pt x="2189996" y="513816"/>
                    <a:pt x="2169676" y="549376"/>
                  </a:cubicBezTo>
                  <a:cubicBezTo>
                    <a:pt x="2149356" y="584936"/>
                    <a:pt x="2149356" y="664523"/>
                    <a:pt x="2129036" y="711936"/>
                  </a:cubicBezTo>
                  <a:cubicBezTo>
                    <a:pt x="2108716" y="759349"/>
                    <a:pt x="2054529" y="774589"/>
                    <a:pt x="2047756" y="833856"/>
                  </a:cubicBezTo>
                  <a:cubicBezTo>
                    <a:pt x="2040983" y="893123"/>
                    <a:pt x="2100249" y="998109"/>
                    <a:pt x="2088396" y="1067536"/>
                  </a:cubicBezTo>
                  <a:cubicBezTo>
                    <a:pt x="2076543" y="1136963"/>
                    <a:pt x="2008809" y="1199616"/>
                    <a:pt x="1976636" y="1250416"/>
                  </a:cubicBezTo>
                  <a:cubicBezTo>
                    <a:pt x="1944463" y="1301216"/>
                    <a:pt x="1949543" y="1350323"/>
                    <a:pt x="1895356" y="1372336"/>
                  </a:cubicBezTo>
                  <a:cubicBezTo>
                    <a:pt x="1841169" y="1394349"/>
                    <a:pt x="1742956" y="1353709"/>
                    <a:pt x="1651516" y="1382496"/>
                  </a:cubicBezTo>
                  <a:cubicBezTo>
                    <a:pt x="1560076" y="1411283"/>
                    <a:pt x="1436463" y="1519656"/>
                    <a:pt x="1346716" y="1545056"/>
                  </a:cubicBezTo>
                  <a:cubicBezTo>
                    <a:pt x="1256969" y="1570456"/>
                    <a:pt x="1172303" y="1502723"/>
                    <a:pt x="1113036" y="1534896"/>
                  </a:cubicBezTo>
                  <a:cubicBezTo>
                    <a:pt x="1053769" y="1567069"/>
                    <a:pt x="1046996" y="1682216"/>
                    <a:pt x="991116" y="1738096"/>
                  </a:cubicBezTo>
                  <a:cubicBezTo>
                    <a:pt x="935236" y="1793976"/>
                    <a:pt x="821783" y="1827843"/>
                    <a:pt x="777756" y="1870176"/>
                  </a:cubicBezTo>
                  <a:cubicBezTo>
                    <a:pt x="733729" y="1912509"/>
                    <a:pt x="755743" y="1956536"/>
                    <a:pt x="726956" y="1992096"/>
                  </a:cubicBezTo>
                  <a:cubicBezTo>
                    <a:pt x="698169" y="2027656"/>
                    <a:pt x="643983" y="2027656"/>
                    <a:pt x="605036" y="2083536"/>
                  </a:cubicBezTo>
                  <a:cubicBezTo>
                    <a:pt x="566089" y="2139416"/>
                    <a:pt x="547463" y="2266416"/>
                    <a:pt x="493276" y="2327376"/>
                  </a:cubicBezTo>
                  <a:cubicBezTo>
                    <a:pt x="439089" y="2388336"/>
                    <a:pt x="347649" y="2412043"/>
                    <a:pt x="279916" y="2449296"/>
                  </a:cubicBezTo>
                  <a:cubicBezTo>
                    <a:pt x="212183" y="2486549"/>
                    <a:pt x="125823" y="2505176"/>
                    <a:pt x="86876" y="2550896"/>
                  </a:cubicBezTo>
                  <a:cubicBezTo>
                    <a:pt x="47929" y="2596616"/>
                    <a:pt x="59783" y="2644029"/>
                    <a:pt x="46236" y="2723616"/>
                  </a:cubicBezTo>
                  <a:cubicBezTo>
                    <a:pt x="32689" y="2803203"/>
                    <a:pt x="-16417" y="2991163"/>
                    <a:pt x="5596" y="3028416"/>
                  </a:cubicBezTo>
                  <a:cubicBezTo>
                    <a:pt x="27609" y="3065669"/>
                    <a:pt x="110583" y="2948829"/>
                    <a:pt x="178316" y="2947136"/>
                  </a:cubicBezTo>
                  <a:cubicBezTo>
                    <a:pt x="246049" y="2945443"/>
                    <a:pt x="337489" y="3001323"/>
                    <a:pt x="411996" y="3018256"/>
                  </a:cubicBezTo>
                  <a:cubicBezTo>
                    <a:pt x="486503" y="3035189"/>
                    <a:pt x="605036" y="3009789"/>
                    <a:pt x="625356" y="3048736"/>
                  </a:cubicBezTo>
                  <a:cubicBezTo>
                    <a:pt x="645676" y="3087683"/>
                    <a:pt x="515289" y="3196056"/>
                    <a:pt x="533916" y="3251936"/>
                  </a:cubicBezTo>
                  <a:cubicBezTo>
                    <a:pt x="552543" y="3307816"/>
                    <a:pt x="677849" y="3339989"/>
                    <a:pt x="737116" y="3384016"/>
                  </a:cubicBezTo>
                  <a:cubicBezTo>
                    <a:pt x="796383" y="3428043"/>
                    <a:pt x="869196" y="3455136"/>
                    <a:pt x="889516" y="3516096"/>
                  </a:cubicBezTo>
                  <a:cubicBezTo>
                    <a:pt x="909836" y="3577056"/>
                    <a:pt x="848876" y="3698976"/>
                    <a:pt x="859036" y="3749776"/>
                  </a:cubicBezTo>
                  <a:cubicBezTo>
                    <a:pt x="869196" y="3800576"/>
                    <a:pt x="935236" y="3780256"/>
                    <a:pt x="950476" y="3820896"/>
                  </a:cubicBezTo>
                  <a:cubicBezTo>
                    <a:pt x="965716" y="3861536"/>
                    <a:pt x="942009" y="3927576"/>
                    <a:pt x="950476" y="3993616"/>
                  </a:cubicBezTo>
                  <a:cubicBezTo>
                    <a:pt x="958943" y="4059656"/>
                    <a:pt x="994503" y="4146016"/>
                    <a:pt x="1001276" y="4217136"/>
                  </a:cubicBezTo>
                  <a:cubicBezTo>
                    <a:pt x="1008049" y="4288256"/>
                    <a:pt x="977569" y="4362763"/>
                    <a:pt x="991116" y="4420336"/>
                  </a:cubicBezTo>
                  <a:cubicBezTo>
                    <a:pt x="1004663" y="4477909"/>
                    <a:pt x="1028369" y="4560883"/>
                    <a:pt x="1082556" y="4562576"/>
                  </a:cubicBezTo>
                  <a:cubicBezTo>
                    <a:pt x="1136743" y="4564269"/>
                    <a:pt x="1255276" y="4476216"/>
                    <a:pt x="1316236" y="4430496"/>
                  </a:cubicBezTo>
                  <a:cubicBezTo>
                    <a:pt x="1377196" y="4384776"/>
                    <a:pt x="1390743" y="4317043"/>
                    <a:pt x="1448316" y="4288256"/>
                  </a:cubicBezTo>
                  <a:cubicBezTo>
                    <a:pt x="1505889" y="4259469"/>
                    <a:pt x="1600716" y="4271323"/>
                    <a:pt x="1661676" y="4257776"/>
                  </a:cubicBezTo>
                  <a:cubicBezTo>
                    <a:pt x="1722636" y="4244229"/>
                    <a:pt x="1773436" y="4213749"/>
                    <a:pt x="1814076" y="4206976"/>
                  </a:cubicBezTo>
                  <a:cubicBezTo>
                    <a:pt x="1854716" y="4200203"/>
                    <a:pt x="1886889" y="4174803"/>
                    <a:pt x="1905516" y="4217136"/>
                  </a:cubicBezTo>
                  <a:cubicBezTo>
                    <a:pt x="1924143" y="4259469"/>
                    <a:pt x="1919063" y="4378003"/>
                    <a:pt x="1925836" y="4460976"/>
                  </a:cubicBezTo>
                  <a:cubicBezTo>
                    <a:pt x="1932609" y="4543949"/>
                    <a:pt x="1942769" y="4642163"/>
                    <a:pt x="1946156" y="4714976"/>
                  </a:cubicBezTo>
                  <a:cubicBezTo>
                    <a:pt x="1949543" y="4787789"/>
                    <a:pt x="1929223" y="4838589"/>
                    <a:pt x="1946156" y="4897856"/>
                  </a:cubicBezTo>
                  <a:cubicBezTo>
                    <a:pt x="1963089" y="4957123"/>
                    <a:pt x="2030823" y="5016389"/>
                    <a:pt x="2047756" y="5070576"/>
                  </a:cubicBezTo>
                  <a:cubicBezTo>
                    <a:pt x="2064689" y="5124763"/>
                    <a:pt x="2035903" y="5192496"/>
                    <a:pt x="2047756" y="5222976"/>
                  </a:cubicBezTo>
                  <a:cubicBezTo>
                    <a:pt x="2059609" y="5253456"/>
                    <a:pt x="2101943" y="5219589"/>
                    <a:pt x="2118876" y="5253456"/>
                  </a:cubicBezTo>
                  <a:cubicBezTo>
                    <a:pt x="2135809" y="5287323"/>
                    <a:pt x="2113796" y="5363523"/>
                    <a:pt x="2149356" y="5426176"/>
                  </a:cubicBezTo>
                  <a:cubicBezTo>
                    <a:pt x="2184916" y="5488829"/>
                    <a:pt x="2289903" y="5568416"/>
                    <a:pt x="2332236" y="5629376"/>
                  </a:cubicBezTo>
                  <a:cubicBezTo>
                    <a:pt x="2374569" y="5690336"/>
                    <a:pt x="2396583" y="5742829"/>
                    <a:pt x="2403356" y="5791936"/>
                  </a:cubicBezTo>
                  <a:cubicBezTo>
                    <a:pt x="2410129" y="5841043"/>
                    <a:pt x="2379649" y="5879989"/>
                    <a:pt x="2372876" y="5924016"/>
                  </a:cubicBezTo>
                  <a:cubicBezTo>
                    <a:pt x="2366103" y="5968043"/>
                    <a:pt x="2352556" y="6018843"/>
                    <a:pt x="2362716" y="6056096"/>
                  </a:cubicBezTo>
                  <a:cubicBezTo>
                    <a:pt x="2372876" y="6093349"/>
                    <a:pt x="2420289" y="6098429"/>
                    <a:pt x="2433836" y="6147536"/>
                  </a:cubicBezTo>
                  <a:cubicBezTo>
                    <a:pt x="2447383" y="6196643"/>
                    <a:pt x="2428756" y="6308403"/>
                    <a:pt x="2443996" y="6350736"/>
                  </a:cubicBezTo>
                  <a:cubicBezTo>
                    <a:pt x="2459236" y="6393069"/>
                    <a:pt x="2501569" y="6377829"/>
                    <a:pt x="2525276" y="6401536"/>
                  </a:cubicBezTo>
                  <a:cubicBezTo>
                    <a:pt x="2548983" y="6425243"/>
                    <a:pt x="2548983" y="6448949"/>
                    <a:pt x="2586236" y="6492976"/>
                  </a:cubicBezTo>
                  <a:cubicBezTo>
                    <a:pt x="2623489" y="6537003"/>
                    <a:pt x="2728476" y="6616589"/>
                    <a:pt x="2748796" y="6665696"/>
                  </a:cubicBezTo>
                  <a:cubicBezTo>
                    <a:pt x="2769116" y="6714803"/>
                    <a:pt x="2704769" y="6753749"/>
                    <a:pt x="2708156" y="6787616"/>
                  </a:cubicBezTo>
                  <a:cubicBezTo>
                    <a:pt x="2711543" y="6821483"/>
                    <a:pt x="2743716" y="6858736"/>
                    <a:pt x="2769116" y="6868896"/>
                  </a:cubicBezTo>
                  <a:cubicBezTo>
                    <a:pt x="2794516" y="6879056"/>
                    <a:pt x="2821609" y="6829949"/>
                    <a:pt x="2860556" y="6848576"/>
                  </a:cubicBezTo>
                  <a:cubicBezTo>
                    <a:pt x="2899503" y="6867203"/>
                    <a:pt x="2948609" y="6968803"/>
                    <a:pt x="3002796" y="6980656"/>
                  </a:cubicBezTo>
                  <a:cubicBezTo>
                    <a:pt x="3056983" y="6992509"/>
                    <a:pt x="3185676" y="6919696"/>
                    <a:pt x="3185676" y="6919696"/>
                  </a:cubicBezTo>
                  <a:cubicBezTo>
                    <a:pt x="3222929" y="6909536"/>
                    <a:pt x="3187369" y="6941709"/>
                    <a:pt x="3226316" y="6919696"/>
                  </a:cubicBezTo>
                  <a:cubicBezTo>
                    <a:pt x="3265263" y="6897683"/>
                    <a:pt x="3355009" y="6840109"/>
                    <a:pt x="3419356" y="6787616"/>
                  </a:cubicBezTo>
                  <a:cubicBezTo>
                    <a:pt x="3483703" y="6735123"/>
                    <a:pt x="3578529" y="6679243"/>
                    <a:pt x="3612396" y="6604736"/>
                  </a:cubicBezTo>
                  <a:cubicBezTo>
                    <a:pt x="3646263" y="6530229"/>
                    <a:pt x="3634409" y="6435402"/>
                    <a:pt x="3622556" y="6340576"/>
                  </a:cubicBezTo>
                </a:path>
              </a:pathLst>
            </a:custGeom>
            <a:noFill/>
            <a:ln w="41275" cap="rnd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903382" y="1837726"/>
              <a:ext cx="2275608" cy="4093552"/>
              <a:chOff x="-406400" y="-314960"/>
              <a:chExt cx="3637280" cy="6543040"/>
            </a:xfrm>
          </p:grpSpPr>
          <p:sp>
            <p:nvSpPr>
              <p:cNvPr id="53" name="任意多边形: 形状 52"/>
              <p:cNvSpPr/>
              <p:nvPr/>
            </p:nvSpPr>
            <p:spPr>
              <a:xfrm>
                <a:off x="-406400" y="1097280"/>
                <a:ext cx="3508558" cy="2411057"/>
              </a:xfrm>
              <a:custGeom>
                <a:avLst/>
                <a:gdLst>
                  <a:gd name="connsiteX0" fmla="*/ 0 w 3508558"/>
                  <a:gd name="connsiteY0" fmla="*/ 1412240 h 2411057"/>
                  <a:gd name="connsiteX1" fmla="*/ 81280 w 3508558"/>
                  <a:gd name="connsiteY1" fmla="*/ 1564640 h 2411057"/>
                  <a:gd name="connsiteX2" fmla="*/ 162560 w 3508558"/>
                  <a:gd name="connsiteY2" fmla="*/ 1656080 h 2411057"/>
                  <a:gd name="connsiteX3" fmla="*/ 203200 w 3508558"/>
                  <a:gd name="connsiteY3" fmla="*/ 1717040 h 2411057"/>
                  <a:gd name="connsiteX4" fmla="*/ 365760 w 3508558"/>
                  <a:gd name="connsiteY4" fmla="*/ 1828800 h 2411057"/>
                  <a:gd name="connsiteX5" fmla="*/ 386080 w 3508558"/>
                  <a:gd name="connsiteY5" fmla="*/ 1971040 h 2411057"/>
                  <a:gd name="connsiteX6" fmla="*/ 386080 w 3508558"/>
                  <a:gd name="connsiteY6" fmla="*/ 2011680 h 2411057"/>
                  <a:gd name="connsiteX7" fmla="*/ 538480 w 3508558"/>
                  <a:gd name="connsiteY7" fmla="*/ 2153920 h 2411057"/>
                  <a:gd name="connsiteX8" fmla="*/ 568960 w 3508558"/>
                  <a:gd name="connsiteY8" fmla="*/ 2346960 h 2411057"/>
                  <a:gd name="connsiteX9" fmla="*/ 751840 w 3508558"/>
                  <a:gd name="connsiteY9" fmla="*/ 2407920 h 2411057"/>
                  <a:gd name="connsiteX10" fmla="*/ 772160 w 3508558"/>
                  <a:gd name="connsiteY10" fmla="*/ 2265680 h 2411057"/>
                  <a:gd name="connsiteX11" fmla="*/ 985520 w 3508558"/>
                  <a:gd name="connsiteY11" fmla="*/ 2123440 h 2411057"/>
                  <a:gd name="connsiteX12" fmla="*/ 1402080 w 3508558"/>
                  <a:gd name="connsiteY12" fmla="*/ 1838960 h 2411057"/>
                  <a:gd name="connsiteX13" fmla="*/ 1828800 w 3508558"/>
                  <a:gd name="connsiteY13" fmla="*/ 1625600 h 2411057"/>
                  <a:gd name="connsiteX14" fmla="*/ 1930400 w 3508558"/>
                  <a:gd name="connsiteY14" fmla="*/ 1574800 h 2411057"/>
                  <a:gd name="connsiteX15" fmla="*/ 1971040 w 3508558"/>
                  <a:gd name="connsiteY15" fmla="*/ 1361440 h 2411057"/>
                  <a:gd name="connsiteX16" fmla="*/ 2103120 w 3508558"/>
                  <a:gd name="connsiteY16" fmla="*/ 1087120 h 2411057"/>
                  <a:gd name="connsiteX17" fmla="*/ 2479040 w 3508558"/>
                  <a:gd name="connsiteY17" fmla="*/ 792480 h 2411057"/>
                  <a:gd name="connsiteX18" fmla="*/ 2672080 w 3508558"/>
                  <a:gd name="connsiteY18" fmla="*/ 650240 h 2411057"/>
                  <a:gd name="connsiteX19" fmla="*/ 2733040 w 3508558"/>
                  <a:gd name="connsiteY19" fmla="*/ 487680 h 2411057"/>
                  <a:gd name="connsiteX20" fmla="*/ 2905760 w 3508558"/>
                  <a:gd name="connsiteY20" fmla="*/ 396240 h 2411057"/>
                  <a:gd name="connsiteX21" fmla="*/ 3048000 w 3508558"/>
                  <a:gd name="connsiteY21" fmla="*/ 335280 h 2411057"/>
                  <a:gd name="connsiteX22" fmla="*/ 3362960 w 3508558"/>
                  <a:gd name="connsiteY22" fmla="*/ 365760 h 2411057"/>
                  <a:gd name="connsiteX23" fmla="*/ 3495040 w 3508558"/>
                  <a:gd name="connsiteY23" fmla="*/ 335280 h 2411057"/>
                  <a:gd name="connsiteX24" fmla="*/ 3495040 w 3508558"/>
                  <a:gd name="connsiteY24" fmla="*/ 172720 h 2411057"/>
                  <a:gd name="connsiteX25" fmla="*/ 3413760 w 3508558"/>
                  <a:gd name="connsiteY25" fmla="*/ 0 h 241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508558" h="2411057">
                    <a:moveTo>
                      <a:pt x="0" y="1412240"/>
                    </a:moveTo>
                    <a:cubicBezTo>
                      <a:pt x="27093" y="1468120"/>
                      <a:pt x="54187" y="1524000"/>
                      <a:pt x="81280" y="1564640"/>
                    </a:cubicBezTo>
                    <a:cubicBezTo>
                      <a:pt x="108373" y="1605280"/>
                      <a:pt x="142240" y="1630680"/>
                      <a:pt x="162560" y="1656080"/>
                    </a:cubicBezTo>
                    <a:cubicBezTo>
                      <a:pt x="182880" y="1681480"/>
                      <a:pt x="169333" y="1688253"/>
                      <a:pt x="203200" y="1717040"/>
                    </a:cubicBezTo>
                    <a:cubicBezTo>
                      <a:pt x="237067" y="1745827"/>
                      <a:pt x="335280" y="1786467"/>
                      <a:pt x="365760" y="1828800"/>
                    </a:cubicBezTo>
                    <a:cubicBezTo>
                      <a:pt x="396240" y="1871133"/>
                      <a:pt x="386080" y="1971040"/>
                      <a:pt x="386080" y="1971040"/>
                    </a:cubicBezTo>
                    <a:cubicBezTo>
                      <a:pt x="389467" y="2001520"/>
                      <a:pt x="360680" y="1981200"/>
                      <a:pt x="386080" y="2011680"/>
                    </a:cubicBezTo>
                    <a:cubicBezTo>
                      <a:pt x="411480" y="2042160"/>
                      <a:pt x="508000" y="2098040"/>
                      <a:pt x="538480" y="2153920"/>
                    </a:cubicBezTo>
                    <a:cubicBezTo>
                      <a:pt x="568960" y="2209800"/>
                      <a:pt x="533400" y="2304627"/>
                      <a:pt x="568960" y="2346960"/>
                    </a:cubicBezTo>
                    <a:cubicBezTo>
                      <a:pt x="604520" y="2389293"/>
                      <a:pt x="717973" y="2421467"/>
                      <a:pt x="751840" y="2407920"/>
                    </a:cubicBezTo>
                    <a:cubicBezTo>
                      <a:pt x="785707" y="2394373"/>
                      <a:pt x="733213" y="2313093"/>
                      <a:pt x="772160" y="2265680"/>
                    </a:cubicBezTo>
                    <a:cubicBezTo>
                      <a:pt x="811107" y="2218267"/>
                      <a:pt x="985520" y="2123440"/>
                      <a:pt x="985520" y="2123440"/>
                    </a:cubicBezTo>
                    <a:cubicBezTo>
                      <a:pt x="1090507" y="2052320"/>
                      <a:pt x="1261533" y="1921933"/>
                      <a:pt x="1402080" y="1838960"/>
                    </a:cubicBezTo>
                    <a:cubicBezTo>
                      <a:pt x="1542627" y="1755987"/>
                      <a:pt x="1828800" y="1625600"/>
                      <a:pt x="1828800" y="1625600"/>
                    </a:cubicBezTo>
                    <a:cubicBezTo>
                      <a:pt x="1916853" y="1581573"/>
                      <a:pt x="1906693" y="1618827"/>
                      <a:pt x="1930400" y="1574800"/>
                    </a:cubicBezTo>
                    <a:cubicBezTo>
                      <a:pt x="1954107" y="1530773"/>
                      <a:pt x="1942253" y="1442720"/>
                      <a:pt x="1971040" y="1361440"/>
                    </a:cubicBezTo>
                    <a:cubicBezTo>
                      <a:pt x="1999827" y="1280160"/>
                      <a:pt x="2018453" y="1181947"/>
                      <a:pt x="2103120" y="1087120"/>
                    </a:cubicBezTo>
                    <a:cubicBezTo>
                      <a:pt x="2187787" y="992293"/>
                      <a:pt x="2384213" y="865293"/>
                      <a:pt x="2479040" y="792480"/>
                    </a:cubicBezTo>
                    <a:cubicBezTo>
                      <a:pt x="2573867" y="719667"/>
                      <a:pt x="2629747" y="701040"/>
                      <a:pt x="2672080" y="650240"/>
                    </a:cubicBezTo>
                    <a:cubicBezTo>
                      <a:pt x="2714413" y="599440"/>
                      <a:pt x="2694093" y="530013"/>
                      <a:pt x="2733040" y="487680"/>
                    </a:cubicBezTo>
                    <a:cubicBezTo>
                      <a:pt x="2771987" y="445347"/>
                      <a:pt x="2853267" y="421640"/>
                      <a:pt x="2905760" y="396240"/>
                    </a:cubicBezTo>
                    <a:cubicBezTo>
                      <a:pt x="2958253" y="370840"/>
                      <a:pt x="2971800" y="340360"/>
                      <a:pt x="3048000" y="335280"/>
                    </a:cubicBezTo>
                    <a:cubicBezTo>
                      <a:pt x="3124200" y="330200"/>
                      <a:pt x="3288453" y="365760"/>
                      <a:pt x="3362960" y="365760"/>
                    </a:cubicBezTo>
                    <a:cubicBezTo>
                      <a:pt x="3437467" y="365760"/>
                      <a:pt x="3473027" y="367453"/>
                      <a:pt x="3495040" y="335280"/>
                    </a:cubicBezTo>
                    <a:cubicBezTo>
                      <a:pt x="3517053" y="303107"/>
                      <a:pt x="3508587" y="228600"/>
                      <a:pt x="3495040" y="172720"/>
                    </a:cubicBezTo>
                    <a:cubicBezTo>
                      <a:pt x="3481493" y="116840"/>
                      <a:pt x="3447626" y="58420"/>
                      <a:pt x="341376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564640" y="-314960"/>
                <a:ext cx="894080" cy="467360"/>
              </a:xfrm>
              <a:custGeom>
                <a:avLst/>
                <a:gdLst>
                  <a:gd name="connsiteX0" fmla="*/ 0 w 894080"/>
                  <a:gd name="connsiteY0" fmla="*/ 0 h 467360"/>
                  <a:gd name="connsiteX1" fmla="*/ 71120 w 894080"/>
                  <a:gd name="connsiteY1" fmla="*/ 81280 h 467360"/>
                  <a:gd name="connsiteX2" fmla="*/ 60960 w 894080"/>
                  <a:gd name="connsiteY2" fmla="*/ 172720 h 467360"/>
                  <a:gd name="connsiteX3" fmla="*/ 314960 w 894080"/>
                  <a:gd name="connsiteY3" fmla="*/ 162560 h 467360"/>
                  <a:gd name="connsiteX4" fmla="*/ 416560 w 894080"/>
                  <a:gd name="connsiteY4" fmla="*/ 304800 h 467360"/>
                  <a:gd name="connsiteX5" fmla="*/ 579120 w 894080"/>
                  <a:gd name="connsiteY5" fmla="*/ 335280 h 467360"/>
                  <a:gd name="connsiteX6" fmla="*/ 660400 w 894080"/>
                  <a:gd name="connsiteY6" fmla="*/ 416560 h 467360"/>
                  <a:gd name="connsiteX7" fmla="*/ 894080 w 894080"/>
                  <a:gd name="connsiteY7" fmla="*/ 467360 h 46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4080" h="467360">
                    <a:moveTo>
                      <a:pt x="0" y="0"/>
                    </a:moveTo>
                    <a:cubicBezTo>
                      <a:pt x="30480" y="26246"/>
                      <a:pt x="60960" y="52493"/>
                      <a:pt x="71120" y="81280"/>
                    </a:cubicBezTo>
                    <a:cubicBezTo>
                      <a:pt x="81280" y="110067"/>
                      <a:pt x="20320" y="159173"/>
                      <a:pt x="60960" y="172720"/>
                    </a:cubicBezTo>
                    <a:cubicBezTo>
                      <a:pt x="101600" y="186267"/>
                      <a:pt x="255693" y="140547"/>
                      <a:pt x="314960" y="162560"/>
                    </a:cubicBezTo>
                    <a:cubicBezTo>
                      <a:pt x="374227" y="184573"/>
                      <a:pt x="372533" y="276013"/>
                      <a:pt x="416560" y="304800"/>
                    </a:cubicBezTo>
                    <a:cubicBezTo>
                      <a:pt x="460587" y="333587"/>
                      <a:pt x="538480" y="316653"/>
                      <a:pt x="579120" y="335280"/>
                    </a:cubicBezTo>
                    <a:cubicBezTo>
                      <a:pt x="619760" y="353907"/>
                      <a:pt x="607907" y="394547"/>
                      <a:pt x="660400" y="416560"/>
                    </a:cubicBezTo>
                    <a:cubicBezTo>
                      <a:pt x="712893" y="438573"/>
                      <a:pt x="803486" y="452966"/>
                      <a:pt x="894080" y="46736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457200" y="20320"/>
                <a:ext cx="701040" cy="1026754"/>
              </a:xfrm>
              <a:custGeom>
                <a:avLst/>
                <a:gdLst>
                  <a:gd name="connsiteX0" fmla="*/ 0 w 701040"/>
                  <a:gd name="connsiteY0" fmla="*/ 0 h 1026754"/>
                  <a:gd name="connsiteX1" fmla="*/ 101600 w 701040"/>
                  <a:gd name="connsiteY1" fmla="*/ 304800 h 1026754"/>
                  <a:gd name="connsiteX2" fmla="*/ 264160 w 701040"/>
                  <a:gd name="connsiteY2" fmla="*/ 528320 h 1026754"/>
                  <a:gd name="connsiteX3" fmla="*/ 406400 w 701040"/>
                  <a:gd name="connsiteY3" fmla="*/ 487680 h 1026754"/>
                  <a:gd name="connsiteX4" fmla="*/ 477520 w 701040"/>
                  <a:gd name="connsiteY4" fmla="*/ 538480 h 1026754"/>
                  <a:gd name="connsiteX5" fmla="*/ 467360 w 701040"/>
                  <a:gd name="connsiteY5" fmla="*/ 670560 h 1026754"/>
                  <a:gd name="connsiteX6" fmla="*/ 548640 w 701040"/>
                  <a:gd name="connsiteY6" fmla="*/ 822960 h 1026754"/>
                  <a:gd name="connsiteX7" fmla="*/ 589280 w 701040"/>
                  <a:gd name="connsiteY7" fmla="*/ 904240 h 1026754"/>
                  <a:gd name="connsiteX8" fmla="*/ 670560 w 701040"/>
                  <a:gd name="connsiteY8" fmla="*/ 1016000 h 1026754"/>
                  <a:gd name="connsiteX9" fmla="*/ 701040 w 701040"/>
                  <a:gd name="connsiteY9" fmla="*/ 1016000 h 102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1040" h="1026754">
                    <a:moveTo>
                      <a:pt x="0" y="0"/>
                    </a:moveTo>
                    <a:cubicBezTo>
                      <a:pt x="28786" y="108373"/>
                      <a:pt x="57573" y="216747"/>
                      <a:pt x="101600" y="304800"/>
                    </a:cubicBezTo>
                    <a:cubicBezTo>
                      <a:pt x="145627" y="392853"/>
                      <a:pt x="213360" y="497840"/>
                      <a:pt x="264160" y="528320"/>
                    </a:cubicBezTo>
                    <a:cubicBezTo>
                      <a:pt x="314960" y="558800"/>
                      <a:pt x="370840" y="485987"/>
                      <a:pt x="406400" y="487680"/>
                    </a:cubicBezTo>
                    <a:cubicBezTo>
                      <a:pt x="441960" y="489373"/>
                      <a:pt x="467360" y="508000"/>
                      <a:pt x="477520" y="538480"/>
                    </a:cubicBezTo>
                    <a:cubicBezTo>
                      <a:pt x="487680" y="568960"/>
                      <a:pt x="455507" y="623147"/>
                      <a:pt x="467360" y="670560"/>
                    </a:cubicBezTo>
                    <a:cubicBezTo>
                      <a:pt x="479213" y="717973"/>
                      <a:pt x="528320" y="784013"/>
                      <a:pt x="548640" y="822960"/>
                    </a:cubicBezTo>
                    <a:cubicBezTo>
                      <a:pt x="568960" y="861907"/>
                      <a:pt x="568960" y="872067"/>
                      <a:pt x="589280" y="904240"/>
                    </a:cubicBezTo>
                    <a:cubicBezTo>
                      <a:pt x="609600" y="936413"/>
                      <a:pt x="670560" y="1016000"/>
                      <a:pt x="670560" y="1016000"/>
                    </a:cubicBezTo>
                    <a:cubicBezTo>
                      <a:pt x="689187" y="1034627"/>
                      <a:pt x="695113" y="1025313"/>
                      <a:pt x="701040" y="101600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1950562" y="1849120"/>
                <a:ext cx="538638" cy="904274"/>
              </a:xfrm>
              <a:custGeom>
                <a:avLst/>
                <a:gdLst>
                  <a:gd name="connsiteX0" fmla="*/ 172878 w 538638"/>
                  <a:gd name="connsiteY0" fmla="*/ 0 h 904274"/>
                  <a:gd name="connsiteX1" fmla="*/ 158 w 538638"/>
                  <a:gd name="connsiteY1" fmla="*/ 223520 h 904274"/>
                  <a:gd name="connsiteX2" fmla="*/ 142398 w 538638"/>
                  <a:gd name="connsiteY2" fmla="*/ 741680 h 904274"/>
                  <a:gd name="connsiteX3" fmla="*/ 172878 w 538638"/>
                  <a:gd name="connsiteY3" fmla="*/ 894080 h 904274"/>
                  <a:gd name="connsiteX4" fmla="*/ 335438 w 538638"/>
                  <a:gd name="connsiteY4" fmla="*/ 883920 h 904274"/>
                  <a:gd name="connsiteX5" fmla="*/ 325278 w 538638"/>
                  <a:gd name="connsiteY5" fmla="*/ 833120 h 904274"/>
                  <a:gd name="connsiteX6" fmla="*/ 406558 w 538638"/>
                  <a:gd name="connsiteY6" fmla="*/ 548640 h 904274"/>
                  <a:gd name="connsiteX7" fmla="*/ 355758 w 538638"/>
                  <a:gd name="connsiteY7" fmla="*/ 487680 h 904274"/>
                  <a:gd name="connsiteX8" fmla="*/ 477678 w 538638"/>
                  <a:gd name="connsiteY8" fmla="*/ 447040 h 904274"/>
                  <a:gd name="connsiteX9" fmla="*/ 538638 w 538638"/>
                  <a:gd name="connsiteY9" fmla="*/ 355600 h 904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8638" h="904274">
                    <a:moveTo>
                      <a:pt x="172878" y="0"/>
                    </a:moveTo>
                    <a:cubicBezTo>
                      <a:pt x="89058" y="49953"/>
                      <a:pt x="5238" y="99907"/>
                      <a:pt x="158" y="223520"/>
                    </a:cubicBezTo>
                    <a:cubicBezTo>
                      <a:pt x="-4922" y="347133"/>
                      <a:pt x="113611" y="629920"/>
                      <a:pt x="142398" y="741680"/>
                    </a:cubicBezTo>
                    <a:cubicBezTo>
                      <a:pt x="171185" y="853440"/>
                      <a:pt x="140705" y="870373"/>
                      <a:pt x="172878" y="894080"/>
                    </a:cubicBezTo>
                    <a:cubicBezTo>
                      <a:pt x="205051" y="917787"/>
                      <a:pt x="310038" y="894080"/>
                      <a:pt x="335438" y="883920"/>
                    </a:cubicBezTo>
                    <a:cubicBezTo>
                      <a:pt x="360838" y="873760"/>
                      <a:pt x="313425" y="889000"/>
                      <a:pt x="325278" y="833120"/>
                    </a:cubicBezTo>
                    <a:cubicBezTo>
                      <a:pt x="337131" y="777240"/>
                      <a:pt x="401478" y="606213"/>
                      <a:pt x="406558" y="548640"/>
                    </a:cubicBezTo>
                    <a:cubicBezTo>
                      <a:pt x="411638" y="491067"/>
                      <a:pt x="343905" y="504613"/>
                      <a:pt x="355758" y="487680"/>
                    </a:cubicBezTo>
                    <a:cubicBezTo>
                      <a:pt x="367611" y="470747"/>
                      <a:pt x="447198" y="469053"/>
                      <a:pt x="477678" y="447040"/>
                    </a:cubicBezTo>
                    <a:cubicBezTo>
                      <a:pt x="508158" y="425027"/>
                      <a:pt x="523398" y="390313"/>
                      <a:pt x="538638" y="35560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1361440" y="2871364"/>
                <a:ext cx="1454411" cy="410316"/>
              </a:xfrm>
              <a:custGeom>
                <a:avLst/>
                <a:gdLst>
                  <a:gd name="connsiteX0" fmla="*/ 0 w 1454411"/>
                  <a:gd name="connsiteY0" fmla="*/ 410316 h 410316"/>
                  <a:gd name="connsiteX1" fmla="*/ 101600 w 1454411"/>
                  <a:gd name="connsiteY1" fmla="*/ 298556 h 410316"/>
                  <a:gd name="connsiteX2" fmla="*/ 81280 w 1454411"/>
                  <a:gd name="connsiteY2" fmla="*/ 278236 h 410316"/>
                  <a:gd name="connsiteX3" fmla="*/ 243840 w 1454411"/>
                  <a:gd name="connsiteY3" fmla="*/ 166476 h 410316"/>
                  <a:gd name="connsiteX4" fmla="*/ 254000 w 1454411"/>
                  <a:gd name="connsiteY4" fmla="*/ 166476 h 410316"/>
                  <a:gd name="connsiteX5" fmla="*/ 497840 w 1454411"/>
                  <a:gd name="connsiteY5" fmla="*/ 54716 h 410316"/>
                  <a:gd name="connsiteX6" fmla="*/ 721360 w 1454411"/>
                  <a:gd name="connsiteY6" fmla="*/ 14076 h 410316"/>
                  <a:gd name="connsiteX7" fmla="*/ 894080 w 1454411"/>
                  <a:gd name="connsiteY7" fmla="*/ 3916 h 410316"/>
                  <a:gd name="connsiteX8" fmla="*/ 1026160 w 1454411"/>
                  <a:gd name="connsiteY8" fmla="*/ 75036 h 410316"/>
                  <a:gd name="connsiteX9" fmla="*/ 1178560 w 1454411"/>
                  <a:gd name="connsiteY9" fmla="*/ 196956 h 410316"/>
                  <a:gd name="connsiteX10" fmla="*/ 1300480 w 1454411"/>
                  <a:gd name="connsiteY10" fmla="*/ 247756 h 410316"/>
                  <a:gd name="connsiteX11" fmla="*/ 1432560 w 1454411"/>
                  <a:gd name="connsiteY11" fmla="*/ 186796 h 410316"/>
                  <a:gd name="connsiteX12" fmla="*/ 1452880 w 1454411"/>
                  <a:gd name="connsiteY12" fmla="*/ 186796 h 41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4411" h="410316">
                    <a:moveTo>
                      <a:pt x="0" y="410316"/>
                    </a:moveTo>
                    <a:lnTo>
                      <a:pt x="101600" y="298556"/>
                    </a:lnTo>
                    <a:cubicBezTo>
                      <a:pt x="115147" y="276543"/>
                      <a:pt x="57573" y="300249"/>
                      <a:pt x="81280" y="278236"/>
                    </a:cubicBezTo>
                    <a:cubicBezTo>
                      <a:pt x="104987" y="256223"/>
                      <a:pt x="215053" y="185103"/>
                      <a:pt x="243840" y="166476"/>
                    </a:cubicBezTo>
                    <a:cubicBezTo>
                      <a:pt x="272627" y="147849"/>
                      <a:pt x="211667" y="185103"/>
                      <a:pt x="254000" y="166476"/>
                    </a:cubicBezTo>
                    <a:cubicBezTo>
                      <a:pt x="296333" y="147849"/>
                      <a:pt x="419947" y="80116"/>
                      <a:pt x="497840" y="54716"/>
                    </a:cubicBezTo>
                    <a:cubicBezTo>
                      <a:pt x="575733" y="29316"/>
                      <a:pt x="655320" y="22543"/>
                      <a:pt x="721360" y="14076"/>
                    </a:cubicBezTo>
                    <a:cubicBezTo>
                      <a:pt x="787400" y="5609"/>
                      <a:pt x="843280" y="-6244"/>
                      <a:pt x="894080" y="3916"/>
                    </a:cubicBezTo>
                    <a:cubicBezTo>
                      <a:pt x="944880" y="14076"/>
                      <a:pt x="978747" y="42863"/>
                      <a:pt x="1026160" y="75036"/>
                    </a:cubicBezTo>
                    <a:cubicBezTo>
                      <a:pt x="1073573" y="107209"/>
                      <a:pt x="1132840" y="168169"/>
                      <a:pt x="1178560" y="196956"/>
                    </a:cubicBezTo>
                    <a:cubicBezTo>
                      <a:pt x="1224280" y="225743"/>
                      <a:pt x="1258147" y="249449"/>
                      <a:pt x="1300480" y="247756"/>
                    </a:cubicBezTo>
                    <a:cubicBezTo>
                      <a:pt x="1342813" y="246063"/>
                      <a:pt x="1432560" y="186796"/>
                      <a:pt x="1432560" y="186796"/>
                    </a:cubicBezTo>
                    <a:cubicBezTo>
                      <a:pt x="1457960" y="176636"/>
                      <a:pt x="1455420" y="181716"/>
                      <a:pt x="1452880" y="186796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2723776" y="3616960"/>
                <a:ext cx="471748" cy="1219200"/>
              </a:xfrm>
              <a:custGeom>
                <a:avLst/>
                <a:gdLst>
                  <a:gd name="connsiteX0" fmla="*/ 470197 w 473129"/>
                  <a:gd name="connsiteY0" fmla="*/ 0 h 1219200"/>
                  <a:gd name="connsiteX1" fmla="*/ 470197 w 473129"/>
                  <a:gd name="connsiteY1" fmla="*/ 152400 h 1219200"/>
                  <a:gd name="connsiteX2" fmla="*/ 439717 w 473129"/>
                  <a:gd name="connsiteY2" fmla="*/ 213360 h 1219200"/>
                  <a:gd name="connsiteX3" fmla="*/ 470197 w 473129"/>
                  <a:gd name="connsiteY3" fmla="*/ 264160 h 1219200"/>
                  <a:gd name="connsiteX4" fmla="*/ 388917 w 473129"/>
                  <a:gd name="connsiteY4" fmla="*/ 345440 h 1219200"/>
                  <a:gd name="connsiteX5" fmla="*/ 399077 w 473129"/>
                  <a:gd name="connsiteY5" fmla="*/ 386080 h 1219200"/>
                  <a:gd name="connsiteX6" fmla="*/ 388917 w 473129"/>
                  <a:gd name="connsiteY6" fmla="*/ 487680 h 1219200"/>
                  <a:gd name="connsiteX7" fmla="*/ 388917 w 473129"/>
                  <a:gd name="connsiteY7" fmla="*/ 650240 h 1219200"/>
                  <a:gd name="connsiteX8" fmla="*/ 206037 w 473129"/>
                  <a:gd name="connsiteY8" fmla="*/ 701040 h 1219200"/>
                  <a:gd name="connsiteX9" fmla="*/ 12997 w 473129"/>
                  <a:gd name="connsiteY9" fmla="*/ 965200 h 1219200"/>
                  <a:gd name="connsiteX10" fmla="*/ 33317 w 473129"/>
                  <a:gd name="connsiteY10" fmla="*/ 1219200 h 1219200"/>
                  <a:gd name="connsiteX0-1" fmla="*/ 470197 w 473129"/>
                  <a:gd name="connsiteY0-2" fmla="*/ 0 h 1219200"/>
                  <a:gd name="connsiteX1-3" fmla="*/ 470197 w 473129"/>
                  <a:gd name="connsiteY1-4" fmla="*/ 152400 h 1219200"/>
                  <a:gd name="connsiteX2-5" fmla="*/ 439717 w 473129"/>
                  <a:gd name="connsiteY2-6" fmla="*/ 213360 h 1219200"/>
                  <a:gd name="connsiteX3-7" fmla="*/ 470197 w 473129"/>
                  <a:gd name="connsiteY3-8" fmla="*/ 264160 h 1219200"/>
                  <a:gd name="connsiteX4-9" fmla="*/ 388917 w 473129"/>
                  <a:gd name="connsiteY4-10" fmla="*/ 345440 h 1219200"/>
                  <a:gd name="connsiteX5-11" fmla="*/ 399077 w 473129"/>
                  <a:gd name="connsiteY5-12" fmla="*/ 386080 h 1219200"/>
                  <a:gd name="connsiteX6-13" fmla="*/ 388917 w 473129"/>
                  <a:gd name="connsiteY6-14" fmla="*/ 487680 h 1219200"/>
                  <a:gd name="connsiteX7-15" fmla="*/ 388917 w 473129"/>
                  <a:gd name="connsiteY7-16" fmla="*/ 650240 h 1219200"/>
                  <a:gd name="connsiteX8-17" fmla="*/ 221277 w 473129"/>
                  <a:gd name="connsiteY8-18" fmla="*/ 736600 h 1219200"/>
                  <a:gd name="connsiteX9-19" fmla="*/ 12997 w 473129"/>
                  <a:gd name="connsiteY9-20" fmla="*/ 965200 h 1219200"/>
                  <a:gd name="connsiteX10-21" fmla="*/ 33317 w 473129"/>
                  <a:gd name="connsiteY10-22" fmla="*/ 1219200 h 1219200"/>
                  <a:gd name="connsiteX0-23" fmla="*/ 466465 w 469397"/>
                  <a:gd name="connsiteY0-24" fmla="*/ 0 h 1219200"/>
                  <a:gd name="connsiteX1-25" fmla="*/ 466465 w 469397"/>
                  <a:gd name="connsiteY1-26" fmla="*/ 152400 h 1219200"/>
                  <a:gd name="connsiteX2-27" fmla="*/ 435985 w 469397"/>
                  <a:gd name="connsiteY2-28" fmla="*/ 213360 h 1219200"/>
                  <a:gd name="connsiteX3-29" fmla="*/ 466465 w 469397"/>
                  <a:gd name="connsiteY3-30" fmla="*/ 264160 h 1219200"/>
                  <a:gd name="connsiteX4-31" fmla="*/ 385185 w 469397"/>
                  <a:gd name="connsiteY4-32" fmla="*/ 345440 h 1219200"/>
                  <a:gd name="connsiteX5-33" fmla="*/ 395345 w 469397"/>
                  <a:gd name="connsiteY5-34" fmla="*/ 386080 h 1219200"/>
                  <a:gd name="connsiteX6-35" fmla="*/ 385185 w 469397"/>
                  <a:gd name="connsiteY6-36" fmla="*/ 487680 h 1219200"/>
                  <a:gd name="connsiteX7-37" fmla="*/ 385185 w 469397"/>
                  <a:gd name="connsiteY7-38" fmla="*/ 650240 h 1219200"/>
                  <a:gd name="connsiteX8-39" fmla="*/ 217545 w 469397"/>
                  <a:gd name="connsiteY8-40" fmla="*/ 736600 h 1219200"/>
                  <a:gd name="connsiteX9-41" fmla="*/ 14345 w 469397"/>
                  <a:gd name="connsiteY9-42" fmla="*/ 975360 h 1219200"/>
                  <a:gd name="connsiteX10-43" fmla="*/ 29585 w 469397"/>
                  <a:gd name="connsiteY10-44" fmla="*/ 1219200 h 1219200"/>
                  <a:gd name="connsiteX0-45" fmla="*/ 466465 w 469397"/>
                  <a:gd name="connsiteY0-46" fmla="*/ 0 h 1219200"/>
                  <a:gd name="connsiteX1-47" fmla="*/ 466465 w 469397"/>
                  <a:gd name="connsiteY1-48" fmla="*/ 152400 h 1219200"/>
                  <a:gd name="connsiteX2-49" fmla="*/ 435985 w 469397"/>
                  <a:gd name="connsiteY2-50" fmla="*/ 213360 h 1219200"/>
                  <a:gd name="connsiteX3-51" fmla="*/ 466465 w 469397"/>
                  <a:gd name="connsiteY3-52" fmla="*/ 264160 h 1219200"/>
                  <a:gd name="connsiteX4-53" fmla="*/ 385185 w 469397"/>
                  <a:gd name="connsiteY4-54" fmla="*/ 345440 h 1219200"/>
                  <a:gd name="connsiteX5-55" fmla="*/ 395345 w 469397"/>
                  <a:gd name="connsiteY5-56" fmla="*/ 386080 h 1219200"/>
                  <a:gd name="connsiteX6-57" fmla="*/ 385185 w 469397"/>
                  <a:gd name="connsiteY6-58" fmla="*/ 487680 h 1219200"/>
                  <a:gd name="connsiteX7-59" fmla="*/ 385185 w 469397"/>
                  <a:gd name="connsiteY7-60" fmla="*/ 650240 h 1219200"/>
                  <a:gd name="connsiteX8-61" fmla="*/ 217545 w 469397"/>
                  <a:gd name="connsiteY8-62" fmla="*/ 736600 h 1219200"/>
                  <a:gd name="connsiteX9-63" fmla="*/ 14345 w 469397"/>
                  <a:gd name="connsiteY9-64" fmla="*/ 975360 h 1219200"/>
                  <a:gd name="connsiteX10-65" fmla="*/ 29585 w 469397"/>
                  <a:gd name="connsiteY10-66" fmla="*/ 1219200 h 1219200"/>
                  <a:gd name="connsiteX0-67" fmla="*/ 466465 w 469397"/>
                  <a:gd name="connsiteY0-68" fmla="*/ 0 h 1219200"/>
                  <a:gd name="connsiteX1-69" fmla="*/ 466465 w 469397"/>
                  <a:gd name="connsiteY1-70" fmla="*/ 152400 h 1219200"/>
                  <a:gd name="connsiteX2-71" fmla="*/ 435985 w 469397"/>
                  <a:gd name="connsiteY2-72" fmla="*/ 213360 h 1219200"/>
                  <a:gd name="connsiteX3-73" fmla="*/ 466465 w 469397"/>
                  <a:gd name="connsiteY3-74" fmla="*/ 264160 h 1219200"/>
                  <a:gd name="connsiteX4-75" fmla="*/ 385185 w 469397"/>
                  <a:gd name="connsiteY4-76" fmla="*/ 345440 h 1219200"/>
                  <a:gd name="connsiteX5-77" fmla="*/ 428365 w 469397"/>
                  <a:gd name="connsiteY5-78" fmla="*/ 381000 h 1219200"/>
                  <a:gd name="connsiteX6-79" fmla="*/ 385185 w 469397"/>
                  <a:gd name="connsiteY6-80" fmla="*/ 487680 h 1219200"/>
                  <a:gd name="connsiteX7-81" fmla="*/ 385185 w 469397"/>
                  <a:gd name="connsiteY7-82" fmla="*/ 650240 h 1219200"/>
                  <a:gd name="connsiteX8-83" fmla="*/ 217545 w 469397"/>
                  <a:gd name="connsiteY8-84" fmla="*/ 736600 h 1219200"/>
                  <a:gd name="connsiteX9-85" fmla="*/ 14345 w 469397"/>
                  <a:gd name="connsiteY9-86" fmla="*/ 975360 h 1219200"/>
                  <a:gd name="connsiteX10-87" fmla="*/ 29585 w 469397"/>
                  <a:gd name="connsiteY10-88" fmla="*/ 1219200 h 1219200"/>
                  <a:gd name="connsiteX0-89" fmla="*/ 466465 w 469397"/>
                  <a:gd name="connsiteY0-90" fmla="*/ 0 h 1219200"/>
                  <a:gd name="connsiteX1-91" fmla="*/ 466465 w 469397"/>
                  <a:gd name="connsiteY1-92" fmla="*/ 152400 h 1219200"/>
                  <a:gd name="connsiteX2-93" fmla="*/ 435985 w 469397"/>
                  <a:gd name="connsiteY2-94" fmla="*/ 213360 h 1219200"/>
                  <a:gd name="connsiteX3-95" fmla="*/ 466465 w 469397"/>
                  <a:gd name="connsiteY3-96" fmla="*/ 264160 h 1219200"/>
                  <a:gd name="connsiteX4-97" fmla="*/ 408045 w 469397"/>
                  <a:gd name="connsiteY4-98" fmla="*/ 314960 h 1219200"/>
                  <a:gd name="connsiteX5-99" fmla="*/ 428365 w 469397"/>
                  <a:gd name="connsiteY5-100" fmla="*/ 381000 h 1219200"/>
                  <a:gd name="connsiteX6-101" fmla="*/ 385185 w 469397"/>
                  <a:gd name="connsiteY6-102" fmla="*/ 487680 h 1219200"/>
                  <a:gd name="connsiteX7-103" fmla="*/ 385185 w 469397"/>
                  <a:gd name="connsiteY7-104" fmla="*/ 650240 h 1219200"/>
                  <a:gd name="connsiteX8-105" fmla="*/ 217545 w 469397"/>
                  <a:gd name="connsiteY8-106" fmla="*/ 736600 h 1219200"/>
                  <a:gd name="connsiteX9-107" fmla="*/ 14345 w 469397"/>
                  <a:gd name="connsiteY9-108" fmla="*/ 975360 h 1219200"/>
                  <a:gd name="connsiteX10-109" fmla="*/ 29585 w 469397"/>
                  <a:gd name="connsiteY10-110" fmla="*/ 1219200 h 1219200"/>
                  <a:gd name="connsiteX0-111" fmla="*/ 466465 w 471748"/>
                  <a:gd name="connsiteY0-112" fmla="*/ 0 h 1219200"/>
                  <a:gd name="connsiteX1-113" fmla="*/ 466465 w 471748"/>
                  <a:gd name="connsiteY1-114" fmla="*/ 152400 h 1219200"/>
                  <a:gd name="connsiteX2-115" fmla="*/ 469005 w 471748"/>
                  <a:gd name="connsiteY2-116" fmla="*/ 213360 h 1219200"/>
                  <a:gd name="connsiteX3-117" fmla="*/ 466465 w 471748"/>
                  <a:gd name="connsiteY3-118" fmla="*/ 264160 h 1219200"/>
                  <a:gd name="connsiteX4-119" fmla="*/ 408045 w 471748"/>
                  <a:gd name="connsiteY4-120" fmla="*/ 314960 h 1219200"/>
                  <a:gd name="connsiteX5-121" fmla="*/ 428365 w 471748"/>
                  <a:gd name="connsiteY5-122" fmla="*/ 381000 h 1219200"/>
                  <a:gd name="connsiteX6-123" fmla="*/ 385185 w 471748"/>
                  <a:gd name="connsiteY6-124" fmla="*/ 487680 h 1219200"/>
                  <a:gd name="connsiteX7-125" fmla="*/ 385185 w 471748"/>
                  <a:gd name="connsiteY7-126" fmla="*/ 650240 h 1219200"/>
                  <a:gd name="connsiteX8-127" fmla="*/ 217545 w 471748"/>
                  <a:gd name="connsiteY8-128" fmla="*/ 736600 h 1219200"/>
                  <a:gd name="connsiteX9-129" fmla="*/ 14345 w 471748"/>
                  <a:gd name="connsiteY9-130" fmla="*/ 975360 h 1219200"/>
                  <a:gd name="connsiteX10-131" fmla="*/ 29585 w 471748"/>
                  <a:gd name="connsiteY10-132" fmla="*/ 1219200 h 1219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71748" h="1219200">
                    <a:moveTo>
                      <a:pt x="466465" y="0"/>
                    </a:moveTo>
                    <a:cubicBezTo>
                      <a:pt x="469005" y="58420"/>
                      <a:pt x="466042" y="116840"/>
                      <a:pt x="466465" y="152400"/>
                    </a:cubicBezTo>
                    <a:cubicBezTo>
                      <a:pt x="466888" y="187960"/>
                      <a:pt x="469005" y="194733"/>
                      <a:pt x="469005" y="213360"/>
                    </a:cubicBezTo>
                    <a:cubicBezTo>
                      <a:pt x="469005" y="231987"/>
                      <a:pt x="476625" y="247227"/>
                      <a:pt x="466465" y="264160"/>
                    </a:cubicBezTo>
                    <a:cubicBezTo>
                      <a:pt x="456305" y="281093"/>
                      <a:pt x="414395" y="295487"/>
                      <a:pt x="408045" y="314960"/>
                    </a:cubicBezTo>
                    <a:cubicBezTo>
                      <a:pt x="401695" y="334433"/>
                      <a:pt x="432175" y="352213"/>
                      <a:pt x="428365" y="381000"/>
                    </a:cubicBezTo>
                    <a:cubicBezTo>
                      <a:pt x="424555" y="409787"/>
                      <a:pt x="392382" y="442807"/>
                      <a:pt x="385185" y="487680"/>
                    </a:cubicBezTo>
                    <a:cubicBezTo>
                      <a:pt x="377988" y="532553"/>
                      <a:pt x="413125" y="608753"/>
                      <a:pt x="385185" y="650240"/>
                    </a:cubicBezTo>
                    <a:cubicBezTo>
                      <a:pt x="357245" y="691727"/>
                      <a:pt x="279352" y="682413"/>
                      <a:pt x="217545" y="736600"/>
                    </a:cubicBezTo>
                    <a:cubicBezTo>
                      <a:pt x="155738" y="790787"/>
                      <a:pt x="81232" y="906780"/>
                      <a:pt x="14345" y="975360"/>
                    </a:cubicBezTo>
                    <a:cubicBezTo>
                      <a:pt x="-14442" y="1061720"/>
                      <a:pt x="5031" y="1135380"/>
                      <a:pt x="29585" y="121920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391110" y="3749040"/>
                <a:ext cx="1484170" cy="2048680"/>
              </a:xfrm>
              <a:custGeom>
                <a:avLst/>
                <a:gdLst>
                  <a:gd name="connsiteX0" fmla="*/ 92250 w 1484170"/>
                  <a:gd name="connsiteY0" fmla="*/ 0 h 2054229"/>
                  <a:gd name="connsiteX1" fmla="*/ 810 w 1484170"/>
                  <a:gd name="connsiteY1" fmla="*/ 132080 h 2054229"/>
                  <a:gd name="connsiteX2" fmla="*/ 61770 w 1484170"/>
                  <a:gd name="connsiteY2" fmla="*/ 396240 h 2054229"/>
                  <a:gd name="connsiteX3" fmla="*/ 285290 w 1484170"/>
                  <a:gd name="connsiteY3" fmla="*/ 629920 h 2054229"/>
                  <a:gd name="connsiteX4" fmla="*/ 153210 w 1484170"/>
                  <a:gd name="connsiteY4" fmla="*/ 721360 h 2054229"/>
                  <a:gd name="connsiteX5" fmla="*/ 102410 w 1484170"/>
                  <a:gd name="connsiteY5" fmla="*/ 975360 h 2054229"/>
                  <a:gd name="connsiteX6" fmla="*/ 21130 w 1484170"/>
                  <a:gd name="connsiteY6" fmla="*/ 1026160 h 2054229"/>
                  <a:gd name="connsiteX7" fmla="*/ 61770 w 1484170"/>
                  <a:gd name="connsiteY7" fmla="*/ 1270000 h 2054229"/>
                  <a:gd name="connsiteX8" fmla="*/ 254810 w 1484170"/>
                  <a:gd name="connsiteY8" fmla="*/ 1615440 h 2054229"/>
                  <a:gd name="connsiteX9" fmla="*/ 498650 w 1484170"/>
                  <a:gd name="connsiteY9" fmla="*/ 1717040 h 2054229"/>
                  <a:gd name="connsiteX10" fmla="*/ 712010 w 1484170"/>
                  <a:gd name="connsiteY10" fmla="*/ 1747520 h 2054229"/>
                  <a:gd name="connsiteX11" fmla="*/ 905050 w 1484170"/>
                  <a:gd name="connsiteY11" fmla="*/ 1747520 h 2054229"/>
                  <a:gd name="connsiteX12" fmla="*/ 1026970 w 1484170"/>
                  <a:gd name="connsiteY12" fmla="*/ 1859280 h 2054229"/>
                  <a:gd name="connsiteX13" fmla="*/ 1179370 w 1484170"/>
                  <a:gd name="connsiteY13" fmla="*/ 1859280 h 2054229"/>
                  <a:gd name="connsiteX14" fmla="*/ 1280970 w 1484170"/>
                  <a:gd name="connsiteY14" fmla="*/ 2042160 h 2054229"/>
                  <a:gd name="connsiteX15" fmla="*/ 1484170 w 1484170"/>
                  <a:gd name="connsiteY15" fmla="*/ 2021840 h 2054229"/>
                  <a:gd name="connsiteX0-1" fmla="*/ 92250 w 1484170"/>
                  <a:gd name="connsiteY0-2" fmla="*/ 0 h 2054229"/>
                  <a:gd name="connsiteX1-3" fmla="*/ 810 w 1484170"/>
                  <a:gd name="connsiteY1-4" fmla="*/ 132080 h 2054229"/>
                  <a:gd name="connsiteX2-5" fmla="*/ 61770 w 1484170"/>
                  <a:gd name="connsiteY2-6" fmla="*/ 396240 h 2054229"/>
                  <a:gd name="connsiteX3-7" fmla="*/ 285290 w 1484170"/>
                  <a:gd name="connsiteY3-8" fmla="*/ 629920 h 2054229"/>
                  <a:gd name="connsiteX4-9" fmla="*/ 153210 w 1484170"/>
                  <a:gd name="connsiteY4-10" fmla="*/ 721360 h 2054229"/>
                  <a:gd name="connsiteX5-11" fmla="*/ 102410 w 1484170"/>
                  <a:gd name="connsiteY5-12" fmla="*/ 975360 h 2054229"/>
                  <a:gd name="connsiteX6-13" fmla="*/ 21130 w 1484170"/>
                  <a:gd name="connsiteY6-14" fmla="*/ 1026160 h 2054229"/>
                  <a:gd name="connsiteX7-15" fmla="*/ 61770 w 1484170"/>
                  <a:gd name="connsiteY7-16" fmla="*/ 1270000 h 2054229"/>
                  <a:gd name="connsiteX8-17" fmla="*/ 254810 w 1484170"/>
                  <a:gd name="connsiteY8-18" fmla="*/ 1615440 h 2054229"/>
                  <a:gd name="connsiteX9-19" fmla="*/ 498650 w 1484170"/>
                  <a:gd name="connsiteY9-20" fmla="*/ 1717040 h 2054229"/>
                  <a:gd name="connsiteX10-21" fmla="*/ 712010 w 1484170"/>
                  <a:gd name="connsiteY10-22" fmla="*/ 1747520 h 2054229"/>
                  <a:gd name="connsiteX11-23" fmla="*/ 897430 w 1484170"/>
                  <a:gd name="connsiteY11-24" fmla="*/ 1780540 h 2054229"/>
                  <a:gd name="connsiteX12-25" fmla="*/ 1026970 w 1484170"/>
                  <a:gd name="connsiteY12-26" fmla="*/ 1859280 h 2054229"/>
                  <a:gd name="connsiteX13-27" fmla="*/ 1179370 w 1484170"/>
                  <a:gd name="connsiteY13-28" fmla="*/ 1859280 h 2054229"/>
                  <a:gd name="connsiteX14-29" fmla="*/ 1280970 w 1484170"/>
                  <a:gd name="connsiteY14-30" fmla="*/ 2042160 h 2054229"/>
                  <a:gd name="connsiteX15-31" fmla="*/ 1484170 w 1484170"/>
                  <a:gd name="connsiteY15-32" fmla="*/ 2021840 h 2054229"/>
                  <a:gd name="connsiteX0-33" fmla="*/ 92250 w 1484170"/>
                  <a:gd name="connsiteY0-34" fmla="*/ 0 h 2054229"/>
                  <a:gd name="connsiteX1-35" fmla="*/ 810 w 1484170"/>
                  <a:gd name="connsiteY1-36" fmla="*/ 132080 h 2054229"/>
                  <a:gd name="connsiteX2-37" fmla="*/ 61770 w 1484170"/>
                  <a:gd name="connsiteY2-38" fmla="*/ 396240 h 2054229"/>
                  <a:gd name="connsiteX3-39" fmla="*/ 285290 w 1484170"/>
                  <a:gd name="connsiteY3-40" fmla="*/ 629920 h 2054229"/>
                  <a:gd name="connsiteX4-41" fmla="*/ 153210 w 1484170"/>
                  <a:gd name="connsiteY4-42" fmla="*/ 721360 h 2054229"/>
                  <a:gd name="connsiteX5-43" fmla="*/ 102410 w 1484170"/>
                  <a:gd name="connsiteY5-44" fmla="*/ 975360 h 2054229"/>
                  <a:gd name="connsiteX6-45" fmla="*/ 21130 w 1484170"/>
                  <a:gd name="connsiteY6-46" fmla="*/ 1026160 h 2054229"/>
                  <a:gd name="connsiteX7-47" fmla="*/ 61770 w 1484170"/>
                  <a:gd name="connsiteY7-48" fmla="*/ 1270000 h 2054229"/>
                  <a:gd name="connsiteX8-49" fmla="*/ 254810 w 1484170"/>
                  <a:gd name="connsiteY8-50" fmla="*/ 1615440 h 2054229"/>
                  <a:gd name="connsiteX9-51" fmla="*/ 498650 w 1484170"/>
                  <a:gd name="connsiteY9-52" fmla="*/ 1717040 h 2054229"/>
                  <a:gd name="connsiteX10-53" fmla="*/ 712010 w 1484170"/>
                  <a:gd name="connsiteY10-54" fmla="*/ 1747520 h 2054229"/>
                  <a:gd name="connsiteX11-55" fmla="*/ 897430 w 1484170"/>
                  <a:gd name="connsiteY11-56" fmla="*/ 1780540 h 2054229"/>
                  <a:gd name="connsiteX12-57" fmla="*/ 1026970 w 1484170"/>
                  <a:gd name="connsiteY12-58" fmla="*/ 1892300 h 2054229"/>
                  <a:gd name="connsiteX13-59" fmla="*/ 1179370 w 1484170"/>
                  <a:gd name="connsiteY13-60" fmla="*/ 1859280 h 2054229"/>
                  <a:gd name="connsiteX14-61" fmla="*/ 1280970 w 1484170"/>
                  <a:gd name="connsiteY14-62" fmla="*/ 2042160 h 2054229"/>
                  <a:gd name="connsiteX15-63" fmla="*/ 1484170 w 1484170"/>
                  <a:gd name="connsiteY15-64" fmla="*/ 2021840 h 2054229"/>
                  <a:gd name="connsiteX0-65" fmla="*/ 92250 w 1484170"/>
                  <a:gd name="connsiteY0-66" fmla="*/ 0 h 2054229"/>
                  <a:gd name="connsiteX1-67" fmla="*/ 810 w 1484170"/>
                  <a:gd name="connsiteY1-68" fmla="*/ 132080 h 2054229"/>
                  <a:gd name="connsiteX2-69" fmla="*/ 61770 w 1484170"/>
                  <a:gd name="connsiteY2-70" fmla="*/ 396240 h 2054229"/>
                  <a:gd name="connsiteX3-71" fmla="*/ 285290 w 1484170"/>
                  <a:gd name="connsiteY3-72" fmla="*/ 629920 h 2054229"/>
                  <a:gd name="connsiteX4-73" fmla="*/ 153210 w 1484170"/>
                  <a:gd name="connsiteY4-74" fmla="*/ 721360 h 2054229"/>
                  <a:gd name="connsiteX5-75" fmla="*/ 102410 w 1484170"/>
                  <a:gd name="connsiteY5-76" fmla="*/ 975360 h 2054229"/>
                  <a:gd name="connsiteX6-77" fmla="*/ 21130 w 1484170"/>
                  <a:gd name="connsiteY6-78" fmla="*/ 1026160 h 2054229"/>
                  <a:gd name="connsiteX7-79" fmla="*/ 61770 w 1484170"/>
                  <a:gd name="connsiteY7-80" fmla="*/ 1270000 h 2054229"/>
                  <a:gd name="connsiteX8-81" fmla="*/ 254810 w 1484170"/>
                  <a:gd name="connsiteY8-82" fmla="*/ 1615440 h 2054229"/>
                  <a:gd name="connsiteX9-83" fmla="*/ 498650 w 1484170"/>
                  <a:gd name="connsiteY9-84" fmla="*/ 1717040 h 2054229"/>
                  <a:gd name="connsiteX10-85" fmla="*/ 712010 w 1484170"/>
                  <a:gd name="connsiteY10-86" fmla="*/ 1747520 h 2054229"/>
                  <a:gd name="connsiteX11-87" fmla="*/ 897430 w 1484170"/>
                  <a:gd name="connsiteY11-88" fmla="*/ 1780540 h 2054229"/>
                  <a:gd name="connsiteX12-89" fmla="*/ 1026970 w 1484170"/>
                  <a:gd name="connsiteY12-90" fmla="*/ 1892300 h 2054229"/>
                  <a:gd name="connsiteX13-91" fmla="*/ 1179370 w 1484170"/>
                  <a:gd name="connsiteY13-92" fmla="*/ 1907540 h 2054229"/>
                  <a:gd name="connsiteX14-93" fmla="*/ 1280970 w 1484170"/>
                  <a:gd name="connsiteY14-94" fmla="*/ 2042160 h 2054229"/>
                  <a:gd name="connsiteX15-95" fmla="*/ 1484170 w 1484170"/>
                  <a:gd name="connsiteY15-96" fmla="*/ 2021840 h 2054229"/>
                  <a:gd name="connsiteX0-97" fmla="*/ 92250 w 1484170"/>
                  <a:gd name="connsiteY0-98" fmla="*/ 0 h 2048680"/>
                  <a:gd name="connsiteX1-99" fmla="*/ 810 w 1484170"/>
                  <a:gd name="connsiteY1-100" fmla="*/ 132080 h 2048680"/>
                  <a:gd name="connsiteX2-101" fmla="*/ 61770 w 1484170"/>
                  <a:gd name="connsiteY2-102" fmla="*/ 396240 h 2048680"/>
                  <a:gd name="connsiteX3-103" fmla="*/ 285290 w 1484170"/>
                  <a:gd name="connsiteY3-104" fmla="*/ 629920 h 2048680"/>
                  <a:gd name="connsiteX4-105" fmla="*/ 153210 w 1484170"/>
                  <a:gd name="connsiteY4-106" fmla="*/ 721360 h 2048680"/>
                  <a:gd name="connsiteX5-107" fmla="*/ 102410 w 1484170"/>
                  <a:gd name="connsiteY5-108" fmla="*/ 975360 h 2048680"/>
                  <a:gd name="connsiteX6-109" fmla="*/ 21130 w 1484170"/>
                  <a:gd name="connsiteY6-110" fmla="*/ 1026160 h 2048680"/>
                  <a:gd name="connsiteX7-111" fmla="*/ 61770 w 1484170"/>
                  <a:gd name="connsiteY7-112" fmla="*/ 1270000 h 2048680"/>
                  <a:gd name="connsiteX8-113" fmla="*/ 254810 w 1484170"/>
                  <a:gd name="connsiteY8-114" fmla="*/ 1615440 h 2048680"/>
                  <a:gd name="connsiteX9-115" fmla="*/ 498650 w 1484170"/>
                  <a:gd name="connsiteY9-116" fmla="*/ 1717040 h 2048680"/>
                  <a:gd name="connsiteX10-117" fmla="*/ 712010 w 1484170"/>
                  <a:gd name="connsiteY10-118" fmla="*/ 1747520 h 2048680"/>
                  <a:gd name="connsiteX11-119" fmla="*/ 897430 w 1484170"/>
                  <a:gd name="connsiteY11-120" fmla="*/ 1780540 h 2048680"/>
                  <a:gd name="connsiteX12-121" fmla="*/ 1026970 w 1484170"/>
                  <a:gd name="connsiteY12-122" fmla="*/ 1892300 h 2048680"/>
                  <a:gd name="connsiteX13-123" fmla="*/ 1179370 w 1484170"/>
                  <a:gd name="connsiteY13-124" fmla="*/ 1907540 h 2048680"/>
                  <a:gd name="connsiteX14-125" fmla="*/ 1306370 w 1484170"/>
                  <a:gd name="connsiteY14-126" fmla="*/ 2034540 h 2048680"/>
                  <a:gd name="connsiteX15-127" fmla="*/ 1484170 w 1484170"/>
                  <a:gd name="connsiteY15-128" fmla="*/ 2021840 h 2048680"/>
                  <a:gd name="connsiteX0-129" fmla="*/ 92250 w 1484170"/>
                  <a:gd name="connsiteY0-130" fmla="*/ 0 h 2048680"/>
                  <a:gd name="connsiteX1-131" fmla="*/ 810 w 1484170"/>
                  <a:gd name="connsiteY1-132" fmla="*/ 132080 h 2048680"/>
                  <a:gd name="connsiteX2-133" fmla="*/ 61770 w 1484170"/>
                  <a:gd name="connsiteY2-134" fmla="*/ 396240 h 2048680"/>
                  <a:gd name="connsiteX3-135" fmla="*/ 285290 w 1484170"/>
                  <a:gd name="connsiteY3-136" fmla="*/ 629920 h 2048680"/>
                  <a:gd name="connsiteX4-137" fmla="*/ 153210 w 1484170"/>
                  <a:gd name="connsiteY4-138" fmla="*/ 721360 h 2048680"/>
                  <a:gd name="connsiteX5-139" fmla="*/ 102410 w 1484170"/>
                  <a:gd name="connsiteY5-140" fmla="*/ 975360 h 2048680"/>
                  <a:gd name="connsiteX6-141" fmla="*/ 21130 w 1484170"/>
                  <a:gd name="connsiteY6-142" fmla="*/ 1026160 h 2048680"/>
                  <a:gd name="connsiteX7-143" fmla="*/ 61770 w 1484170"/>
                  <a:gd name="connsiteY7-144" fmla="*/ 1270000 h 2048680"/>
                  <a:gd name="connsiteX8-145" fmla="*/ 254810 w 1484170"/>
                  <a:gd name="connsiteY8-146" fmla="*/ 1615440 h 2048680"/>
                  <a:gd name="connsiteX9-147" fmla="*/ 468170 w 1484170"/>
                  <a:gd name="connsiteY9-148" fmla="*/ 1678940 h 2048680"/>
                  <a:gd name="connsiteX10-149" fmla="*/ 712010 w 1484170"/>
                  <a:gd name="connsiteY10-150" fmla="*/ 1747520 h 2048680"/>
                  <a:gd name="connsiteX11-151" fmla="*/ 897430 w 1484170"/>
                  <a:gd name="connsiteY11-152" fmla="*/ 1780540 h 2048680"/>
                  <a:gd name="connsiteX12-153" fmla="*/ 1026970 w 1484170"/>
                  <a:gd name="connsiteY12-154" fmla="*/ 1892300 h 2048680"/>
                  <a:gd name="connsiteX13-155" fmla="*/ 1179370 w 1484170"/>
                  <a:gd name="connsiteY13-156" fmla="*/ 1907540 h 2048680"/>
                  <a:gd name="connsiteX14-157" fmla="*/ 1306370 w 1484170"/>
                  <a:gd name="connsiteY14-158" fmla="*/ 2034540 h 2048680"/>
                  <a:gd name="connsiteX15-159" fmla="*/ 1484170 w 1484170"/>
                  <a:gd name="connsiteY15-160" fmla="*/ 2021840 h 2048680"/>
                  <a:gd name="connsiteX0-161" fmla="*/ 92250 w 1484170"/>
                  <a:gd name="connsiteY0-162" fmla="*/ 0 h 2048680"/>
                  <a:gd name="connsiteX1-163" fmla="*/ 810 w 1484170"/>
                  <a:gd name="connsiteY1-164" fmla="*/ 132080 h 2048680"/>
                  <a:gd name="connsiteX2-165" fmla="*/ 61770 w 1484170"/>
                  <a:gd name="connsiteY2-166" fmla="*/ 396240 h 2048680"/>
                  <a:gd name="connsiteX3-167" fmla="*/ 285290 w 1484170"/>
                  <a:gd name="connsiteY3-168" fmla="*/ 629920 h 2048680"/>
                  <a:gd name="connsiteX4-169" fmla="*/ 153210 w 1484170"/>
                  <a:gd name="connsiteY4-170" fmla="*/ 721360 h 2048680"/>
                  <a:gd name="connsiteX5-171" fmla="*/ 102410 w 1484170"/>
                  <a:gd name="connsiteY5-172" fmla="*/ 975360 h 2048680"/>
                  <a:gd name="connsiteX6-173" fmla="*/ 21130 w 1484170"/>
                  <a:gd name="connsiteY6-174" fmla="*/ 1026160 h 2048680"/>
                  <a:gd name="connsiteX7-175" fmla="*/ 61770 w 1484170"/>
                  <a:gd name="connsiteY7-176" fmla="*/ 1270000 h 2048680"/>
                  <a:gd name="connsiteX8-177" fmla="*/ 254810 w 1484170"/>
                  <a:gd name="connsiteY8-178" fmla="*/ 1615440 h 2048680"/>
                  <a:gd name="connsiteX9-179" fmla="*/ 468170 w 1484170"/>
                  <a:gd name="connsiteY9-180" fmla="*/ 1678940 h 2048680"/>
                  <a:gd name="connsiteX10-181" fmla="*/ 712010 w 1484170"/>
                  <a:gd name="connsiteY10-182" fmla="*/ 1747520 h 2048680"/>
                  <a:gd name="connsiteX11-183" fmla="*/ 897430 w 1484170"/>
                  <a:gd name="connsiteY11-184" fmla="*/ 1780540 h 2048680"/>
                  <a:gd name="connsiteX12-185" fmla="*/ 1026970 w 1484170"/>
                  <a:gd name="connsiteY12-186" fmla="*/ 1892300 h 2048680"/>
                  <a:gd name="connsiteX13-187" fmla="*/ 1179370 w 1484170"/>
                  <a:gd name="connsiteY13-188" fmla="*/ 1907540 h 2048680"/>
                  <a:gd name="connsiteX14-189" fmla="*/ 1306370 w 1484170"/>
                  <a:gd name="connsiteY14-190" fmla="*/ 2034540 h 2048680"/>
                  <a:gd name="connsiteX15-191" fmla="*/ 1484170 w 1484170"/>
                  <a:gd name="connsiteY15-192" fmla="*/ 2021840 h 2048680"/>
                  <a:gd name="connsiteX0-193" fmla="*/ 92250 w 1484170"/>
                  <a:gd name="connsiteY0-194" fmla="*/ 0 h 2048680"/>
                  <a:gd name="connsiteX1-195" fmla="*/ 810 w 1484170"/>
                  <a:gd name="connsiteY1-196" fmla="*/ 132080 h 2048680"/>
                  <a:gd name="connsiteX2-197" fmla="*/ 61770 w 1484170"/>
                  <a:gd name="connsiteY2-198" fmla="*/ 396240 h 2048680"/>
                  <a:gd name="connsiteX3-199" fmla="*/ 285290 w 1484170"/>
                  <a:gd name="connsiteY3-200" fmla="*/ 629920 h 2048680"/>
                  <a:gd name="connsiteX4-201" fmla="*/ 153210 w 1484170"/>
                  <a:gd name="connsiteY4-202" fmla="*/ 721360 h 2048680"/>
                  <a:gd name="connsiteX5-203" fmla="*/ 102410 w 1484170"/>
                  <a:gd name="connsiteY5-204" fmla="*/ 975360 h 2048680"/>
                  <a:gd name="connsiteX6-205" fmla="*/ 21130 w 1484170"/>
                  <a:gd name="connsiteY6-206" fmla="*/ 1026160 h 2048680"/>
                  <a:gd name="connsiteX7-207" fmla="*/ 61770 w 1484170"/>
                  <a:gd name="connsiteY7-208" fmla="*/ 1270000 h 2048680"/>
                  <a:gd name="connsiteX8-209" fmla="*/ 254810 w 1484170"/>
                  <a:gd name="connsiteY8-210" fmla="*/ 1615440 h 2048680"/>
                  <a:gd name="connsiteX9-211" fmla="*/ 468170 w 1484170"/>
                  <a:gd name="connsiteY9-212" fmla="*/ 1678940 h 2048680"/>
                  <a:gd name="connsiteX10-213" fmla="*/ 712010 w 1484170"/>
                  <a:gd name="connsiteY10-214" fmla="*/ 1747520 h 2048680"/>
                  <a:gd name="connsiteX11-215" fmla="*/ 897430 w 1484170"/>
                  <a:gd name="connsiteY11-216" fmla="*/ 1780540 h 2048680"/>
                  <a:gd name="connsiteX12-217" fmla="*/ 1026970 w 1484170"/>
                  <a:gd name="connsiteY12-218" fmla="*/ 1892300 h 2048680"/>
                  <a:gd name="connsiteX13-219" fmla="*/ 1179370 w 1484170"/>
                  <a:gd name="connsiteY13-220" fmla="*/ 1907540 h 2048680"/>
                  <a:gd name="connsiteX14-221" fmla="*/ 1306370 w 1484170"/>
                  <a:gd name="connsiteY14-222" fmla="*/ 2034540 h 2048680"/>
                  <a:gd name="connsiteX15-223" fmla="*/ 1484170 w 1484170"/>
                  <a:gd name="connsiteY15-224" fmla="*/ 2021840 h 2048680"/>
                  <a:gd name="connsiteX0-225" fmla="*/ 92250 w 1484170"/>
                  <a:gd name="connsiteY0-226" fmla="*/ 0 h 2048680"/>
                  <a:gd name="connsiteX1-227" fmla="*/ 810 w 1484170"/>
                  <a:gd name="connsiteY1-228" fmla="*/ 132080 h 2048680"/>
                  <a:gd name="connsiteX2-229" fmla="*/ 61770 w 1484170"/>
                  <a:gd name="connsiteY2-230" fmla="*/ 396240 h 2048680"/>
                  <a:gd name="connsiteX3-231" fmla="*/ 285290 w 1484170"/>
                  <a:gd name="connsiteY3-232" fmla="*/ 629920 h 2048680"/>
                  <a:gd name="connsiteX4-233" fmla="*/ 153210 w 1484170"/>
                  <a:gd name="connsiteY4-234" fmla="*/ 721360 h 2048680"/>
                  <a:gd name="connsiteX5-235" fmla="*/ 102410 w 1484170"/>
                  <a:gd name="connsiteY5-236" fmla="*/ 975360 h 2048680"/>
                  <a:gd name="connsiteX6-237" fmla="*/ 21130 w 1484170"/>
                  <a:gd name="connsiteY6-238" fmla="*/ 1026160 h 2048680"/>
                  <a:gd name="connsiteX7-239" fmla="*/ 61770 w 1484170"/>
                  <a:gd name="connsiteY7-240" fmla="*/ 1270000 h 2048680"/>
                  <a:gd name="connsiteX8-241" fmla="*/ 254810 w 1484170"/>
                  <a:gd name="connsiteY8-242" fmla="*/ 1615440 h 2048680"/>
                  <a:gd name="connsiteX9-243" fmla="*/ 468170 w 1484170"/>
                  <a:gd name="connsiteY9-244" fmla="*/ 1678940 h 2048680"/>
                  <a:gd name="connsiteX10-245" fmla="*/ 712010 w 1484170"/>
                  <a:gd name="connsiteY10-246" fmla="*/ 1747520 h 2048680"/>
                  <a:gd name="connsiteX11-247" fmla="*/ 897430 w 1484170"/>
                  <a:gd name="connsiteY11-248" fmla="*/ 1780540 h 2048680"/>
                  <a:gd name="connsiteX12-249" fmla="*/ 1026970 w 1484170"/>
                  <a:gd name="connsiteY12-250" fmla="*/ 1892300 h 2048680"/>
                  <a:gd name="connsiteX13-251" fmla="*/ 1179370 w 1484170"/>
                  <a:gd name="connsiteY13-252" fmla="*/ 1907540 h 2048680"/>
                  <a:gd name="connsiteX14-253" fmla="*/ 1306370 w 1484170"/>
                  <a:gd name="connsiteY14-254" fmla="*/ 2034540 h 2048680"/>
                  <a:gd name="connsiteX15-255" fmla="*/ 1484170 w 1484170"/>
                  <a:gd name="connsiteY15-256" fmla="*/ 2021840 h 2048680"/>
                  <a:gd name="connsiteX0-257" fmla="*/ 92250 w 1484170"/>
                  <a:gd name="connsiteY0-258" fmla="*/ 0 h 2048680"/>
                  <a:gd name="connsiteX1-259" fmla="*/ 810 w 1484170"/>
                  <a:gd name="connsiteY1-260" fmla="*/ 132080 h 2048680"/>
                  <a:gd name="connsiteX2-261" fmla="*/ 61770 w 1484170"/>
                  <a:gd name="connsiteY2-262" fmla="*/ 396240 h 2048680"/>
                  <a:gd name="connsiteX3-263" fmla="*/ 285290 w 1484170"/>
                  <a:gd name="connsiteY3-264" fmla="*/ 629920 h 2048680"/>
                  <a:gd name="connsiteX4-265" fmla="*/ 153210 w 1484170"/>
                  <a:gd name="connsiteY4-266" fmla="*/ 721360 h 2048680"/>
                  <a:gd name="connsiteX5-267" fmla="*/ 102410 w 1484170"/>
                  <a:gd name="connsiteY5-268" fmla="*/ 975360 h 2048680"/>
                  <a:gd name="connsiteX6-269" fmla="*/ 21130 w 1484170"/>
                  <a:gd name="connsiteY6-270" fmla="*/ 1026160 h 2048680"/>
                  <a:gd name="connsiteX7-271" fmla="*/ 61770 w 1484170"/>
                  <a:gd name="connsiteY7-272" fmla="*/ 1270000 h 2048680"/>
                  <a:gd name="connsiteX8-273" fmla="*/ 254810 w 1484170"/>
                  <a:gd name="connsiteY8-274" fmla="*/ 1615440 h 2048680"/>
                  <a:gd name="connsiteX9-275" fmla="*/ 468170 w 1484170"/>
                  <a:gd name="connsiteY9-276" fmla="*/ 1678940 h 2048680"/>
                  <a:gd name="connsiteX10-277" fmla="*/ 712010 w 1484170"/>
                  <a:gd name="connsiteY10-278" fmla="*/ 1747520 h 2048680"/>
                  <a:gd name="connsiteX11-279" fmla="*/ 897430 w 1484170"/>
                  <a:gd name="connsiteY11-280" fmla="*/ 1780540 h 2048680"/>
                  <a:gd name="connsiteX12-281" fmla="*/ 1026970 w 1484170"/>
                  <a:gd name="connsiteY12-282" fmla="*/ 1892300 h 2048680"/>
                  <a:gd name="connsiteX13-283" fmla="*/ 1179370 w 1484170"/>
                  <a:gd name="connsiteY13-284" fmla="*/ 1907540 h 2048680"/>
                  <a:gd name="connsiteX14-285" fmla="*/ 1306370 w 1484170"/>
                  <a:gd name="connsiteY14-286" fmla="*/ 2034540 h 2048680"/>
                  <a:gd name="connsiteX15-287" fmla="*/ 1484170 w 1484170"/>
                  <a:gd name="connsiteY15-288" fmla="*/ 2021840 h 2048680"/>
                  <a:gd name="connsiteX0-289" fmla="*/ 92250 w 1484170"/>
                  <a:gd name="connsiteY0-290" fmla="*/ 0 h 2048680"/>
                  <a:gd name="connsiteX1-291" fmla="*/ 810 w 1484170"/>
                  <a:gd name="connsiteY1-292" fmla="*/ 132080 h 2048680"/>
                  <a:gd name="connsiteX2-293" fmla="*/ 61770 w 1484170"/>
                  <a:gd name="connsiteY2-294" fmla="*/ 396240 h 2048680"/>
                  <a:gd name="connsiteX3-295" fmla="*/ 285290 w 1484170"/>
                  <a:gd name="connsiteY3-296" fmla="*/ 629920 h 2048680"/>
                  <a:gd name="connsiteX4-297" fmla="*/ 153210 w 1484170"/>
                  <a:gd name="connsiteY4-298" fmla="*/ 721360 h 2048680"/>
                  <a:gd name="connsiteX5-299" fmla="*/ 102410 w 1484170"/>
                  <a:gd name="connsiteY5-300" fmla="*/ 975360 h 2048680"/>
                  <a:gd name="connsiteX6-301" fmla="*/ 21130 w 1484170"/>
                  <a:gd name="connsiteY6-302" fmla="*/ 1026160 h 2048680"/>
                  <a:gd name="connsiteX7-303" fmla="*/ 61770 w 1484170"/>
                  <a:gd name="connsiteY7-304" fmla="*/ 1270000 h 2048680"/>
                  <a:gd name="connsiteX8-305" fmla="*/ 254810 w 1484170"/>
                  <a:gd name="connsiteY8-306" fmla="*/ 1615440 h 2048680"/>
                  <a:gd name="connsiteX9-307" fmla="*/ 468170 w 1484170"/>
                  <a:gd name="connsiteY9-308" fmla="*/ 1678940 h 2048680"/>
                  <a:gd name="connsiteX10-309" fmla="*/ 712010 w 1484170"/>
                  <a:gd name="connsiteY10-310" fmla="*/ 1747520 h 2048680"/>
                  <a:gd name="connsiteX11-311" fmla="*/ 897430 w 1484170"/>
                  <a:gd name="connsiteY11-312" fmla="*/ 1780540 h 2048680"/>
                  <a:gd name="connsiteX12-313" fmla="*/ 1026970 w 1484170"/>
                  <a:gd name="connsiteY12-314" fmla="*/ 1892300 h 2048680"/>
                  <a:gd name="connsiteX13-315" fmla="*/ 1179370 w 1484170"/>
                  <a:gd name="connsiteY13-316" fmla="*/ 1907540 h 2048680"/>
                  <a:gd name="connsiteX14-317" fmla="*/ 1306370 w 1484170"/>
                  <a:gd name="connsiteY14-318" fmla="*/ 2034540 h 2048680"/>
                  <a:gd name="connsiteX15-319" fmla="*/ 1484170 w 1484170"/>
                  <a:gd name="connsiteY15-320" fmla="*/ 2021840 h 2048680"/>
                  <a:gd name="connsiteX0-321" fmla="*/ 92250 w 1484170"/>
                  <a:gd name="connsiteY0-322" fmla="*/ 0 h 2048680"/>
                  <a:gd name="connsiteX1-323" fmla="*/ 810 w 1484170"/>
                  <a:gd name="connsiteY1-324" fmla="*/ 132080 h 2048680"/>
                  <a:gd name="connsiteX2-325" fmla="*/ 61770 w 1484170"/>
                  <a:gd name="connsiteY2-326" fmla="*/ 396240 h 2048680"/>
                  <a:gd name="connsiteX3-327" fmla="*/ 285290 w 1484170"/>
                  <a:gd name="connsiteY3-328" fmla="*/ 629920 h 2048680"/>
                  <a:gd name="connsiteX4-329" fmla="*/ 153210 w 1484170"/>
                  <a:gd name="connsiteY4-330" fmla="*/ 721360 h 2048680"/>
                  <a:gd name="connsiteX5-331" fmla="*/ 102410 w 1484170"/>
                  <a:gd name="connsiteY5-332" fmla="*/ 975360 h 2048680"/>
                  <a:gd name="connsiteX6-333" fmla="*/ 8430 w 1484170"/>
                  <a:gd name="connsiteY6-334" fmla="*/ 1071880 h 2048680"/>
                  <a:gd name="connsiteX7-335" fmla="*/ 61770 w 1484170"/>
                  <a:gd name="connsiteY7-336" fmla="*/ 1270000 h 2048680"/>
                  <a:gd name="connsiteX8-337" fmla="*/ 254810 w 1484170"/>
                  <a:gd name="connsiteY8-338" fmla="*/ 1615440 h 2048680"/>
                  <a:gd name="connsiteX9-339" fmla="*/ 468170 w 1484170"/>
                  <a:gd name="connsiteY9-340" fmla="*/ 1678940 h 2048680"/>
                  <a:gd name="connsiteX10-341" fmla="*/ 712010 w 1484170"/>
                  <a:gd name="connsiteY10-342" fmla="*/ 1747520 h 2048680"/>
                  <a:gd name="connsiteX11-343" fmla="*/ 897430 w 1484170"/>
                  <a:gd name="connsiteY11-344" fmla="*/ 1780540 h 2048680"/>
                  <a:gd name="connsiteX12-345" fmla="*/ 1026970 w 1484170"/>
                  <a:gd name="connsiteY12-346" fmla="*/ 1892300 h 2048680"/>
                  <a:gd name="connsiteX13-347" fmla="*/ 1179370 w 1484170"/>
                  <a:gd name="connsiteY13-348" fmla="*/ 1907540 h 2048680"/>
                  <a:gd name="connsiteX14-349" fmla="*/ 1306370 w 1484170"/>
                  <a:gd name="connsiteY14-350" fmla="*/ 2034540 h 2048680"/>
                  <a:gd name="connsiteX15-351" fmla="*/ 1484170 w 1484170"/>
                  <a:gd name="connsiteY15-352" fmla="*/ 2021840 h 2048680"/>
                  <a:gd name="connsiteX0-353" fmla="*/ 92250 w 1484170"/>
                  <a:gd name="connsiteY0-354" fmla="*/ 0 h 2048680"/>
                  <a:gd name="connsiteX1-355" fmla="*/ 810 w 1484170"/>
                  <a:gd name="connsiteY1-356" fmla="*/ 132080 h 2048680"/>
                  <a:gd name="connsiteX2-357" fmla="*/ 61770 w 1484170"/>
                  <a:gd name="connsiteY2-358" fmla="*/ 396240 h 2048680"/>
                  <a:gd name="connsiteX3-359" fmla="*/ 285290 w 1484170"/>
                  <a:gd name="connsiteY3-360" fmla="*/ 629920 h 2048680"/>
                  <a:gd name="connsiteX4-361" fmla="*/ 153210 w 1484170"/>
                  <a:gd name="connsiteY4-362" fmla="*/ 721360 h 2048680"/>
                  <a:gd name="connsiteX5-363" fmla="*/ 102410 w 1484170"/>
                  <a:gd name="connsiteY5-364" fmla="*/ 975360 h 2048680"/>
                  <a:gd name="connsiteX6-365" fmla="*/ 8430 w 1484170"/>
                  <a:gd name="connsiteY6-366" fmla="*/ 1071880 h 2048680"/>
                  <a:gd name="connsiteX7-367" fmla="*/ 61770 w 1484170"/>
                  <a:gd name="connsiteY7-368" fmla="*/ 1270000 h 2048680"/>
                  <a:gd name="connsiteX8-369" fmla="*/ 254810 w 1484170"/>
                  <a:gd name="connsiteY8-370" fmla="*/ 1615440 h 2048680"/>
                  <a:gd name="connsiteX9-371" fmla="*/ 468170 w 1484170"/>
                  <a:gd name="connsiteY9-372" fmla="*/ 1678940 h 2048680"/>
                  <a:gd name="connsiteX10-373" fmla="*/ 712010 w 1484170"/>
                  <a:gd name="connsiteY10-374" fmla="*/ 1747520 h 2048680"/>
                  <a:gd name="connsiteX11-375" fmla="*/ 897430 w 1484170"/>
                  <a:gd name="connsiteY11-376" fmla="*/ 1780540 h 2048680"/>
                  <a:gd name="connsiteX12-377" fmla="*/ 1026970 w 1484170"/>
                  <a:gd name="connsiteY12-378" fmla="*/ 1892300 h 2048680"/>
                  <a:gd name="connsiteX13-379" fmla="*/ 1179370 w 1484170"/>
                  <a:gd name="connsiteY13-380" fmla="*/ 1907540 h 2048680"/>
                  <a:gd name="connsiteX14-381" fmla="*/ 1306370 w 1484170"/>
                  <a:gd name="connsiteY14-382" fmla="*/ 2034540 h 2048680"/>
                  <a:gd name="connsiteX15-383" fmla="*/ 1484170 w 1484170"/>
                  <a:gd name="connsiteY15-384" fmla="*/ 2021840 h 2048680"/>
                  <a:gd name="connsiteX0-385" fmla="*/ 92250 w 1484170"/>
                  <a:gd name="connsiteY0-386" fmla="*/ 0 h 2048680"/>
                  <a:gd name="connsiteX1-387" fmla="*/ 810 w 1484170"/>
                  <a:gd name="connsiteY1-388" fmla="*/ 132080 h 2048680"/>
                  <a:gd name="connsiteX2-389" fmla="*/ 61770 w 1484170"/>
                  <a:gd name="connsiteY2-390" fmla="*/ 396240 h 2048680"/>
                  <a:gd name="connsiteX3-391" fmla="*/ 285290 w 1484170"/>
                  <a:gd name="connsiteY3-392" fmla="*/ 629920 h 2048680"/>
                  <a:gd name="connsiteX4-393" fmla="*/ 160830 w 1484170"/>
                  <a:gd name="connsiteY4-394" fmla="*/ 739140 h 2048680"/>
                  <a:gd name="connsiteX5-395" fmla="*/ 102410 w 1484170"/>
                  <a:gd name="connsiteY5-396" fmla="*/ 975360 h 2048680"/>
                  <a:gd name="connsiteX6-397" fmla="*/ 8430 w 1484170"/>
                  <a:gd name="connsiteY6-398" fmla="*/ 1071880 h 2048680"/>
                  <a:gd name="connsiteX7-399" fmla="*/ 61770 w 1484170"/>
                  <a:gd name="connsiteY7-400" fmla="*/ 1270000 h 2048680"/>
                  <a:gd name="connsiteX8-401" fmla="*/ 254810 w 1484170"/>
                  <a:gd name="connsiteY8-402" fmla="*/ 1615440 h 2048680"/>
                  <a:gd name="connsiteX9-403" fmla="*/ 468170 w 1484170"/>
                  <a:gd name="connsiteY9-404" fmla="*/ 1678940 h 2048680"/>
                  <a:gd name="connsiteX10-405" fmla="*/ 712010 w 1484170"/>
                  <a:gd name="connsiteY10-406" fmla="*/ 1747520 h 2048680"/>
                  <a:gd name="connsiteX11-407" fmla="*/ 897430 w 1484170"/>
                  <a:gd name="connsiteY11-408" fmla="*/ 1780540 h 2048680"/>
                  <a:gd name="connsiteX12-409" fmla="*/ 1026970 w 1484170"/>
                  <a:gd name="connsiteY12-410" fmla="*/ 1892300 h 2048680"/>
                  <a:gd name="connsiteX13-411" fmla="*/ 1179370 w 1484170"/>
                  <a:gd name="connsiteY13-412" fmla="*/ 1907540 h 2048680"/>
                  <a:gd name="connsiteX14-413" fmla="*/ 1306370 w 1484170"/>
                  <a:gd name="connsiteY14-414" fmla="*/ 2034540 h 2048680"/>
                  <a:gd name="connsiteX15-415" fmla="*/ 1484170 w 1484170"/>
                  <a:gd name="connsiteY15-416" fmla="*/ 2021840 h 2048680"/>
                  <a:gd name="connsiteX0-417" fmla="*/ 92250 w 1484170"/>
                  <a:gd name="connsiteY0-418" fmla="*/ 0 h 2048680"/>
                  <a:gd name="connsiteX1-419" fmla="*/ 810 w 1484170"/>
                  <a:gd name="connsiteY1-420" fmla="*/ 132080 h 2048680"/>
                  <a:gd name="connsiteX2-421" fmla="*/ 61770 w 1484170"/>
                  <a:gd name="connsiteY2-422" fmla="*/ 396240 h 2048680"/>
                  <a:gd name="connsiteX3-423" fmla="*/ 285290 w 1484170"/>
                  <a:gd name="connsiteY3-424" fmla="*/ 629920 h 2048680"/>
                  <a:gd name="connsiteX4-425" fmla="*/ 160830 w 1484170"/>
                  <a:gd name="connsiteY4-426" fmla="*/ 739140 h 2048680"/>
                  <a:gd name="connsiteX5-427" fmla="*/ 102410 w 1484170"/>
                  <a:gd name="connsiteY5-428" fmla="*/ 975360 h 2048680"/>
                  <a:gd name="connsiteX6-429" fmla="*/ 8430 w 1484170"/>
                  <a:gd name="connsiteY6-430" fmla="*/ 1071880 h 2048680"/>
                  <a:gd name="connsiteX7-431" fmla="*/ 61770 w 1484170"/>
                  <a:gd name="connsiteY7-432" fmla="*/ 1270000 h 2048680"/>
                  <a:gd name="connsiteX8-433" fmla="*/ 254810 w 1484170"/>
                  <a:gd name="connsiteY8-434" fmla="*/ 1615440 h 2048680"/>
                  <a:gd name="connsiteX9-435" fmla="*/ 468170 w 1484170"/>
                  <a:gd name="connsiteY9-436" fmla="*/ 1678940 h 2048680"/>
                  <a:gd name="connsiteX10-437" fmla="*/ 712010 w 1484170"/>
                  <a:gd name="connsiteY10-438" fmla="*/ 1747520 h 2048680"/>
                  <a:gd name="connsiteX11-439" fmla="*/ 897430 w 1484170"/>
                  <a:gd name="connsiteY11-440" fmla="*/ 1780540 h 2048680"/>
                  <a:gd name="connsiteX12-441" fmla="*/ 1026970 w 1484170"/>
                  <a:gd name="connsiteY12-442" fmla="*/ 1892300 h 2048680"/>
                  <a:gd name="connsiteX13-443" fmla="*/ 1179370 w 1484170"/>
                  <a:gd name="connsiteY13-444" fmla="*/ 1907540 h 2048680"/>
                  <a:gd name="connsiteX14-445" fmla="*/ 1306370 w 1484170"/>
                  <a:gd name="connsiteY14-446" fmla="*/ 2034540 h 2048680"/>
                  <a:gd name="connsiteX15-447" fmla="*/ 1484170 w 1484170"/>
                  <a:gd name="connsiteY15-448" fmla="*/ 2021840 h 2048680"/>
                  <a:gd name="connsiteX0-449" fmla="*/ 92250 w 1484170"/>
                  <a:gd name="connsiteY0-450" fmla="*/ 0 h 2048680"/>
                  <a:gd name="connsiteX1-451" fmla="*/ 810 w 1484170"/>
                  <a:gd name="connsiteY1-452" fmla="*/ 132080 h 2048680"/>
                  <a:gd name="connsiteX2-453" fmla="*/ 61770 w 1484170"/>
                  <a:gd name="connsiteY2-454" fmla="*/ 396240 h 2048680"/>
                  <a:gd name="connsiteX3-455" fmla="*/ 285290 w 1484170"/>
                  <a:gd name="connsiteY3-456" fmla="*/ 629920 h 2048680"/>
                  <a:gd name="connsiteX4-457" fmla="*/ 160830 w 1484170"/>
                  <a:gd name="connsiteY4-458" fmla="*/ 739140 h 2048680"/>
                  <a:gd name="connsiteX5-459" fmla="*/ 102410 w 1484170"/>
                  <a:gd name="connsiteY5-460" fmla="*/ 975360 h 2048680"/>
                  <a:gd name="connsiteX6-461" fmla="*/ 8430 w 1484170"/>
                  <a:gd name="connsiteY6-462" fmla="*/ 1071880 h 2048680"/>
                  <a:gd name="connsiteX7-463" fmla="*/ 61770 w 1484170"/>
                  <a:gd name="connsiteY7-464" fmla="*/ 1270000 h 2048680"/>
                  <a:gd name="connsiteX8-465" fmla="*/ 254810 w 1484170"/>
                  <a:gd name="connsiteY8-466" fmla="*/ 1615440 h 2048680"/>
                  <a:gd name="connsiteX9-467" fmla="*/ 468170 w 1484170"/>
                  <a:gd name="connsiteY9-468" fmla="*/ 1678940 h 2048680"/>
                  <a:gd name="connsiteX10-469" fmla="*/ 712010 w 1484170"/>
                  <a:gd name="connsiteY10-470" fmla="*/ 1747520 h 2048680"/>
                  <a:gd name="connsiteX11-471" fmla="*/ 897430 w 1484170"/>
                  <a:gd name="connsiteY11-472" fmla="*/ 1780540 h 2048680"/>
                  <a:gd name="connsiteX12-473" fmla="*/ 1026970 w 1484170"/>
                  <a:gd name="connsiteY12-474" fmla="*/ 1892300 h 2048680"/>
                  <a:gd name="connsiteX13-475" fmla="*/ 1179370 w 1484170"/>
                  <a:gd name="connsiteY13-476" fmla="*/ 1907540 h 2048680"/>
                  <a:gd name="connsiteX14-477" fmla="*/ 1306370 w 1484170"/>
                  <a:gd name="connsiteY14-478" fmla="*/ 2034540 h 2048680"/>
                  <a:gd name="connsiteX15-479" fmla="*/ 1484170 w 1484170"/>
                  <a:gd name="connsiteY15-480" fmla="*/ 2021840 h 204868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1484170" h="2048680">
                    <a:moveTo>
                      <a:pt x="92250" y="0"/>
                    </a:moveTo>
                    <a:cubicBezTo>
                      <a:pt x="49070" y="33020"/>
                      <a:pt x="5890" y="66040"/>
                      <a:pt x="810" y="132080"/>
                    </a:cubicBezTo>
                    <a:cubicBezTo>
                      <a:pt x="-4270" y="198120"/>
                      <a:pt x="14357" y="313267"/>
                      <a:pt x="61770" y="396240"/>
                    </a:cubicBezTo>
                    <a:cubicBezTo>
                      <a:pt x="109183" y="479213"/>
                      <a:pt x="268780" y="572770"/>
                      <a:pt x="285290" y="629920"/>
                    </a:cubicBezTo>
                    <a:cubicBezTo>
                      <a:pt x="256080" y="720090"/>
                      <a:pt x="191310" y="681567"/>
                      <a:pt x="160830" y="739140"/>
                    </a:cubicBezTo>
                    <a:cubicBezTo>
                      <a:pt x="74470" y="844973"/>
                      <a:pt x="93520" y="896620"/>
                      <a:pt x="102410" y="975360"/>
                    </a:cubicBezTo>
                    <a:cubicBezTo>
                      <a:pt x="78280" y="1033780"/>
                      <a:pt x="15203" y="1022773"/>
                      <a:pt x="8430" y="1071880"/>
                    </a:cubicBezTo>
                    <a:cubicBezTo>
                      <a:pt x="1657" y="1120987"/>
                      <a:pt x="20707" y="1179407"/>
                      <a:pt x="61770" y="1270000"/>
                    </a:cubicBezTo>
                    <a:cubicBezTo>
                      <a:pt x="102833" y="1360593"/>
                      <a:pt x="189617" y="1534583"/>
                      <a:pt x="254810" y="1615440"/>
                    </a:cubicBezTo>
                    <a:cubicBezTo>
                      <a:pt x="351588" y="1662826"/>
                      <a:pt x="379270" y="1651847"/>
                      <a:pt x="468170" y="1678940"/>
                    </a:cubicBezTo>
                    <a:cubicBezTo>
                      <a:pt x="557070" y="1706033"/>
                      <a:pt x="640467" y="1730587"/>
                      <a:pt x="712010" y="1747520"/>
                    </a:cubicBezTo>
                    <a:cubicBezTo>
                      <a:pt x="783553" y="1764453"/>
                      <a:pt x="844937" y="1756410"/>
                      <a:pt x="897430" y="1780540"/>
                    </a:cubicBezTo>
                    <a:cubicBezTo>
                      <a:pt x="949923" y="1804670"/>
                      <a:pt x="979980" y="1871133"/>
                      <a:pt x="1026970" y="1892300"/>
                    </a:cubicBezTo>
                    <a:cubicBezTo>
                      <a:pt x="1073960" y="1913467"/>
                      <a:pt x="1132803" y="1883833"/>
                      <a:pt x="1179370" y="1907540"/>
                    </a:cubicBezTo>
                    <a:cubicBezTo>
                      <a:pt x="1225937" y="1931247"/>
                      <a:pt x="1255570" y="2007447"/>
                      <a:pt x="1306370" y="2034540"/>
                    </a:cubicBezTo>
                    <a:cubicBezTo>
                      <a:pt x="1357170" y="2061633"/>
                      <a:pt x="1407970" y="2045546"/>
                      <a:pt x="1484170" y="202184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203200" y="5344160"/>
                <a:ext cx="1452880" cy="833140"/>
              </a:xfrm>
              <a:custGeom>
                <a:avLst/>
                <a:gdLst>
                  <a:gd name="connsiteX0" fmla="*/ 0 w 1452880"/>
                  <a:gd name="connsiteY0" fmla="*/ 721360 h 833140"/>
                  <a:gd name="connsiteX1" fmla="*/ 193040 w 1452880"/>
                  <a:gd name="connsiteY1" fmla="*/ 833120 h 833140"/>
                  <a:gd name="connsiteX2" fmla="*/ 406400 w 1452880"/>
                  <a:gd name="connsiteY2" fmla="*/ 731520 h 833140"/>
                  <a:gd name="connsiteX3" fmla="*/ 640080 w 1452880"/>
                  <a:gd name="connsiteY3" fmla="*/ 619760 h 833140"/>
                  <a:gd name="connsiteX4" fmla="*/ 711200 w 1452880"/>
                  <a:gd name="connsiteY4" fmla="*/ 558800 h 833140"/>
                  <a:gd name="connsiteX5" fmla="*/ 873760 w 1452880"/>
                  <a:gd name="connsiteY5" fmla="*/ 599440 h 833140"/>
                  <a:gd name="connsiteX6" fmla="*/ 1036320 w 1452880"/>
                  <a:gd name="connsiteY6" fmla="*/ 589280 h 833140"/>
                  <a:gd name="connsiteX7" fmla="*/ 1198880 w 1452880"/>
                  <a:gd name="connsiteY7" fmla="*/ 467360 h 833140"/>
                  <a:gd name="connsiteX8" fmla="*/ 1290320 w 1452880"/>
                  <a:gd name="connsiteY8" fmla="*/ 416560 h 833140"/>
                  <a:gd name="connsiteX9" fmla="*/ 1290320 w 1452880"/>
                  <a:gd name="connsiteY9" fmla="*/ 203200 h 833140"/>
                  <a:gd name="connsiteX10" fmla="*/ 1381760 w 1452880"/>
                  <a:gd name="connsiteY10" fmla="*/ 132080 h 833140"/>
                  <a:gd name="connsiteX11" fmla="*/ 1452880 w 1452880"/>
                  <a:gd name="connsiteY11" fmla="*/ 0 h 83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2880" h="833140">
                    <a:moveTo>
                      <a:pt x="0" y="721360"/>
                    </a:moveTo>
                    <a:cubicBezTo>
                      <a:pt x="62653" y="776393"/>
                      <a:pt x="125307" y="831427"/>
                      <a:pt x="193040" y="833120"/>
                    </a:cubicBezTo>
                    <a:cubicBezTo>
                      <a:pt x="260773" y="834813"/>
                      <a:pt x="406400" y="731520"/>
                      <a:pt x="406400" y="731520"/>
                    </a:cubicBezTo>
                    <a:cubicBezTo>
                      <a:pt x="480907" y="695960"/>
                      <a:pt x="589280" y="648547"/>
                      <a:pt x="640080" y="619760"/>
                    </a:cubicBezTo>
                    <a:cubicBezTo>
                      <a:pt x="690880" y="590973"/>
                      <a:pt x="672253" y="562187"/>
                      <a:pt x="711200" y="558800"/>
                    </a:cubicBezTo>
                    <a:cubicBezTo>
                      <a:pt x="750147" y="555413"/>
                      <a:pt x="819573" y="594360"/>
                      <a:pt x="873760" y="599440"/>
                    </a:cubicBezTo>
                    <a:cubicBezTo>
                      <a:pt x="927947" y="604520"/>
                      <a:pt x="982133" y="611293"/>
                      <a:pt x="1036320" y="589280"/>
                    </a:cubicBezTo>
                    <a:cubicBezTo>
                      <a:pt x="1090507" y="567267"/>
                      <a:pt x="1156547" y="496147"/>
                      <a:pt x="1198880" y="467360"/>
                    </a:cubicBezTo>
                    <a:cubicBezTo>
                      <a:pt x="1241213" y="438573"/>
                      <a:pt x="1275080" y="460587"/>
                      <a:pt x="1290320" y="416560"/>
                    </a:cubicBezTo>
                    <a:cubicBezTo>
                      <a:pt x="1305560" y="372533"/>
                      <a:pt x="1275080" y="250613"/>
                      <a:pt x="1290320" y="203200"/>
                    </a:cubicBezTo>
                    <a:cubicBezTo>
                      <a:pt x="1305560" y="155787"/>
                      <a:pt x="1354667" y="165947"/>
                      <a:pt x="1381760" y="132080"/>
                    </a:cubicBezTo>
                    <a:cubicBezTo>
                      <a:pt x="1408853" y="98213"/>
                      <a:pt x="1430866" y="49106"/>
                      <a:pt x="145288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264131" y="3878274"/>
                <a:ext cx="1137949" cy="2349806"/>
              </a:xfrm>
              <a:custGeom>
                <a:avLst/>
                <a:gdLst>
                  <a:gd name="connsiteX0" fmla="*/ 1137949 w 1137949"/>
                  <a:gd name="connsiteY0" fmla="*/ 23166 h 2349806"/>
                  <a:gd name="connsiteX1" fmla="*/ 1056669 w 1137949"/>
                  <a:gd name="connsiteY1" fmla="*/ 23166 h 2349806"/>
                  <a:gd name="connsiteX2" fmla="*/ 995709 w 1137949"/>
                  <a:gd name="connsiteY2" fmla="*/ 2846 h 2349806"/>
                  <a:gd name="connsiteX3" fmla="*/ 934749 w 1137949"/>
                  <a:gd name="connsiteY3" fmla="*/ 94286 h 2349806"/>
                  <a:gd name="connsiteX4" fmla="*/ 863629 w 1137949"/>
                  <a:gd name="connsiteY4" fmla="*/ 165406 h 2349806"/>
                  <a:gd name="connsiteX5" fmla="*/ 680749 w 1137949"/>
                  <a:gd name="connsiteY5" fmla="*/ 236526 h 2349806"/>
                  <a:gd name="connsiteX6" fmla="*/ 518189 w 1137949"/>
                  <a:gd name="connsiteY6" fmla="*/ 378766 h 2349806"/>
                  <a:gd name="connsiteX7" fmla="*/ 426749 w 1137949"/>
                  <a:gd name="connsiteY7" fmla="*/ 460046 h 2349806"/>
                  <a:gd name="connsiteX8" fmla="*/ 406429 w 1137949"/>
                  <a:gd name="connsiteY8" fmla="*/ 602286 h 2349806"/>
                  <a:gd name="connsiteX9" fmla="*/ 355629 w 1137949"/>
                  <a:gd name="connsiteY9" fmla="*/ 693726 h 2349806"/>
                  <a:gd name="connsiteX10" fmla="*/ 274349 w 1137949"/>
                  <a:gd name="connsiteY10" fmla="*/ 886766 h 2349806"/>
                  <a:gd name="connsiteX11" fmla="*/ 132109 w 1137949"/>
                  <a:gd name="connsiteY11" fmla="*/ 1039166 h 2349806"/>
                  <a:gd name="connsiteX12" fmla="*/ 91469 w 1137949"/>
                  <a:gd name="connsiteY12" fmla="*/ 1323646 h 2349806"/>
                  <a:gd name="connsiteX13" fmla="*/ 29 w 1137949"/>
                  <a:gd name="connsiteY13" fmla="*/ 1516686 h 2349806"/>
                  <a:gd name="connsiteX14" fmla="*/ 101629 w 1137949"/>
                  <a:gd name="connsiteY14" fmla="*/ 1689406 h 2349806"/>
                  <a:gd name="connsiteX15" fmla="*/ 172749 w 1137949"/>
                  <a:gd name="connsiteY15" fmla="*/ 1892606 h 2349806"/>
                  <a:gd name="connsiteX16" fmla="*/ 254029 w 1137949"/>
                  <a:gd name="connsiteY16" fmla="*/ 2045006 h 2349806"/>
                  <a:gd name="connsiteX17" fmla="*/ 274349 w 1137949"/>
                  <a:gd name="connsiteY17" fmla="*/ 2166926 h 2349806"/>
                  <a:gd name="connsiteX18" fmla="*/ 274349 w 1137949"/>
                  <a:gd name="connsiteY18" fmla="*/ 2248206 h 2349806"/>
                  <a:gd name="connsiteX19" fmla="*/ 416589 w 1137949"/>
                  <a:gd name="connsiteY19" fmla="*/ 2349806 h 234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7949" h="2349806">
                    <a:moveTo>
                      <a:pt x="1137949" y="23166"/>
                    </a:moveTo>
                    <a:cubicBezTo>
                      <a:pt x="1109162" y="24859"/>
                      <a:pt x="1080376" y="26553"/>
                      <a:pt x="1056669" y="23166"/>
                    </a:cubicBezTo>
                    <a:cubicBezTo>
                      <a:pt x="1032962" y="19779"/>
                      <a:pt x="1016029" y="-9007"/>
                      <a:pt x="995709" y="2846"/>
                    </a:cubicBezTo>
                    <a:cubicBezTo>
                      <a:pt x="975389" y="14699"/>
                      <a:pt x="956762" y="67193"/>
                      <a:pt x="934749" y="94286"/>
                    </a:cubicBezTo>
                    <a:cubicBezTo>
                      <a:pt x="912736" y="121379"/>
                      <a:pt x="905962" y="141699"/>
                      <a:pt x="863629" y="165406"/>
                    </a:cubicBezTo>
                    <a:cubicBezTo>
                      <a:pt x="821296" y="189113"/>
                      <a:pt x="738322" y="200966"/>
                      <a:pt x="680749" y="236526"/>
                    </a:cubicBezTo>
                    <a:cubicBezTo>
                      <a:pt x="623176" y="272086"/>
                      <a:pt x="518189" y="378766"/>
                      <a:pt x="518189" y="378766"/>
                    </a:cubicBezTo>
                    <a:cubicBezTo>
                      <a:pt x="475856" y="416019"/>
                      <a:pt x="445376" y="422793"/>
                      <a:pt x="426749" y="460046"/>
                    </a:cubicBezTo>
                    <a:cubicBezTo>
                      <a:pt x="408122" y="497299"/>
                      <a:pt x="418282" y="563339"/>
                      <a:pt x="406429" y="602286"/>
                    </a:cubicBezTo>
                    <a:cubicBezTo>
                      <a:pt x="394576" y="641233"/>
                      <a:pt x="377642" y="646313"/>
                      <a:pt x="355629" y="693726"/>
                    </a:cubicBezTo>
                    <a:cubicBezTo>
                      <a:pt x="333616" y="741139"/>
                      <a:pt x="311602" y="829193"/>
                      <a:pt x="274349" y="886766"/>
                    </a:cubicBezTo>
                    <a:cubicBezTo>
                      <a:pt x="237096" y="944339"/>
                      <a:pt x="162589" y="966353"/>
                      <a:pt x="132109" y="1039166"/>
                    </a:cubicBezTo>
                    <a:cubicBezTo>
                      <a:pt x="101629" y="1111979"/>
                      <a:pt x="113482" y="1244059"/>
                      <a:pt x="91469" y="1323646"/>
                    </a:cubicBezTo>
                    <a:cubicBezTo>
                      <a:pt x="69456" y="1403233"/>
                      <a:pt x="-1664" y="1455726"/>
                      <a:pt x="29" y="1516686"/>
                    </a:cubicBezTo>
                    <a:cubicBezTo>
                      <a:pt x="1722" y="1577646"/>
                      <a:pt x="72842" y="1626753"/>
                      <a:pt x="101629" y="1689406"/>
                    </a:cubicBezTo>
                    <a:cubicBezTo>
                      <a:pt x="130416" y="1752059"/>
                      <a:pt x="147349" y="1833339"/>
                      <a:pt x="172749" y="1892606"/>
                    </a:cubicBezTo>
                    <a:cubicBezTo>
                      <a:pt x="198149" y="1951873"/>
                      <a:pt x="237096" y="1999286"/>
                      <a:pt x="254029" y="2045006"/>
                    </a:cubicBezTo>
                    <a:cubicBezTo>
                      <a:pt x="270962" y="2090726"/>
                      <a:pt x="270962" y="2133059"/>
                      <a:pt x="274349" y="2166926"/>
                    </a:cubicBezTo>
                    <a:cubicBezTo>
                      <a:pt x="277736" y="2200793"/>
                      <a:pt x="250642" y="2217726"/>
                      <a:pt x="274349" y="2248206"/>
                    </a:cubicBezTo>
                    <a:cubicBezTo>
                      <a:pt x="298056" y="2278686"/>
                      <a:pt x="357322" y="2314246"/>
                      <a:pt x="416589" y="2349806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243841" y="3505200"/>
                <a:ext cx="390161" cy="1038381"/>
              </a:xfrm>
              <a:custGeom>
                <a:avLst/>
                <a:gdLst>
                  <a:gd name="connsiteX0" fmla="*/ 0 w 406400"/>
                  <a:gd name="connsiteY0" fmla="*/ 0 h 1066800"/>
                  <a:gd name="connsiteX1" fmla="*/ 30480 w 406400"/>
                  <a:gd name="connsiteY1" fmla="*/ 101600 h 1066800"/>
                  <a:gd name="connsiteX2" fmla="*/ 91440 w 406400"/>
                  <a:gd name="connsiteY2" fmla="*/ 162560 h 1066800"/>
                  <a:gd name="connsiteX3" fmla="*/ 91440 w 406400"/>
                  <a:gd name="connsiteY3" fmla="*/ 243840 h 1066800"/>
                  <a:gd name="connsiteX4" fmla="*/ 152400 w 406400"/>
                  <a:gd name="connsiteY4" fmla="*/ 294640 h 1066800"/>
                  <a:gd name="connsiteX5" fmla="*/ 142240 w 406400"/>
                  <a:gd name="connsiteY5" fmla="*/ 416560 h 1066800"/>
                  <a:gd name="connsiteX6" fmla="*/ 132080 w 406400"/>
                  <a:gd name="connsiteY6" fmla="*/ 487680 h 1066800"/>
                  <a:gd name="connsiteX7" fmla="*/ 142240 w 406400"/>
                  <a:gd name="connsiteY7" fmla="*/ 538480 h 1066800"/>
                  <a:gd name="connsiteX8" fmla="*/ 142240 w 406400"/>
                  <a:gd name="connsiteY8" fmla="*/ 609600 h 1066800"/>
                  <a:gd name="connsiteX9" fmla="*/ 203200 w 406400"/>
                  <a:gd name="connsiteY9" fmla="*/ 640080 h 1066800"/>
                  <a:gd name="connsiteX10" fmla="*/ 203200 w 406400"/>
                  <a:gd name="connsiteY10" fmla="*/ 762000 h 1066800"/>
                  <a:gd name="connsiteX11" fmla="*/ 406400 w 406400"/>
                  <a:gd name="connsiteY11" fmla="*/ 1066800 h 1066800"/>
                  <a:gd name="connsiteX0-1" fmla="*/ 0 w 390160"/>
                  <a:gd name="connsiteY0-2" fmla="*/ 0 h 1038381"/>
                  <a:gd name="connsiteX1-3" fmla="*/ 30480 w 390160"/>
                  <a:gd name="connsiteY1-4" fmla="*/ 101600 h 1038381"/>
                  <a:gd name="connsiteX2-5" fmla="*/ 91440 w 390160"/>
                  <a:gd name="connsiteY2-6" fmla="*/ 162560 h 1038381"/>
                  <a:gd name="connsiteX3-7" fmla="*/ 91440 w 390160"/>
                  <a:gd name="connsiteY3-8" fmla="*/ 243840 h 1038381"/>
                  <a:gd name="connsiteX4-9" fmla="*/ 152400 w 390160"/>
                  <a:gd name="connsiteY4-10" fmla="*/ 294640 h 1038381"/>
                  <a:gd name="connsiteX5-11" fmla="*/ 142240 w 390160"/>
                  <a:gd name="connsiteY5-12" fmla="*/ 416560 h 1038381"/>
                  <a:gd name="connsiteX6-13" fmla="*/ 132080 w 390160"/>
                  <a:gd name="connsiteY6-14" fmla="*/ 487680 h 1038381"/>
                  <a:gd name="connsiteX7-15" fmla="*/ 142240 w 390160"/>
                  <a:gd name="connsiteY7-16" fmla="*/ 538480 h 1038381"/>
                  <a:gd name="connsiteX8-17" fmla="*/ 142240 w 390160"/>
                  <a:gd name="connsiteY8-18" fmla="*/ 609600 h 1038381"/>
                  <a:gd name="connsiteX9-19" fmla="*/ 203200 w 390160"/>
                  <a:gd name="connsiteY9-20" fmla="*/ 640080 h 1038381"/>
                  <a:gd name="connsiteX10-21" fmla="*/ 203200 w 390160"/>
                  <a:gd name="connsiteY10-22" fmla="*/ 762000 h 1038381"/>
                  <a:gd name="connsiteX11-23" fmla="*/ 390160 w 390160"/>
                  <a:gd name="connsiteY11-24" fmla="*/ 1038381 h 103838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390160" h="1038381">
                    <a:moveTo>
                      <a:pt x="0" y="0"/>
                    </a:moveTo>
                    <a:cubicBezTo>
                      <a:pt x="7620" y="37253"/>
                      <a:pt x="15240" y="74507"/>
                      <a:pt x="30480" y="101600"/>
                    </a:cubicBezTo>
                    <a:cubicBezTo>
                      <a:pt x="45720" y="128693"/>
                      <a:pt x="81280" y="138853"/>
                      <a:pt x="91440" y="162560"/>
                    </a:cubicBezTo>
                    <a:cubicBezTo>
                      <a:pt x="101600" y="186267"/>
                      <a:pt x="81280" y="221827"/>
                      <a:pt x="91440" y="243840"/>
                    </a:cubicBezTo>
                    <a:cubicBezTo>
                      <a:pt x="101600" y="265853"/>
                      <a:pt x="143933" y="265853"/>
                      <a:pt x="152400" y="294640"/>
                    </a:cubicBezTo>
                    <a:cubicBezTo>
                      <a:pt x="160867" y="323427"/>
                      <a:pt x="145627" y="384387"/>
                      <a:pt x="142240" y="416560"/>
                    </a:cubicBezTo>
                    <a:cubicBezTo>
                      <a:pt x="138853" y="448733"/>
                      <a:pt x="132080" y="467360"/>
                      <a:pt x="132080" y="487680"/>
                    </a:cubicBezTo>
                    <a:cubicBezTo>
                      <a:pt x="132080" y="508000"/>
                      <a:pt x="140547" y="518160"/>
                      <a:pt x="142240" y="538480"/>
                    </a:cubicBezTo>
                    <a:cubicBezTo>
                      <a:pt x="143933" y="558800"/>
                      <a:pt x="132080" y="592667"/>
                      <a:pt x="142240" y="609600"/>
                    </a:cubicBezTo>
                    <a:cubicBezTo>
                      <a:pt x="152400" y="626533"/>
                      <a:pt x="193040" y="614680"/>
                      <a:pt x="203200" y="640080"/>
                    </a:cubicBezTo>
                    <a:cubicBezTo>
                      <a:pt x="213360" y="665480"/>
                      <a:pt x="169333" y="690880"/>
                      <a:pt x="203200" y="762000"/>
                    </a:cubicBezTo>
                    <a:cubicBezTo>
                      <a:pt x="237067" y="833120"/>
                      <a:pt x="305493" y="921541"/>
                      <a:pt x="390160" y="1038381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2021840" y="5476241"/>
                <a:ext cx="1209040" cy="683259"/>
              </a:xfrm>
              <a:custGeom>
                <a:avLst/>
                <a:gdLst>
                  <a:gd name="connsiteX0" fmla="*/ 0 w 1209040"/>
                  <a:gd name="connsiteY0" fmla="*/ 0 h 668449"/>
                  <a:gd name="connsiteX1" fmla="*/ 111760 w 1209040"/>
                  <a:gd name="connsiteY1" fmla="*/ 132080 h 668449"/>
                  <a:gd name="connsiteX2" fmla="*/ 193040 w 1209040"/>
                  <a:gd name="connsiteY2" fmla="*/ 243840 h 668449"/>
                  <a:gd name="connsiteX3" fmla="*/ 254000 w 1209040"/>
                  <a:gd name="connsiteY3" fmla="*/ 436880 h 668449"/>
                  <a:gd name="connsiteX4" fmla="*/ 406400 w 1209040"/>
                  <a:gd name="connsiteY4" fmla="*/ 538480 h 668449"/>
                  <a:gd name="connsiteX5" fmla="*/ 619760 w 1209040"/>
                  <a:gd name="connsiteY5" fmla="*/ 629920 h 668449"/>
                  <a:gd name="connsiteX6" fmla="*/ 833120 w 1209040"/>
                  <a:gd name="connsiteY6" fmla="*/ 660400 h 668449"/>
                  <a:gd name="connsiteX7" fmla="*/ 1016000 w 1209040"/>
                  <a:gd name="connsiteY7" fmla="*/ 660400 h 668449"/>
                  <a:gd name="connsiteX8" fmla="*/ 1209040 w 1209040"/>
                  <a:gd name="connsiteY8" fmla="*/ 568960 h 668449"/>
                  <a:gd name="connsiteX0-1" fmla="*/ 0 w 1209040"/>
                  <a:gd name="connsiteY0-2" fmla="*/ 0 h 682216"/>
                  <a:gd name="connsiteX1-3" fmla="*/ 111760 w 1209040"/>
                  <a:gd name="connsiteY1-4" fmla="*/ 132080 h 682216"/>
                  <a:gd name="connsiteX2-5" fmla="*/ 193040 w 1209040"/>
                  <a:gd name="connsiteY2-6" fmla="*/ 243840 h 682216"/>
                  <a:gd name="connsiteX3-7" fmla="*/ 254000 w 1209040"/>
                  <a:gd name="connsiteY3-8" fmla="*/ 436880 h 682216"/>
                  <a:gd name="connsiteX4-9" fmla="*/ 406400 w 1209040"/>
                  <a:gd name="connsiteY4-10" fmla="*/ 538480 h 682216"/>
                  <a:gd name="connsiteX5-11" fmla="*/ 670560 w 1209040"/>
                  <a:gd name="connsiteY5-12" fmla="*/ 675640 h 682216"/>
                  <a:gd name="connsiteX6-13" fmla="*/ 833120 w 1209040"/>
                  <a:gd name="connsiteY6-14" fmla="*/ 660400 h 682216"/>
                  <a:gd name="connsiteX7-15" fmla="*/ 1016000 w 1209040"/>
                  <a:gd name="connsiteY7-16" fmla="*/ 660400 h 682216"/>
                  <a:gd name="connsiteX8-17" fmla="*/ 1209040 w 1209040"/>
                  <a:gd name="connsiteY8-18" fmla="*/ 568960 h 682216"/>
                  <a:gd name="connsiteX0-19" fmla="*/ 0 w 1209040"/>
                  <a:gd name="connsiteY0-20" fmla="*/ 0 h 682916"/>
                  <a:gd name="connsiteX1-21" fmla="*/ 111760 w 1209040"/>
                  <a:gd name="connsiteY1-22" fmla="*/ 132080 h 682916"/>
                  <a:gd name="connsiteX2-23" fmla="*/ 193040 w 1209040"/>
                  <a:gd name="connsiteY2-24" fmla="*/ 243840 h 682916"/>
                  <a:gd name="connsiteX3-25" fmla="*/ 254000 w 1209040"/>
                  <a:gd name="connsiteY3-26" fmla="*/ 436880 h 682916"/>
                  <a:gd name="connsiteX4-27" fmla="*/ 398780 w 1209040"/>
                  <a:gd name="connsiteY4-28" fmla="*/ 528320 h 682916"/>
                  <a:gd name="connsiteX5-29" fmla="*/ 670560 w 1209040"/>
                  <a:gd name="connsiteY5-30" fmla="*/ 675640 h 682916"/>
                  <a:gd name="connsiteX6-31" fmla="*/ 833120 w 1209040"/>
                  <a:gd name="connsiteY6-32" fmla="*/ 660400 h 682916"/>
                  <a:gd name="connsiteX7-33" fmla="*/ 1016000 w 1209040"/>
                  <a:gd name="connsiteY7-34" fmla="*/ 660400 h 682916"/>
                  <a:gd name="connsiteX8-35" fmla="*/ 1209040 w 1209040"/>
                  <a:gd name="connsiteY8-36" fmla="*/ 568960 h 682916"/>
                  <a:gd name="connsiteX0-37" fmla="*/ 0 w 1209040"/>
                  <a:gd name="connsiteY0-38" fmla="*/ 0 h 683259"/>
                  <a:gd name="connsiteX1-39" fmla="*/ 111760 w 1209040"/>
                  <a:gd name="connsiteY1-40" fmla="*/ 132080 h 683259"/>
                  <a:gd name="connsiteX2-41" fmla="*/ 193040 w 1209040"/>
                  <a:gd name="connsiteY2-42" fmla="*/ 243840 h 683259"/>
                  <a:gd name="connsiteX3-43" fmla="*/ 254000 w 1209040"/>
                  <a:gd name="connsiteY3-44" fmla="*/ 436880 h 683259"/>
                  <a:gd name="connsiteX4-45" fmla="*/ 398780 w 1209040"/>
                  <a:gd name="connsiteY4-46" fmla="*/ 528320 h 683259"/>
                  <a:gd name="connsiteX5-47" fmla="*/ 670560 w 1209040"/>
                  <a:gd name="connsiteY5-48" fmla="*/ 675640 h 683259"/>
                  <a:gd name="connsiteX6-49" fmla="*/ 833120 w 1209040"/>
                  <a:gd name="connsiteY6-50" fmla="*/ 660400 h 683259"/>
                  <a:gd name="connsiteX7-51" fmla="*/ 1023620 w 1209040"/>
                  <a:gd name="connsiteY7-52" fmla="*/ 645160 h 683259"/>
                  <a:gd name="connsiteX8-53" fmla="*/ 1209040 w 1209040"/>
                  <a:gd name="connsiteY8-54" fmla="*/ 568960 h 683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1209040" h="683259">
                    <a:moveTo>
                      <a:pt x="0" y="0"/>
                    </a:moveTo>
                    <a:cubicBezTo>
                      <a:pt x="39793" y="45720"/>
                      <a:pt x="79587" y="91440"/>
                      <a:pt x="111760" y="132080"/>
                    </a:cubicBezTo>
                    <a:cubicBezTo>
                      <a:pt x="143933" y="172720"/>
                      <a:pt x="169333" y="193040"/>
                      <a:pt x="193040" y="243840"/>
                    </a:cubicBezTo>
                    <a:cubicBezTo>
                      <a:pt x="216747" y="294640"/>
                      <a:pt x="219710" y="389467"/>
                      <a:pt x="254000" y="436880"/>
                    </a:cubicBezTo>
                    <a:cubicBezTo>
                      <a:pt x="288290" y="484293"/>
                      <a:pt x="329353" y="488527"/>
                      <a:pt x="398780" y="528320"/>
                    </a:cubicBezTo>
                    <a:cubicBezTo>
                      <a:pt x="468207" y="568113"/>
                      <a:pt x="598170" y="653627"/>
                      <a:pt x="670560" y="675640"/>
                    </a:cubicBezTo>
                    <a:cubicBezTo>
                      <a:pt x="742950" y="697653"/>
                      <a:pt x="774277" y="665480"/>
                      <a:pt x="833120" y="660400"/>
                    </a:cubicBezTo>
                    <a:cubicBezTo>
                      <a:pt x="891963" y="655320"/>
                      <a:pt x="960967" y="660400"/>
                      <a:pt x="1023620" y="645160"/>
                    </a:cubicBezTo>
                    <a:cubicBezTo>
                      <a:pt x="1086273" y="629920"/>
                      <a:pt x="1143846" y="607060"/>
                      <a:pt x="1209040" y="56896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2656840" y="2976881"/>
                <a:ext cx="147320" cy="73660"/>
              </a:xfrm>
              <a:custGeom>
                <a:avLst/>
                <a:gdLst>
                  <a:gd name="connsiteX0" fmla="*/ 121920 w 121920"/>
                  <a:gd name="connsiteY0" fmla="*/ 50800 h 50800"/>
                  <a:gd name="connsiteX1" fmla="*/ 30480 w 121920"/>
                  <a:gd name="connsiteY1" fmla="*/ 40640 h 50800"/>
                  <a:gd name="connsiteX2" fmla="*/ 0 w 121920"/>
                  <a:gd name="connsiteY2" fmla="*/ 0 h 50800"/>
                  <a:gd name="connsiteX0-1" fmla="*/ 147320 w 147320"/>
                  <a:gd name="connsiteY0-2" fmla="*/ 50800 h 50800"/>
                  <a:gd name="connsiteX1-3" fmla="*/ 55880 w 147320"/>
                  <a:gd name="connsiteY1-4" fmla="*/ 40640 h 50800"/>
                  <a:gd name="connsiteX2-5" fmla="*/ 0 w 147320"/>
                  <a:gd name="connsiteY2-6" fmla="*/ 0 h 50800"/>
                  <a:gd name="connsiteX0-7" fmla="*/ 147320 w 147320"/>
                  <a:gd name="connsiteY0-8" fmla="*/ 50800 h 63097"/>
                  <a:gd name="connsiteX1-9" fmla="*/ 55880 w 147320"/>
                  <a:gd name="connsiteY1-10" fmla="*/ 60960 h 63097"/>
                  <a:gd name="connsiteX2-11" fmla="*/ 0 w 147320"/>
                  <a:gd name="connsiteY2-12" fmla="*/ 0 h 63097"/>
                  <a:gd name="connsiteX0-13" fmla="*/ 147320 w 147320"/>
                  <a:gd name="connsiteY0-14" fmla="*/ 73660 h 73660"/>
                  <a:gd name="connsiteX1-15" fmla="*/ 55880 w 147320"/>
                  <a:gd name="connsiteY1-16" fmla="*/ 60960 h 73660"/>
                  <a:gd name="connsiteX2-17" fmla="*/ 0 w 147320"/>
                  <a:gd name="connsiteY2-18" fmla="*/ 0 h 736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47320" h="73660">
                    <a:moveTo>
                      <a:pt x="147320" y="73660"/>
                    </a:moveTo>
                    <a:cubicBezTo>
                      <a:pt x="111760" y="72813"/>
                      <a:pt x="76200" y="69427"/>
                      <a:pt x="55880" y="60960"/>
                    </a:cubicBezTo>
                    <a:cubicBezTo>
                      <a:pt x="35560" y="52493"/>
                      <a:pt x="5080" y="16086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2280920" y="3219149"/>
                <a:ext cx="482600" cy="197151"/>
              </a:xfrm>
              <a:custGeom>
                <a:avLst/>
                <a:gdLst>
                  <a:gd name="connsiteX0" fmla="*/ 0 w 416560"/>
                  <a:gd name="connsiteY0" fmla="*/ 194611 h 194611"/>
                  <a:gd name="connsiteX1" fmla="*/ 121920 w 416560"/>
                  <a:gd name="connsiteY1" fmla="*/ 133651 h 194611"/>
                  <a:gd name="connsiteX2" fmla="*/ 264160 w 416560"/>
                  <a:gd name="connsiteY2" fmla="*/ 11731 h 194611"/>
                  <a:gd name="connsiteX3" fmla="*/ 416560 w 416560"/>
                  <a:gd name="connsiteY3" fmla="*/ 11731 h 194611"/>
                  <a:gd name="connsiteX0-1" fmla="*/ 0 w 482600"/>
                  <a:gd name="connsiteY0-2" fmla="*/ 197151 h 197151"/>
                  <a:gd name="connsiteX1-3" fmla="*/ 187960 w 482600"/>
                  <a:gd name="connsiteY1-4" fmla="*/ 133651 h 197151"/>
                  <a:gd name="connsiteX2-5" fmla="*/ 330200 w 482600"/>
                  <a:gd name="connsiteY2-6" fmla="*/ 11731 h 197151"/>
                  <a:gd name="connsiteX3-7" fmla="*/ 482600 w 482600"/>
                  <a:gd name="connsiteY3-8" fmla="*/ 11731 h 197151"/>
                  <a:gd name="connsiteX0-9" fmla="*/ 0 w 482600"/>
                  <a:gd name="connsiteY0-10" fmla="*/ 197151 h 197151"/>
                  <a:gd name="connsiteX1-11" fmla="*/ 180340 w 482600"/>
                  <a:gd name="connsiteY1-12" fmla="*/ 110791 h 197151"/>
                  <a:gd name="connsiteX2-13" fmla="*/ 330200 w 482600"/>
                  <a:gd name="connsiteY2-14" fmla="*/ 11731 h 197151"/>
                  <a:gd name="connsiteX3-15" fmla="*/ 482600 w 482600"/>
                  <a:gd name="connsiteY3-16" fmla="*/ 11731 h 1971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82600" h="197151">
                    <a:moveTo>
                      <a:pt x="0" y="197151"/>
                    </a:moveTo>
                    <a:cubicBezTo>
                      <a:pt x="38946" y="181911"/>
                      <a:pt x="125307" y="141694"/>
                      <a:pt x="180340" y="110791"/>
                    </a:cubicBezTo>
                    <a:cubicBezTo>
                      <a:pt x="235373" y="79888"/>
                      <a:pt x="281093" y="32051"/>
                      <a:pt x="330200" y="11731"/>
                    </a:cubicBezTo>
                    <a:cubicBezTo>
                      <a:pt x="379307" y="-8589"/>
                      <a:pt x="430953" y="1571"/>
                      <a:pt x="482600" y="11731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2288540" y="3116580"/>
                <a:ext cx="358140" cy="266700"/>
              </a:xfrm>
              <a:custGeom>
                <a:avLst/>
                <a:gdLst>
                  <a:gd name="connsiteX0" fmla="*/ 358140 w 358140"/>
                  <a:gd name="connsiteY0" fmla="*/ 0 h 266700"/>
                  <a:gd name="connsiteX1" fmla="*/ 304800 w 358140"/>
                  <a:gd name="connsiteY1" fmla="*/ 48260 h 266700"/>
                  <a:gd name="connsiteX2" fmla="*/ 266700 w 358140"/>
                  <a:gd name="connsiteY2" fmla="*/ 86360 h 266700"/>
                  <a:gd name="connsiteX3" fmla="*/ 231140 w 358140"/>
                  <a:gd name="connsiteY3" fmla="*/ 121920 h 266700"/>
                  <a:gd name="connsiteX4" fmla="*/ 187960 w 358140"/>
                  <a:gd name="connsiteY4" fmla="*/ 137160 h 266700"/>
                  <a:gd name="connsiteX5" fmla="*/ 111760 w 358140"/>
                  <a:gd name="connsiteY5" fmla="*/ 149860 h 266700"/>
                  <a:gd name="connsiteX6" fmla="*/ 40640 w 358140"/>
                  <a:gd name="connsiteY6" fmla="*/ 203200 h 266700"/>
                  <a:gd name="connsiteX7" fmla="*/ 0 w 358140"/>
                  <a:gd name="connsiteY7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8140" h="266700">
                    <a:moveTo>
                      <a:pt x="358140" y="0"/>
                    </a:moveTo>
                    <a:cubicBezTo>
                      <a:pt x="339090" y="16933"/>
                      <a:pt x="320040" y="33867"/>
                      <a:pt x="304800" y="48260"/>
                    </a:cubicBezTo>
                    <a:cubicBezTo>
                      <a:pt x="289560" y="62653"/>
                      <a:pt x="266700" y="86360"/>
                      <a:pt x="266700" y="86360"/>
                    </a:cubicBezTo>
                    <a:cubicBezTo>
                      <a:pt x="254423" y="98637"/>
                      <a:pt x="244263" y="113453"/>
                      <a:pt x="231140" y="121920"/>
                    </a:cubicBezTo>
                    <a:cubicBezTo>
                      <a:pt x="218017" y="130387"/>
                      <a:pt x="207857" y="132503"/>
                      <a:pt x="187960" y="137160"/>
                    </a:cubicBezTo>
                    <a:cubicBezTo>
                      <a:pt x="168063" y="141817"/>
                      <a:pt x="136313" y="138853"/>
                      <a:pt x="111760" y="149860"/>
                    </a:cubicBezTo>
                    <a:cubicBezTo>
                      <a:pt x="87207" y="160867"/>
                      <a:pt x="59267" y="183727"/>
                      <a:pt x="40640" y="203200"/>
                    </a:cubicBezTo>
                    <a:cubicBezTo>
                      <a:pt x="22013" y="222673"/>
                      <a:pt x="11006" y="244686"/>
                      <a:pt x="0" y="26670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1249680" y="5931408"/>
                <a:ext cx="231648" cy="231648"/>
              </a:xfrm>
              <a:custGeom>
                <a:avLst/>
                <a:gdLst>
                  <a:gd name="connsiteX0" fmla="*/ 0 w 231648"/>
                  <a:gd name="connsiteY0" fmla="*/ 0 h 231648"/>
                  <a:gd name="connsiteX1" fmla="*/ 115824 w 231648"/>
                  <a:gd name="connsiteY1" fmla="*/ 134112 h 231648"/>
                  <a:gd name="connsiteX2" fmla="*/ 231648 w 231648"/>
                  <a:gd name="connsiteY2" fmla="*/ 231648 h 23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648" h="231648">
                    <a:moveTo>
                      <a:pt x="0" y="0"/>
                    </a:moveTo>
                    <a:cubicBezTo>
                      <a:pt x="38608" y="47752"/>
                      <a:pt x="77216" y="95504"/>
                      <a:pt x="115824" y="134112"/>
                    </a:cubicBezTo>
                    <a:cubicBezTo>
                      <a:pt x="154432" y="172720"/>
                      <a:pt x="193040" y="202184"/>
                      <a:pt x="231648" y="231648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2231136" y="2505456"/>
                <a:ext cx="73152" cy="36576"/>
              </a:xfrm>
              <a:custGeom>
                <a:avLst/>
                <a:gdLst>
                  <a:gd name="connsiteX0" fmla="*/ 73152 w 73152"/>
                  <a:gd name="connsiteY0" fmla="*/ 36576 h 36576"/>
                  <a:gd name="connsiteX1" fmla="*/ 0 w 73152"/>
                  <a:gd name="connsiteY1" fmla="*/ 0 h 3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152" h="36576">
                    <a:moveTo>
                      <a:pt x="73152" y="36576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1993392" y="2761488"/>
                <a:ext cx="60960" cy="109728"/>
              </a:xfrm>
              <a:custGeom>
                <a:avLst/>
                <a:gdLst>
                  <a:gd name="connsiteX0" fmla="*/ 60960 w 60960"/>
                  <a:gd name="connsiteY0" fmla="*/ 109728 h 109728"/>
                  <a:gd name="connsiteX1" fmla="*/ 30480 w 60960"/>
                  <a:gd name="connsiteY1" fmla="*/ 48768 h 109728"/>
                  <a:gd name="connsiteX2" fmla="*/ 0 w 60960"/>
                  <a:gd name="connsiteY2" fmla="*/ 0 h 10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960" h="109728">
                    <a:moveTo>
                      <a:pt x="60960" y="109728"/>
                    </a:moveTo>
                    <a:cubicBezTo>
                      <a:pt x="50800" y="88392"/>
                      <a:pt x="40640" y="67056"/>
                      <a:pt x="30480" y="48768"/>
                    </a:cubicBezTo>
                    <a:cubicBezTo>
                      <a:pt x="20320" y="30480"/>
                      <a:pt x="10160" y="15240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0" name="图片 69"/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b="24160"/>
          <a:stretch>
            <a:fillRect/>
          </a:stretch>
        </p:blipFill>
        <p:spPr>
          <a:xfrm>
            <a:off x="10405892" y="478539"/>
            <a:ext cx="2273947" cy="58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459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雪地里的建筑&#10;&#10;描述已自动生成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9237" t="513" r="6426" b="1514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-1" fmla="*/ 0 w 12192000"/>
              <a:gd name="connsiteY0-2" fmla="*/ 0 h 6858000"/>
              <a:gd name="connsiteX1-3" fmla="*/ 0 w 12192000"/>
              <a:gd name="connsiteY1-4" fmla="*/ 0 h 6858000"/>
              <a:gd name="connsiteX2-5" fmla="*/ 12192000 w 12192000"/>
              <a:gd name="connsiteY2-6" fmla="*/ 0 h 6858000"/>
              <a:gd name="connsiteX3-7" fmla="*/ 12192000 w 12192000"/>
              <a:gd name="connsiteY3-8" fmla="*/ 6858000 h 6858000"/>
              <a:gd name="connsiteX4-9" fmla="*/ 0 w 12192000"/>
              <a:gd name="connsiteY4-10" fmla="*/ 6858000 h 6858000"/>
              <a:gd name="connsiteX5" fmla="*/ 0 w 12192000"/>
              <a:gd name="connsiteY5" fmla="*/ 0 h 6858000"/>
              <a:gd name="connsiteX0-11" fmla="*/ 0 w 12192000"/>
              <a:gd name="connsiteY0-12" fmla="*/ 0 h 6858000"/>
              <a:gd name="connsiteX1-13" fmla="*/ 12192000 w 12192000"/>
              <a:gd name="connsiteY1-14" fmla="*/ 0 h 6858000"/>
              <a:gd name="connsiteX2-15" fmla="*/ 12192000 w 12192000"/>
              <a:gd name="connsiteY2-16" fmla="*/ 6858000 h 6858000"/>
              <a:gd name="connsiteX3-17" fmla="*/ 0 w 12192000"/>
              <a:gd name="connsiteY3-18" fmla="*/ 6858000 h 6858000"/>
              <a:gd name="connsiteX4-19" fmla="*/ 0 w 12192000"/>
              <a:gd name="connsiteY4-2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4781" y="-4865232"/>
            <a:ext cx="8782438" cy="87743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5696170" y="5996811"/>
            <a:ext cx="799661" cy="197778"/>
            <a:chOff x="5546305" y="5996811"/>
            <a:chExt cx="799661" cy="197778"/>
          </a:xfrm>
        </p:grpSpPr>
        <p:sp>
          <p:nvSpPr>
            <p:cNvPr id="6" name="iconfont-1096-617929"/>
            <p:cNvSpPr>
              <a:spLocks noChangeAspect="1"/>
            </p:cNvSpPr>
            <p:nvPr userDrawn="1"/>
          </p:nvSpPr>
          <p:spPr bwMode="auto">
            <a:xfrm>
              <a:off x="5851254" y="6010657"/>
              <a:ext cx="184649" cy="183932"/>
            </a:xfrm>
            <a:custGeom>
              <a:avLst/>
              <a:gdLst>
                <a:gd name="T0" fmla="*/ 11209 w 11256"/>
                <a:gd name="T1" fmla="*/ 4253 h 11213"/>
                <a:gd name="T2" fmla="*/ 10891 w 11256"/>
                <a:gd name="T3" fmla="*/ 3984 h 11213"/>
                <a:gd name="T4" fmla="*/ 7510 w 11256"/>
                <a:gd name="T5" fmla="*/ 3462 h 11213"/>
                <a:gd name="T6" fmla="*/ 6001 w 11256"/>
                <a:gd name="T7" fmla="*/ 230 h 11213"/>
                <a:gd name="T8" fmla="*/ 5640 w 11256"/>
                <a:gd name="T9" fmla="*/ 0 h 11213"/>
                <a:gd name="T10" fmla="*/ 5640 w 11256"/>
                <a:gd name="T11" fmla="*/ 0 h 11213"/>
                <a:gd name="T12" fmla="*/ 5279 w 11256"/>
                <a:gd name="T13" fmla="*/ 230 h 11213"/>
                <a:gd name="T14" fmla="*/ 3756 w 11256"/>
                <a:gd name="T15" fmla="*/ 3455 h 11213"/>
                <a:gd name="T16" fmla="*/ 370 w 11256"/>
                <a:gd name="T17" fmla="*/ 3965 h 11213"/>
                <a:gd name="T18" fmla="*/ 49 w 11256"/>
                <a:gd name="T19" fmla="*/ 4231 h 11213"/>
                <a:gd name="T20" fmla="*/ 142 w 11256"/>
                <a:gd name="T21" fmla="*/ 4638 h 11213"/>
                <a:gd name="T22" fmla="*/ 2597 w 11256"/>
                <a:gd name="T23" fmla="*/ 7164 h 11213"/>
                <a:gd name="T24" fmla="*/ 2010 w 11256"/>
                <a:gd name="T25" fmla="*/ 10725 h 11213"/>
                <a:gd name="T26" fmla="*/ 2174 w 11256"/>
                <a:gd name="T27" fmla="*/ 11116 h 11213"/>
                <a:gd name="T28" fmla="*/ 2597 w 11256"/>
                <a:gd name="T29" fmla="*/ 11140 h 11213"/>
                <a:gd name="T30" fmla="*/ 5620 w 11256"/>
                <a:gd name="T31" fmla="*/ 9478 h 11213"/>
                <a:gd name="T32" fmla="*/ 8637 w 11256"/>
                <a:gd name="T33" fmla="*/ 11151 h 11213"/>
                <a:gd name="T34" fmla="*/ 8831 w 11256"/>
                <a:gd name="T35" fmla="*/ 11200 h 11213"/>
                <a:gd name="T36" fmla="*/ 8839 w 11256"/>
                <a:gd name="T37" fmla="*/ 11200 h 11213"/>
                <a:gd name="T38" fmla="*/ 9239 w 11256"/>
                <a:gd name="T39" fmla="*/ 10800 h 11213"/>
                <a:gd name="T40" fmla="*/ 9213 w 11256"/>
                <a:gd name="T41" fmla="*/ 10658 h 11213"/>
                <a:gd name="T42" fmla="*/ 8652 w 11256"/>
                <a:gd name="T43" fmla="*/ 7175 h 11213"/>
                <a:gd name="T44" fmla="*/ 11114 w 11256"/>
                <a:gd name="T45" fmla="*/ 4659 h 11213"/>
                <a:gd name="T46" fmla="*/ 11209 w 11256"/>
                <a:gd name="T47" fmla="*/ 4253 h 1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56" h="11213">
                  <a:moveTo>
                    <a:pt x="11209" y="4253"/>
                  </a:moveTo>
                  <a:cubicBezTo>
                    <a:pt x="11161" y="4111"/>
                    <a:pt x="11039" y="4008"/>
                    <a:pt x="10891" y="3984"/>
                  </a:cubicBezTo>
                  <a:lnTo>
                    <a:pt x="7510" y="3462"/>
                  </a:lnTo>
                  <a:lnTo>
                    <a:pt x="6001" y="230"/>
                  </a:lnTo>
                  <a:cubicBezTo>
                    <a:pt x="5934" y="90"/>
                    <a:pt x="5795" y="0"/>
                    <a:pt x="5640" y="0"/>
                  </a:cubicBezTo>
                  <a:lnTo>
                    <a:pt x="5640" y="0"/>
                  </a:lnTo>
                  <a:cubicBezTo>
                    <a:pt x="5485" y="0"/>
                    <a:pt x="5345" y="88"/>
                    <a:pt x="5279" y="230"/>
                  </a:cubicBezTo>
                  <a:lnTo>
                    <a:pt x="3756" y="3455"/>
                  </a:lnTo>
                  <a:lnTo>
                    <a:pt x="370" y="3965"/>
                  </a:lnTo>
                  <a:cubicBezTo>
                    <a:pt x="221" y="3986"/>
                    <a:pt x="99" y="4090"/>
                    <a:pt x="49" y="4231"/>
                  </a:cubicBezTo>
                  <a:cubicBezTo>
                    <a:pt x="0" y="4373"/>
                    <a:pt x="36" y="4530"/>
                    <a:pt x="142" y="4638"/>
                  </a:cubicBezTo>
                  <a:lnTo>
                    <a:pt x="2597" y="7164"/>
                  </a:lnTo>
                  <a:lnTo>
                    <a:pt x="2010" y="10725"/>
                  </a:lnTo>
                  <a:cubicBezTo>
                    <a:pt x="1984" y="10875"/>
                    <a:pt x="2049" y="11028"/>
                    <a:pt x="2174" y="11116"/>
                  </a:cubicBezTo>
                  <a:cubicBezTo>
                    <a:pt x="2298" y="11204"/>
                    <a:pt x="2464" y="11213"/>
                    <a:pt x="2597" y="11140"/>
                  </a:cubicBezTo>
                  <a:lnTo>
                    <a:pt x="5620" y="9478"/>
                  </a:lnTo>
                  <a:lnTo>
                    <a:pt x="8637" y="11151"/>
                  </a:lnTo>
                  <a:cubicBezTo>
                    <a:pt x="8697" y="11183"/>
                    <a:pt x="8764" y="11200"/>
                    <a:pt x="8831" y="11200"/>
                  </a:cubicBezTo>
                  <a:lnTo>
                    <a:pt x="8839" y="11200"/>
                  </a:lnTo>
                  <a:cubicBezTo>
                    <a:pt x="9061" y="11200"/>
                    <a:pt x="9239" y="11022"/>
                    <a:pt x="9239" y="10800"/>
                  </a:cubicBezTo>
                  <a:cubicBezTo>
                    <a:pt x="9239" y="10751"/>
                    <a:pt x="9231" y="10703"/>
                    <a:pt x="9213" y="10658"/>
                  </a:cubicBezTo>
                  <a:lnTo>
                    <a:pt x="8652" y="7175"/>
                  </a:lnTo>
                  <a:lnTo>
                    <a:pt x="11114" y="4659"/>
                  </a:lnTo>
                  <a:cubicBezTo>
                    <a:pt x="11219" y="4552"/>
                    <a:pt x="11256" y="4395"/>
                    <a:pt x="11209" y="4253"/>
                  </a:cubicBezTo>
                  <a:close/>
                </a:path>
              </a:pathLst>
            </a:custGeom>
            <a:gradFill>
              <a:gsLst>
                <a:gs pos="0">
                  <a:srgbClr val="FFC000">
                    <a:lumMod val="80000"/>
                    <a:lumOff val="20000"/>
                  </a:srgbClr>
                </a:gs>
                <a:gs pos="100000">
                  <a:srgbClr val="FFC000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</p:sp>
        <p:sp>
          <p:nvSpPr>
            <p:cNvPr id="7" name="iconfont-1096-617929"/>
            <p:cNvSpPr>
              <a:spLocks noChangeAspect="1"/>
            </p:cNvSpPr>
            <p:nvPr userDrawn="1"/>
          </p:nvSpPr>
          <p:spPr bwMode="auto">
            <a:xfrm>
              <a:off x="6192729" y="5996811"/>
              <a:ext cx="153237" cy="152642"/>
            </a:xfrm>
            <a:custGeom>
              <a:avLst/>
              <a:gdLst>
                <a:gd name="T0" fmla="*/ 11209 w 11256"/>
                <a:gd name="T1" fmla="*/ 4253 h 11213"/>
                <a:gd name="T2" fmla="*/ 10891 w 11256"/>
                <a:gd name="T3" fmla="*/ 3984 h 11213"/>
                <a:gd name="T4" fmla="*/ 7510 w 11256"/>
                <a:gd name="T5" fmla="*/ 3462 h 11213"/>
                <a:gd name="T6" fmla="*/ 6001 w 11256"/>
                <a:gd name="T7" fmla="*/ 230 h 11213"/>
                <a:gd name="T8" fmla="*/ 5640 w 11256"/>
                <a:gd name="T9" fmla="*/ 0 h 11213"/>
                <a:gd name="T10" fmla="*/ 5640 w 11256"/>
                <a:gd name="T11" fmla="*/ 0 h 11213"/>
                <a:gd name="T12" fmla="*/ 5279 w 11256"/>
                <a:gd name="T13" fmla="*/ 230 h 11213"/>
                <a:gd name="T14" fmla="*/ 3756 w 11256"/>
                <a:gd name="T15" fmla="*/ 3455 h 11213"/>
                <a:gd name="T16" fmla="*/ 370 w 11256"/>
                <a:gd name="T17" fmla="*/ 3965 h 11213"/>
                <a:gd name="T18" fmla="*/ 49 w 11256"/>
                <a:gd name="T19" fmla="*/ 4231 h 11213"/>
                <a:gd name="T20" fmla="*/ 142 w 11256"/>
                <a:gd name="T21" fmla="*/ 4638 h 11213"/>
                <a:gd name="T22" fmla="*/ 2597 w 11256"/>
                <a:gd name="T23" fmla="*/ 7164 h 11213"/>
                <a:gd name="T24" fmla="*/ 2010 w 11256"/>
                <a:gd name="T25" fmla="*/ 10725 h 11213"/>
                <a:gd name="T26" fmla="*/ 2174 w 11256"/>
                <a:gd name="T27" fmla="*/ 11116 h 11213"/>
                <a:gd name="T28" fmla="*/ 2597 w 11256"/>
                <a:gd name="T29" fmla="*/ 11140 h 11213"/>
                <a:gd name="T30" fmla="*/ 5620 w 11256"/>
                <a:gd name="T31" fmla="*/ 9478 h 11213"/>
                <a:gd name="T32" fmla="*/ 8637 w 11256"/>
                <a:gd name="T33" fmla="*/ 11151 h 11213"/>
                <a:gd name="T34" fmla="*/ 8831 w 11256"/>
                <a:gd name="T35" fmla="*/ 11200 h 11213"/>
                <a:gd name="T36" fmla="*/ 8839 w 11256"/>
                <a:gd name="T37" fmla="*/ 11200 h 11213"/>
                <a:gd name="T38" fmla="*/ 9239 w 11256"/>
                <a:gd name="T39" fmla="*/ 10800 h 11213"/>
                <a:gd name="T40" fmla="*/ 9213 w 11256"/>
                <a:gd name="T41" fmla="*/ 10658 h 11213"/>
                <a:gd name="T42" fmla="*/ 8652 w 11256"/>
                <a:gd name="T43" fmla="*/ 7175 h 11213"/>
                <a:gd name="T44" fmla="*/ 11114 w 11256"/>
                <a:gd name="T45" fmla="*/ 4659 h 11213"/>
                <a:gd name="T46" fmla="*/ 11209 w 11256"/>
                <a:gd name="T47" fmla="*/ 4253 h 1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56" h="11213">
                  <a:moveTo>
                    <a:pt x="11209" y="4253"/>
                  </a:moveTo>
                  <a:cubicBezTo>
                    <a:pt x="11161" y="4111"/>
                    <a:pt x="11039" y="4008"/>
                    <a:pt x="10891" y="3984"/>
                  </a:cubicBezTo>
                  <a:lnTo>
                    <a:pt x="7510" y="3462"/>
                  </a:lnTo>
                  <a:lnTo>
                    <a:pt x="6001" y="230"/>
                  </a:lnTo>
                  <a:cubicBezTo>
                    <a:pt x="5934" y="90"/>
                    <a:pt x="5795" y="0"/>
                    <a:pt x="5640" y="0"/>
                  </a:cubicBezTo>
                  <a:lnTo>
                    <a:pt x="5640" y="0"/>
                  </a:lnTo>
                  <a:cubicBezTo>
                    <a:pt x="5485" y="0"/>
                    <a:pt x="5345" y="88"/>
                    <a:pt x="5279" y="230"/>
                  </a:cubicBezTo>
                  <a:lnTo>
                    <a:pt x="3756" y="3455"/>
                  </a:lnTo>
                  <a:lnTo>
                    <a:pt x="370" y="3965"/>
                  </a:lnTo>
                  <a:cubicBezTo>
                    <a:pt x="221" y="3986"/>
                    <a:pt x="99" y="4090"/>
                    <a:pt x="49" y="4231"/>
                  </a:cubicBezTo>
                  <a:cubicBezTo>
                    <a:pt x="0" y="4373"/>
                    <a:pt x="36" y="4530"/>
                    <a:pt x="142" y="4638"/>
                  </a:cubicBezTo>
                  <a:lnTo>
                    <a:pt x="2597" y="7164"/>
                  </a:lnTo>
                  <a:lnTo>
                    <a:pt x="2010" y="10725"/>
                  </a:lnTo>
                  <a:cubicBezTo>
                    <a:pt x="1984" y="10875"/>
                    <a:pt x="2049" y="11028"/>
                    <a:pt x="2174" y="11116"/>
                  </a:cubicBezTo>
                  <a:cubicBezTo>
                    <a:pt x="2298" y="11204"/>
                    <a:pt x="2464" y="11213"/>
                    <a:pt x="2597" y="11140"/>
                  </a:cubicBezTo>
                  <a:lnTo>
                    <a:pt x="5620" y="9478"/>
                  </a:lnTo>
                  <a:lnTo>
                    <a:pt x="8637" y="11151"/>
                  </a:lnTo>
                  <a:cubicBezTo>
                    <a:pt x="8697" y="11183"/>
                    <a:pt x="8764" y="11200"/>
                    <a:pt x="8831" y="11200"/>
                  </a:cubicBezTo>
                  <a:lnTo>
                    <a:pt x="8839" y="11200"/>
                  </a:lnTo>
                  <a:cubicBezTo>
                    <a:pt x="9061" y="11200"/>
                    <a:pt x="9239" y="11022"/>
                    <a:pt x="9239" y="10800"/>
                  </a:cubicBezTo>
                  <a:cubicBezTo>
                    <a:pt x="9239" y="10751"/>
                    <a:pt x="9231" y="10703"/>
                    <a:pt x="9213" y="10658"/>
                  </a:cubicBezTo>
                  <a:lnTo>
                    <a:pt x="8652" y="7175"/>
                  </a:lnTo>
                  <a:lnTo>
                    <a:pt x="11114" y="4659"/>
                  </a:lnTo>
                  <a:cubicBezTo>
                    <a:pt x="11219" y="4552"/>
                    <a:pt x="11256" y="4395"/>
                    <a:pt x="11209" y="4253"/>
                  </a:cubicBezTo>
                  <a:close/>
                </a:path>
              </a:pathLst>
            </a:custGeom>
            <a:gradFill>
              <a:gsLst>
                <a:gs pos="0">
                  <a:srgbClr val="FFC000">
                    <a:lumMod val="80000"/>
                    <a:lumOff val="20000"/>
                  </a:srgbClr>
                </a:gs>
                <a:gs pos="100000">
                  <a:srgbClr val="FFC000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</p:sp>
        <p:sp>
          <p:nvSpPr>
            <p:cNvPr id="8" name="iconfont-1096-617929"/>
            <p:cNvSpPr>
              <a:spLocks noChangeAspect="1"/>
            </p:cNvSpPr>
            <p:nvPr userDrawn="1"/>
          </p:nvSpPr>
          <p:spPr bwMode="auto">
            <a:xfrm>
              <a:off x="5546305" y="5996811"/>
              <a:ext cx="153237" cy="152642"/>
            </a:xfrm>
            <a:custGeom>
              <a:avLst/>
              <a:gdLst>
                <a:gd name="T0" fmla="*/ 11209 w 11256"/>
                <a:gd name="T1" fmla="*/ 4253 h 11213"/>
                <a:gd name="T2" fmla="*/ 10891 w 11256"/>
                <a:gd name="T3" fmla="*/ 3984 h 11213"/>
                <a:gd name="T4" fmla="*/ 7510 w 11256"/>
                <a:gd name="T5" fmla="*/ 3462 h 11213"/>
                <a:gd name="T6" fmla="*/ 6001 w 11256"/>
                <a:gd name="T7" fmla="*/ 230 h 11213"/>
                <a:gd name="T8" fmla="*/ 5640 w 11256"/>
                <a:gd name="T9" fmla="*/ 0 h 11213"/>
                <a:gd name="T10" fmla="*/ 5640 w 11256"/>
                <a:gd name="T11" fmla="*/ 0 h 11213"/>
                <a:gd name="T12" fmla="*/ 5279 w 11256"/>
                <a:gd name="T13" fmla="*/ 230 h 11213"/>
                <a:gd name="T14" fmla="*/ 3756 w 11256"/>
                <a:gd name="T15" fmla="*/ 3455 h 11213"/>
                <a:gd name="T16" fmla="*/ 370 w 11256"/>
                <a:gd name="T17" fmla="*/ 3965 h 11213"/>
                <a:gd name="T18" fmla="*/ 49 w 11256"/>
                <a:gd name="T19" fmla="*/ 4231 h 11213"/>
                <a:gd name="T20" fmla="*/ 142 w 11256"/>
                <a:gd name="T21" fmla="*/ 4638 h 11213"/>
                <a:gd name="T22" fmla="*/ 2597 w 11256"/>
                <a:gd name="T23" fmla="*/ 7164 h 11213"/>
                <a:gd name="T24" fmla="*/ 2010 w 11256"/>
                <a:gd name="T25" fmla="*/ 10725 h 11213"/>
                <a:gd name="T26" fmla="*/ 2174 w 11256"/>
                <a:gd name="T27" fmla="*/ 11116 h 11213"/>
                <a:gd name="T28" fmla="*/ 2597 w 11256"/>
                <a:gd name="T29" fmla="*/ 11140 h 11213"/>
                <a:gd name="T30" fmla="*/ 5620 w 11256"/>
                <a:gd name="T31" fmla="*/ 9478 h 11213"/>
                <a:gd name="T32" fmla="*/ 8637 w 11256"/>
                <a:gd name="T33" fmla="*/ 11151 h 11213"/>
                <a:gd name="T34" fmla="*/ 8831 w 11256"/>
                <a:gd name="T35" fmla="*/ 11200 h 11213"/>
                <a:gd name="T36" fmla="*/ 8839 w 11256"/>
                <a:gd name="T37" fmla="*/ 11200 h 11213"/>
                <a:gd name="T38" fmla="*/ 9239 w 11256"/>
                <a:gd name="T39" fmla="*/ 10800 h 11213"/>
                <a:gd name="T40" fmla="*/ 9213 w 11256"/>
                <a:gd name="T41" fmla="*/ 10658 h 11213"/>
                <a:gd name="T42" fmla="*/ 8652 w 11256"/>
                <a:gd name="T43" fmla="*/ 7175 h 11213"/>
                <a:gd name="T44" fmla="*/ 11114 w 11256"/>
                <a:gd name="T45" fmla="*/ 4659 h 11213"/>
                <a:gd name="T46" fmla="*/ 11209 w 11256"/>
                <a:gd name="T47" fmla="*/ 4253 h 1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56" h="11213">
                  <a:moveTo>
                    <a:pt x="11209" y="4253"/>
                  </a:moveTo>
                  <a:cubicBezTo>
                    <a:pt x="11161" y="4111"/>
                    <a:pt x="11039" y="4008"/>
                    <a:pt x="10891" y="3984"/>
                  </a:cubicBezTo>
                  <a:lnTo>
                    <a:pt x="7510" y="3462"/>
                  </a:lnTo>
                  <a:lnTo>
                    <a:pt x="6001" y="230"/>
                  </a:lnTo>
                  <a:cubicBezTo>
                    <a:pt x="5934" y="90"/>
                    <a:pt x="5795" y="0"/>
                    <a:pt x="5640" y="0"/>
                  </a:cubicBezTo>
                  <a:lnTo>
                    <a:pt x="5640" y="0"/>
                  </a:lnTo>
                  <a:cubicBezTo>
                    <a:pt x="5485" y="0"/>
                    <a:pt x="5345" y="88"/>
                    <a:pt x="5279" y="230"/>
                  </a:cubicBezTo>
                  <a:lnTo>
                    <a:pt x="3756" y="3455"/>
                  </a:lnTo>
                  <a:lnTo>
                    <a:pt x="370" y="3965"/>
                  </a:lnTo>
                  <a:cubicBezTo>
                    <a:pt x="221" y="3986"/>
                    <a:pt x="99" y="4090"/>
                    <a:pt x="49" y="4231"/>
                  </a:cubicBezTo>
                  <a:cubicBezTo>
                    <a:pt x="0" y="4373"/>
                    <a:pt x="36" y="4530"/>
                    <a:pt x="142" y="4638"/>
                  </a:cubicBezTo>
                  <a:lnTo>
                    <a:pt x="2597" y="7164"/>
                  </a:lnTo>
                  <a:lnTo>
                    <a:pt x="2010" y="10725"/>
                  </a:lnTo>
                  <a:cubicBezTo>
                    <a:pt x="1984" y="10875"/>
                    <a:pt x="2049" y="11028"/>
                    <a:pt x="2174" y="11116"/>
                  </a:cubicBezTo>
                  <a:cubicBezTo>
                    <a:pt x="2298" y="11204"/>
                    <a:pt x="2464" y="11213"/>
                    <a:pt x="2597" y="11140"/>
                  </a:cubicBezTo>
                  <a:lnTo>
                    <a:pt x="5620" y="9478"/>
                  </a:lnTo>
                  <a:lnTo>
                    <a:pt x="8637" y="11151"/>
                  </a:lnTo>
                  <a:cubicBezTo>
                    <a:pt x="8697" y="11183"/>
                    <a:pt x="8764" y="11200"/>
                    <a:pt x="8831" y="11200"/>
                  </a:cubicBezTo>
                  <a:lnTo>
                    <a:pt x="8839" y="11200"/>
                  </a:lnTo>
                  <a:cubicBezTo>
                    <a:pt x="9061" y="11200"/>
                    <a:pt x="9239" y="11022"/>
                    <a:pt x="9239" y="10800"/>
                  </a:cubicBezTo>
                  <a:cubicBezTo>
                    <a:pt x="9239" y="10751"/>
                    <a:pt x="9231" y="10703"/>
                    <a:pt x="9213" y="10658"/>
                  </a:cubicBezTo>
                  <a:lnTo>
                    <a:pt x="8652" y="7175"/>
                  </a:lnTo>
                  <a:lnTo>
                    <a:pt x="11114" y="4659"/>
                  </a:lnTo>
                  <a:cubicBezTo>
                    <a:pt x="11219" y="4552"/>
                    <a:pt x="11256" y="4395"/>
                    <a:pt x="11209" y="4253"/>
                  </a:cubicBezTo>
                  <a:close/>
                </a:path>
              </a:pathLst>
            </a:custGeom>
            <a:gradFill>
              <a:gsLst>
                <a:gs pos="0">
                  <a:srgbClr val="FFC000">
                    <a:lumMod val="80000"/>
                    <a:lumOff val="20000"/>
                  </a:srgbClr>
                </a:gs>
                <a:gs pos="100000">
                  <a:srgbClr val="FFC000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</p:sp>
      </p:grpSp>
      <p:sp>
        <p:nvSpPr>
          <p:cNvPr id="9" name="图形 11"/>
          <p:cNvSpPr/>
          <p:nvPr userDrawn="1"/>
        </p:nvSpPr>
        <p:spPr>
          <a:xfrm rot="370944" flipH="1">
            <a:off x="10272427" y="4290830"/>
            <a:ext cx="773464" cy="1814385"/>
          </a:xfrm>
          <a:custGeom>
            <a:avLst/>
            <a:gdLst>
              <a:gd name="connsiteX0" fmla="*/ 173887 w 773464"/>
              <a:gd name="connsiteY0" fmla="*/ 178401 h 1814385"/>
              <a:gd name="connsiteX1" fmla="*/ 187179 w 773464"/>
              <a:gd name="connsiteY1" fmla="*/ 205788 h 1814385"/>
              <a:gd name="connsiteX2" fmla="*/ 205959 w 773464"/>
              <a:gd name="connsiteY2" fmla="*/ 268070 h 1814385"/>
              <a:gd name="connsiteX3" fmla="*/ 208263 w 773464"/>
              <a:gd name="connsiteY3" fmla="*/ 285475 h 1814385"/>
              <a:gd name="connsiteX4" fmla="*/ 210096 w 773464"/>
              <a:gd name="connsiteY4" fmla="*/ 339157 h 1814385"/>
              <a:gd name="connsiteX5" fmla="*/ 237125 w 773464"/>
              <a:gd name="connsiteY5" fmla="*/ 261274 h 1814385"/>
              <a:gd name="connsiteX6" fmla="*/ 246340 w 773464"/>
              <a:gd name="connsiteY6" fmla="*/ 236814 h 1814385"/>
              <a:gd name="connsiteX7" fmla="*/ 245847 w 773464"/>
              <a:gd name="connsiteY7" fmla="*/ 229169 h 1814385"/>
              <a:gd name="connsiteX8" fmla="*/ 251267 w 773464"/>
              <a:gd name="connsiteY8" fmla="*/ 165123 h 1814385"/>
              <a:gd name="connsiteX9" fmla="*/ 262046 w 773464"/>
              <a:gd name="connsiteY9" fmla="*/ 128282 h 1814385"/>
              <a:gd name="connsiteX10" fmla="*/ 276941 w 773464"/>
              <a:gd name="connsiteY10" fmla="*/ 95595 h 1814385"/>
              <a:gd name="connsiteX11" fmla="*/ 317522 w 773464"/>
              <a:gd name="connsiteY11" fmla="*/ 41866 h 1814385"/>
              <a:gd name="connsiteX12" fmla="*/ 367075 w 773464"/>
              <a:gd name="connsiteY12" fmla="*/ 0 h 1814385"/>
              <a:gd name="connsiteX13" fmla="*/ 358340 w 773464"/>
              <a:gd name="connsiteY13" fmla="*/ 63486 h 1814385"/>
              <a:gd name="connsiteX14" fmla="*/ 339940 w 773464"/>
              <a:gd name="connsiteY14" fmla="*/ 126130 h 1814385"/>
              <a:gd name="connsiteX15" fmla="*/ 325169 w 773464"/>
              <a:gd name="connsiteY15" fmla="*/ 157282 h 1814385"/>
              <a:gd name="connsiteX16" fmla="*/ 305146 w 773464"/>
              <a:gd name="connsiteY16" fmla="*/ 188446 h 1814385"/>
              <a:gd name="connsiteX17" fmla="*/ 279730 w 773464"/>
              <a:gd name="connsiteY17" fmla="*/ 220305 h 1814385"/>
              <a:gd name="connsiteX18" fmla="*/ 264355 w 773464"/>
              <a:gd name="connsiteY18" fmla="*/ 236386 h 1814385"/>
              <a:gd name="connsiteX19" fmla="*/ 259188 w 773464"/>
              <a:gd name="connsiteY19" fmla="*/ 241524 h 1814385"/>
              <a:gd name="connsiteX20" fmla="*/ 250236 w 773464"/>
              <a:gd name="connsiteY20" fmla="*/ 265968 h 1814385"/>
              <a:gd name="connsiteX21" fmla="*/ 224008 w 773464"/>
              <a:gd name="connsiteY21" fmla="*/ 343635 h 1814385"/>
              <a:gd name="connsiteX22" fmla="*/ 256854 w 773464"/>
              <a:gd name="connsiteY22" fmla="*/ 302277 h 1814385"/>
              <a:gd name="connsiteX23" fmla="*/ 323299 w 773464"/>
              <a:gd name="connsiteY23" fmla="*/ 258995 h 1814385"/>
              <a:gd name="connsiteX24" fmla="*/ 351529 w 773464"/>
              <a:gd name="connsiteY24" fmla="*/ 250251 h 1814385"/>
              <a:gd name="connsiteX25" fmla="*/ 408410 w 773464"/>
              <a:gd name="connsiteY25" fmla="*/ 242143 h 1814385"/>
              <a:gd name="connsiteX26" fmla="*/ 392146 w 773464"/>
              <a:gd name="connsiteY26" fmla="*/ 265918 h 1814385"/>
              <a:gd name="connsiteX27" fmla="*/ 374369 w 773464"/>
              <a:gd name="connsiteY27" fmla="*/ 288650 h 1814385"/>
              <a:gd name="connsiteX28" fmla="*/ 332151 w 773464"/>
              <a:gd name="connsiteY28" fmla="*/ 330267 h 1814385"/>
              <a:gd name="connsiteX29" fmla="*/ 276291 w 773464"/>
              <a:gd name="connsiteY29" fmla="*/ 364007 h 1814385"/>
              <a:gd name="connsiteX30" fmla="*/ 241499 w 773464"/>
              <a:gd name="connsiteY30" fmla="*/ 377084 h 1814385"/>
              <a:gd name="connsiteX31" fmla="*/ 212019 w 773464"/>
              <a:gd name="connsiteY31" fmla="*/ 384769 h 1814385"/>
              <a:gd name="connsiteX32" fmla="*/ 176309 w 773464"/>
              <a:gd name="connsiteY32" fmla="*/ 542751 h 1814385"/>
              <a:gd name="connsiteX33" fmla="*/ 212948 w 773464"/>
              <a:gd name="connsiteY33" fmla="*/ 488522 h 1814385"/>
              <a:gd name="connsiteX34" fmla="*/ 236901 w 773464"/>
              <a:gd name="connsiteY34" fmla="*/ 466817 h 1814385"/>
              <a:gd name="connsiteX35" fmla="*/ 288695 w 773464"/>
              <a:gd name="connsiteY35" fmla="*/ 437921 h 1814385"/>
              <a:gd name="connsiteX36" fmla="*/ 344480 w 773464"/>
              <a:gd name="connsiteY36" fmla="*/ 422919 h 1814385"/>
              <a:gd name="connsiteX37" fmla="*/ 331008 w 773464"/>
              <a:gd name="connsiteY37" fmla="*/ 448306 h 1814385"/>
              <a:gd name="connsiteX38" fmla="*/ 316647 w 773464"/>
              <a:gd name="connsiteY38" fmla="*/ 473179 h 1814385"/>
              <a:gd name="connsiteX39" fmla="*/ 299692 w 773464"/>
              <a:gd name="connsiteY39" fmla="*/ 496978 h 1814385"/>
              <a:gd name="connsiteX40" fmla="*/ 280215 w 773464"/>
              <a:gd name="connsiteY40" fmla="*/ 519575 h 1814385"/>
              <a:gd name="connsiteX41" fmla="*/ 243398 w 773464"/>
              <a:gd name="connsiteY41" fmla="*/ 550520 h 1814385"/>
              <a:gd name="connsiteX42" fmla="*/ 229169 w 773464"/>
              <a:gd name="connsiteY42" fmla="*/ 560071 h 1814385"/>
              <a:gd name="connsiteX43" fmla="*/ 169025 w 773464"/>
              <a:gd name="connsiteY43" fmla="*/ 588631 h 1814385"/>
              <a:gd name="connsiteX44" fmla="*/ 155838 w 773464"/>
              <a:gd name="connsiteY44" fmla="*/ 729582 h 1814385"/>
              <a:gd name="connsiteX45" fmla="*/ 155363 w 773464"/>
              <a:gd name="connsiteY45" fmla="*/ 748428 h 1814385"/>
              <a:gd name="connsiteX46" fmla="*/ 165387 w 773464"/>
              <a:gd name="connsiteY46" fmla="*/ 721981 h 1814385"/>
              <a:gd name="connsiteX47" fmla="*/ 203493 w 773464"/>
              <a:gd name="connsiteY47" fmla="*/ 666823 h 1814385"/>
              <a:gd name="connsiteX48" fmla="*/ 251445 w 773464"/>
              <a:gd name="connsiteY48" fmla="*/ 631393 h 1814385"/>
              <a:gd name="connsiteX49" fmla="*/ 304245 w 773464"/>
              <a:gd name="connsiteY49" fmla="*/ 609254 h 1814385"/>
              <a:gd name="connsiteX50" fmla="*/ 294729 w 773464"/>
              <a:gd name="connsiteY50" fmla="*/ 635994 h 1814385"/>
              <a:gd name="connsiteX51" fmla="*/ 283560 w 773464"/>
              <a:gd name="connsiteY51" fmla="*/ 662372 h 1814385"/>
              <a:gd name="connsiteX52" fmla="*/ 277041 w 773464"/>
              <a:gd name="connsiteY52" fmla="*/ 675275 h 1814385"/>
              <a:gd name="connsiteX53" fmla="*/ 253972 w 773464"/>
              <a:gd name="connsiteY53" fmla="*/ 712888 h 1814385"/>
              <a:gd name="connsiteX54" fmla="*/ 178961 w 773464"/>
              <a:gd name="connsiteY54" fmla="*/ 781850 h 1814385"/>
              <a:gd name="connsiteX55" fmla="*/ 154713 w 773464"/>
              <a:gd name="connsiteY55" fmla="*/ 796446 h 1814385"/>
              <a:gd name="connsiteX56" fmla="*/ 154880 w 773464"/>
              <a:gd name="connsiteY56" fmla="*/ 807880 h 1814385"/>
              <a:gd name="connsiteX57" fmla="*/ 155766 w 773464"/>
              <a:gd name="connsiteY57" fmla="*/ 847817 h 1814385"/>
              <a:gd name="connsiteX58" fmla="*/ 158394 w 773464"/>
              <a:gd name="connsiteY58" fmla="*/ 888252 h 1814385"/>
              <a:gd name="connsiteX59" fmla="*/ 159867 w 773464"/>
              <a:gd name="connsiteY59" fmla="*/ 908561 h 1814385"/>
              <a:gd name="connsiteX60" fmla="*/ 162194 w 773464"/>
              <a:gd name="connsiteY60" fmla="*/ 928856 h 1814385"/>
              <a:gd name="connsiteX61" fmla="*/ 164976 w 773464"/>
              <a:gd name="connsiteY61" fmla="*/ 953051 h 1814385"/>
              <a:gd name="connsiteX62" fmla="*/ 176273 w 773464"/>
              <a:gd name="connsiteY62" fmla="*/ 911942 h 1814385"/>
              <a:gd name="connsiteX63" fmla="*/ 179444 w 773464"/>
              <a:gd name="connsiteY63" fmla="*/ 903959 h 1814385"/>
              <a:gd name="connsiteX64" fmla="*/ 183059 w 773464"/>
              <a:gd name="connsiteY64" fmla="*/ 896232 h 1814385"/>
              <a:gd name="connsiteX65" fmla="*/ 219299 w 773464"/>
              <a:gd name="connsiteY65" fmla="*/ 845918 h 1814385"/>
              <a:gd name="connsiteX66" fmla="*/ 241613 w 773464"/>
              <a:gd name="connsiteY66" fmla="*/ 826906 h 1814385"/>
              <a:gd name="connsiteX67" fmla="*/ 290683 w 773464"/>
              <a:gd name="connsiteY67" fmla="*/ 797452 h 1814385"/>
              <a:gd name="connsiteX68" fmla="*/ 281575 w 773464"/>
              <a:gd name="connsiteY68" fmla="*/ 838725 h 1814385"/>
              <a:gd name="connsiteX69" fmla="*/ 277997 w 773464"/>
              <a:gd name="connsiteY69" fmla="*/ 852396 h 1814385"/>
              <a:gd name="connsiteX70" fmla="*/ 268789 w 773464"/>
              <a:gd name="connsiteY70" fmla="*/ 879483 h 1814385"/>
              <a:gd name="connsiteX71" fmla="*/ 256409 w 773464"/>
              <a:gd name="connsiteY71" fmla="*/ 906346 h 1814385"/>
              <a:gd name="connsiteX72" fmla="*/ 219412 w 773464"/>
              <a:gd name="connsiteY72" fmla="*/ 959437 h 1814385"/>
              <a:gd name="connsiteX73" fmla="*/ 172558 w 773464"/>
              <a:gd name="connsiteY73" fmla="*/ 1003369 h 1814385"/>
              <a:gd name="connsiteX74" fmla="*/ 181823 w 773464"/>
              <a:gd name="connsiteY74" fmla="*/ 1051359 h 1814385"/>
              <a:gd name="connsiteX75" fmla="*/ 208534 w 773464"/>
              <a:gd name="connsiteY75" fmla="*/ 1153245 h 1814385"/>
              <a:gd name="connsiteX76" fmla="*/ 209620 w 773464"/>
              <a:gd name="connsiteY76" fmla="*/ 1131875 h 1814385"/>
              <a:gd name="connsiteX77" fmla="*/ 228008 w 773464"/>
              <a:gd name="connsiteY77" fmla="*/ 1067787 h 1814385"/>
              <a:gd name="connsiteX78" fmla="*/ 306044 w 773464"/>
              <a:gd name="connsiteY78" fmla="*/ 982888 h 1814385"/>
              <a:gd name="connsiteX79" fmla="*/ 305373 w 773464"/>
              <a:gd name="connsiteY79" fmla="*/ 996799 h 1814385"/>
              <a:gd name="connsiteX80" fmla="*/ 304939 w 773464"/>
              <a:gd name="connsiteY80" fmla="*/ 1010593 h 1814385"/>
              <a:gd name="connsiteX81" fmla="*/ 300263 w 773464"/>
              <a:gd name="connsiteY81" fmla="*/ 1052395 h 1814385"/>
              <a:gd name="connsiteX82" fmla="*/ 297884 w 773464"/>
              <a:gd name="connsiteY82" fmla="*/ 1066335 h 1814385"/>
              <a:gd name="connsiteX83" fmla="*/ 290378 w 773464"/>
              <a:gd name="connsiteY83" fmla="*/ 1094574 h 1814385"/>
              <a:gd name="connsiteX84" fmla="*/ 242234 w 773464"/>
              <a:gd name="connsiteY84" fmla="*/ 1183531 h 1814385"/>
              <a:gd name="connsiteX85" fmla="*/ 225731 w 773464"/>
              <a:gd name="connsiteY85" fmla="*/ 1203615 h 1814385"/>
              <a:gd name="connsiteX86" fmla="*/ 288195 w 773464"/>
              <a:gd name="connsiteY86" fmla="*/ 1342049 h 1814385"/>
              <a:gd name="connsiteX87" fmla="*/ 284931 w 773464"/>
              <a:gd name="connsiteY87" fmla="*/ 1305646 h 1814385"/>
              <a:gd name="connsiteX88" fmla="*/ 285588 w 773464"/>
              <a:gd name="connsiteY88" fmla="*/ 1288682 h 1814385"/>
              <a:gd name="connsiteX89" fmla="*/ 301830 w 773464"/>
              <a:gd name="connsiteY89" fmla="*/ 1229191 h 1814385"/>
              <a:gd name="connsiteX90" fmla="*/ 316220 w 773464"/>
              <a:gd name="connsiteY90" fmla="*/ 1203827 h 1814385"/>
              <a:gd name="connsiteX91" fmla="*/ 352431 w 773464"/>
              <a:gd name="connsiteY91" fmla="*/ 1160011 h 1814385"/>
              <a:gd name="connsiteX92" fmla="*/ 357666 w 773464"/>
              <a:gd name="connsiteY92" fmla="*/ 1200767 h 1814385"/>
              <a:gd name="connsiteX93" fmla="*/ 359077 w 773464"/>
              <a:gd name="connsiteY93" fmla="*/ 1214442 h 1814385"/>
              <a:gd name="connsiteX94" fmla="*/ 358861 w 773464"/>
              <a:gd name="connsiteY94" fmla="*/ 1256873 h 1814385"/>
              <a:gd name="connsiteX95" fmla="*/ 357597 w 773464"/>
              <a:gd name="connsiteY95" fmla="*/ 1271372 h 1814385"/>
              <a:gd name="connsiteX96" fmla="*/ 342306 w 773464"/>
              <a:gd name="connsiteY96" fmla="*/ 1333611 h 1814385"/>
              <a:gd name="connsiteX97" fmla="*/ 316045 w 773464"/>
              <a:gd name="connsiteY97" fmla="*/ 1389940 h 1814385"/>
              <a:gd name="connsiteX98" fmla="*/ 403771 w 773464"/>
              <a:gd name="connsiteY98" fmla="*/ 1510556 h 1814385"/>
              <a:gd name="connsiteX99" fmla="*/ 398547 w 773464"/>
              <a:gd name="connsiteY99" fmla="*/ 1495865 h 1814385"/>
              <a:gd name="connsiteX100" fmla="*/ 390589 w 773464"/>
              <a:gd name="connsiteY100" fmla="*/ 1429932 h 1814385"/>
              <a:gd name="connsiteX101" fmla="*/ 404204 w 773464"/>
              <a:gd name="connsiteY101" fmla="*/ 1372647 h 1814385"/>
              <a:gd name="connsiteX102" fmla="*/ 416150 w 773464"/>
              <a:gd name="connsiteY102" fmla="*/ 1346972 h 1814385"/>
              <a:gd name="connsiteX103" fmla="*/ 431009 w 773464"/>
              <a:gd name="connsiteY103" fmla="*/ 1322555 h 1814385"/>
              <a:gd name="connsiteX104" fmla="*/ 458340 w 773464"/>
              <a:gd name="connsiteY104" fmla="*/ 1429961 h 1814385"/>
              <a:gd name="connsiteX105" fmla="*/ 456247 w 773464"/>
              <a:gd name="connsiteY105" fmla="*/ 1493813 h 1814385"/>
              <a:gd name="connsiteX106" fmla="*/ 448832 w 773464"/>
              <a:gd name="connsiteY106" fmla="*/ 1530396 h 1814385"/>
              <a:gd name="connsiteX107" fmla="*/ 443429 w 773464"/>
              <a:gd name="connsiteY107" fmla="*/ 1549866 h 1814385"/>
              <a:gd name="connsiteX108" fmla="*/ 442159 w 773464"/>
              <a:gd name="connsiteY108" fmla="*/ 1553531 h 1814385"/>
              <a:gd name="connsiteX109" fmla="*/ 480357 w 773464"/>
              <a:gd name="connsiteY109" fmla="*/ 1591998 h 1814385"/>
              <a:gd name="connsiteX110" fmla="*/ 529077 w 773464"/>
              <a:gd name="connsiteY110" fmla="*/ 1635102 h 1814385"/>
              <a:gd name="connsiteX111" fmla="*/ 551772 w 773464"/>
              <a:gd name="connsiteY111" fmla="*/ 1652943 h 1814385"/>
              <a:gd name="connsiteX112" fmla="*/ 544599 w 773464"/>
              <a:gd name="connsiteY112" fmla="*/ 1641187 h 1814385"/>
              <a:gd name="connsiteX113" fmla="*/ 536527 w 773464"/>
              <a:gd name="connsiteY113" fmla="*/ 1625274 h 1814385"/>
              <a:gd name="connsiteX114" fmla="*/ 530601 w 773464"/>
              <a:gd name="connsiteY114" fmla="*/ 1609162 h 1814385"/>
              <a:gd name="connsiteX115" fmla="*/ 521511 w 773464"/>
              <a:gd name="connsiteY115" fmla="*/ 1548414 h 1814385"/>
              <a:gd name="connsiteX116" fmla="*/ 524766 w 773464"/>
              <a:gd name="connsiteY116" fmla="*/ 1519328 h 1814385"/>
              <a:gd name="connsiteX117" fmla="*/ 540540 w 773464"/>
              <a:gd name="connsiteY117" fmla="*/ 1464898 h 1814385"/>
              <a:gd name="connsiteX118" fmla="*/ 554852 w 773464"/>
              <a:gd name="connsiteY118" fmla="*/ 1487882 h 1814385"/>
              <a:gd name="connsiteX119" fmla="*/ 568013 w 773464"/>
              <a:gd name="connsiteY119" fmla="*/ 1511978 h 1814385"/>
              <a:gd name="connsiteX120" fmla="*/ 589452 w 773464"/>
              <a:gd name="connsiteY120" fmla="*/ 1564966 h 1814385"/>
              <a:gd name="connsiteX121" fmla="*/ 600567 w 773464"/>
              <a:gd name="connsiteY121" fmla="*/ 1628068 h 1814385"/>
              <a:gd name="connsiteX122" fmla="*/ 598937 w 773464"/>
              <a:gd name="connsiteY122" fmla="*/ 1688042 h 1814385"/>
              <a:gd name="connsiteX123" fmla="*/ 620935 w 773464"/>
              <a:gd name="connsiteY123" fmla="*/ 1703280 h 1814385"/>
              <a:gd name="connsiteX124" fmla="*/ 631299 w 773464"/>
              <a:gd name="connsiteY124" fmla="*/ 1710533 h 1814385"/>
              <a:gd name="connsiteX125" fmla="*/ 641940 w 773464"/>
              <a:gd name="connsiteY125" fmla="*/ 1717015 h 1814385"/>
              <a:gd name="connsiteX126" fmla="*/ 662205 w 773464"/>
              <a:gd name="connsiteY126" fmla="*/ 1729392 h 1814385"/>
              <a:gd name="connsiteX127" fmla="*/ 681048 w 773464"/>
              <a:gd name="connsiteY127" fmla="*/ 1740863 h 1814385"/>
              <a:gd name="connsiteX128" fmla="*/ 685480 w 773464"/>
              <a:gd name="connsiteY128" fmla="*/ 1743591 h 1814385"/>
              <a:gd name="connsiteX129" fmla="*/ 687828 w 773464"/>
              <a:gd name="connsiteY129" fmla="*/ 1744947 h 1814385"/>
              <a:gd name="connsiteX130" fmla="*/ 688616 w 773464"/>
              <a:gd name="connsiteY130" fmla="*/ 1745486 h 1814385"/>
              <a:gd name="connsiteX131" fmla="*/ 689631 w 773464"/>
              <a:gd name="connsiteY131" fmla="*/ 1746073 h 1814385"/>
              <a:gd name="connsiteX132" fmla="*/ 698107 w 773464"/>
              <a:gd name="connsiteY132" fmla="*/ 1750881 h 1814385"/>
              <a:gd name="connsiteX133" fmla="*/ 768405 w 773464"/>
              <a:gd name="connsiteY133" fmla="*/ 1787238 h 1814385"/>
              <a:gd name="connsiteX134" fmla="*/ 772783 w 773464"/>
              <a:gd name="connsiteY134" fmla="*/ 1797972 h 1814385"/>
              <a:gd name="connsiteX135" fmla="*/ 766967 w 773464"/>
              <a:gd name="connsiteY135" fmla="*/ 1810097 h 1814385"/>
              <a:gd name="connsiteX136" fmla="*/ 755738 w 773464"/>
              <a:gd name="connsiteY136" fmla="*/ 1813427 h 1814385"/>
              <a:gd name="connsiteX137" fmla="*/ 684491 w 773464"/>
              <a:gd name="connsiteY137" fmla="*/ 1775931 h 1814385"/>
              <a:gd name="connsiteX138" fmla="*/ 673323 w 773464"/>
              <a:gd name="connsiteY138" fmla="*/ 1769483 h 1814385"/>
              <a:gd name="connsiteX139" fmla="*/ 671075 w 773464"/>
              <a:gd name="connsiteY139" fmla="*/ 1768101 h 1814385"/>
              <a:gd name="connsiteX140" fmla="*/ 666707 w 773464"/>
              <a:gd name="connsiteY140" fmla="*/ 1765410 h 1814385"/>
              <a:gd name="connsiteX141" fmla="*/ 648037 w 773464"/>
              <a:gd name="connsiteY141" fmla="*/ 1753785 h 1814385"/>
              <a:gd name="connsiteX142" fmla="*/ 627845 w 773464"/>
              <a:gd name="connsiteY142" fmla="*/ 1741281 h 1814385"/>
              <a:gd name="connsiteX143" fmla="*/ 617278 w 773464"/>
              <a:gd name="connsiteY143" fmla="*/ 1734672 h 1814385"/>
              <a:gd name="connsiteX144" fmla="*/ 606633 w 773464"/>
              <a:gd name="connsiteY144" fmla="*/ 1727173 h 1814385"/>
              <a:gd name="connsiteX145" fmla="*/ 583232 w 773464"/>
              <a:gd name="connsiteY145" fmla="*/ 1710701 h 1814385"/>
              <a:gd name="connsiteX146" fmla="*/ 561353 w 773464"/>
              <a:gd name="connsiteY146" fmla="*/ 1719728 h 1814385"/>
              <a:gd name="connsiteX147" fmla="*/ 523933 w 773464"/>
              <a:gd name="connsiteY147" fmla="*/ 1729004 h 1814385"/>
              <a:gd name="connsiteX148" fmla="*/ 453390 w 773464"/>
              <a:gd name="connsiteY148" fmla="*/ 1727363 h 1814385"/>
              <a:gd name="connsiteX149" fmla="*/ 388698 w 773464"/>
              <a:gd name="connsiteY149" fmla="*/ 1703718 h 1814385"/>
              <a:gd name="connsiteX150" fmla="*/ 358623 w 773464"/>
              <a:gd name="connsiteY150" fmla="*/ 1685763 h 1814385"/>
              <a:gd name="connsiteX151" fmla="*/ 329798 w 773464"/>
              <a:gd name="connsiteY151" fmla="*/ 1665059 h 1814385"/>
              <a:gd name="connsiteX152" fmla="*/ 389985 w 773464"/>
              <a:gd name="connsiteY152" fmla="*/ 1655476 h 1814385"/>
              <a:gd name="connsiteX153" fmla="*/ 420690 w 773464"/>
              <a:gd name="connsiteY153" fmla="*/ 1654167 h 1814385"/>
              <a:gd name="connsiteX154" fmla="*/ 486296 w 773464"/>
              <a:gd name="connsiteY154" fmla="*/ 1660403 h 1814385"/>
              <a:gd name="connsiteX155" fmla="*/ 503471 w 773464"/>
              <a:gd name="connsiteY155" fmla="*/ 1664651 h 1814385"/>
              <a:gd name="connsiteX156" fmla="*/ 521462 w 773464"/>
              <a:gd name="connsiteY156" fmla="*/ 1669539 h 1814385"/>
              <a:gd name="connsiteX157" fmla="*/ 534910 w 773464"/>
              <a:gd name="connsiteY157" fmla="*/ 1674088 h 1814385"/>
              <a:gd name="connsiteX158" fmla="*/ 512606 w 773464"/>
              <a:gd name="connsiteY158" fmla="*/ 1656304 h 1814385"/>
              <a:gd name="connsiteX159" fmla="*/ 463056 w 773464"/>
              <a:gd name="connsiteY159" fmla="*/ 1611706 h 1814385"/>
              <a:gd name="connsiteX160" fmla="*/ 423458 w 773464"/>
              <a:gd name="connsiteY160" fmla="*/ 1571415 h 1814385"/>
              <a:gd name="connsiteX161" fmla="*/ 419454 w 773464"/>
              <a:gd name="connsiteY161" fmla="*/ 1572488 h 1814385"/>
              <a:gd name="connsiteX162" fmla="*/ 361114 w 773464"/>
              <a:gd name="connsiteY162" fmla="*/ 1577554 h 1814385"/>
              <a:gd name="connsiteX163" fmla="*/ 292162 w 773464"/>
              <a:gd name="connsiteY163" fmla="*/ 1561434 h 1814385"/>
              <a:gd name="connsiteX164" fmla="*/ 183545 w 773464"/>
              <a:gd name="connsiteY164" fmla="*/ 1474950 h 1814385"/>
              <a:gd name="connsiteX165" fmla="*/ 213596 w 773464"/>
              <a:gd name="connsiteY165" fmla="*/ 1475802 h 1814385"/>
              <a:gd name="connsiteX166" fmla="*/ 244312 w 773464"/>
              <a:gd name="connsiteY166" fmla="*/ 1478138 h 1814385"/>
              <a:gd name="connsiteX167" fmla="*/ 305807 w 773464"/>
              <a:gd name="connsiteY167" fmla="*/ 1491053 h 1814385"/>
              <a:gd name="connsiteX168" fmla="*/ 370108 w 773464"/>
              <a:gd name="connsiteY168" fmla="*/ 1519040 h 1814385"/>
              <a:gd name="connsiteX169" fmla="*/ 384956 w 773464"/>
              <a:gd name="connsiteY169" fmla="*/ 1527612 h 1814385"/>
              <a:gd name="connsiteX170" fmla="*/ 295559 w 773464"/>
              <a:gd name="connsiteY170" fmla="*/ 1402563 h 1814385"/>
              <a:gd name="connsiteX171" fmla="*/ 231819 w 773464"/>
              <a:gd name="connsiteY171" fmla="*/ 1395881 h 1814385"/>
              <a:gd name="connsiteX172" fmla="*/ 167863 w 773464"/>
              <a:gd name="connsiteY172" fmla="*/ 1365978 h 1814385"/>
              <a:gd name="connsiteX173" fmla="*/ 141378 w 773464"/>
              <a:gd name="connsiteY173" fmla="*/ 1344004 h 1814385"/>
              <a:gd name="connsiteX174" fmla="*/ 107100 w 773464"/>
              <a:gd name="connsiteY174" fmla="*/ 1304755 h 1814385"/>
              <a:gd name="connsiteX175" fmla="*/ 79400 w 773464"/>
              <a:gd name="connsiteY175" fmla="*/ 1259827 h 1814385"/>
              <a:gd name="connsiteX176" fmla="*/ 167056 w 773464"/>
              <a:gd name="connsiteY176" fmla="*/ 1285900 h 1814385"/>
              <a:gd name="connsiteX177" fmla="*/ 224486 w 773464"/>
              <a:gd name="connsiteY177" fmla="*/ 1317873 h 1814385"/>
              <a:gd name="connsiteX178" fmla="*/ 238853 w 773464"/>
              <a:gd name="connsiteY178" fmla="*/ 1328452 h 1814385"/>
              <a:gd name="connsiteX179" fmla="*/ 267551 w 773464"/>
              <a:gd name="connsiteY179" fmla="*/ 1353481 h 1814385"/>
              <a:gd name="connsiteX180" fmla="*/ 267407 w 773464"/>
              <a:gd name="connsiteY180" fmla="*/ 1353144 h 1814385"/>
              <a:gd name="connsiteX181" fmla="*/ 257937 w 773464"/>
              <a:gd name="connsiteY181" fmla="*/ 1334817 h 1814385"/>
              <a:gd name="connsiteX182" fmla="*/ 248477 w 773464"/>
              <a:gd name="connsiteY182" fmla="*/ 1316326 h 1814385"/>
              <a:gd name="connsiteX183" fmla="*/ 239764 w 773464"/>
              <a:gd name="connsiteY183" fmla="*/ 1297421 h 1814385"/>
              <a:gd name="connsiteX184" fmla="*/ 222794 w 773464"/>
              <a:gd name="connsiteY184" fmla="*/ 1259112 h 1814385"/>
              <a:gd name="connsiteX185" fmla="*/ 207766 w 773464"/>
              <a:gd name="connsiteY185" fmla="*/ 1219639 h 1814385"/>
              <a:gd name="connsiteX186" fmla="*/ 204739 w 773464"/>
              <a:gd name="connsiteY186" fmla="*/ 1211546 h 1814385"/>
              <a:gd name="connsiteX187" fmla="*/ 142945 w 773464"/>
              <a:gd name="connsiteY187" fmla="*/ 1192114 h 1814385"/>
              <a:gd name="connsiteX188" fmla="*/ 86021 w 773464"/>
              <a:gd name="connsiteY188" fmla="*/ 1150619 h 1814385"/>
              <a:gd name="connsiteX189" fmla="*/ 64100 w 773464"/>
              <a:gd name="connsiteY189" fmla="*/ 1124257 h 1814385"/>
              <a:gd name="connsiteX190" fmla="*/ 54485 w 773464"/>
              <a:gd name="connsiteY190" fmla="*/ 1109991 h 1814385"/>
              <a:gd name="connsiteX191" fmla="*/ 31362 w 773464"/>
              <a:gd name="connsiteY191" fmla="*/ 1063730 h 1814385"/>
              <a:gd name="connsiteX192" fmla="*/ 24881 w 773464"/>
              <a:gd name="connsiteY192" fmla="*/ 1047552 h 1814385"/>
              <a:gd name="connsiteX193" fmla="*/ 19438 w 773464"/>
              <a:gd name="connsiteY193" fmla="*/ 1031042 h 1814385"/>
              <a:gd name="connsiteX194" fmla="*/ 126172 w 773464"/>
              <a:gd name="connsiteY194" fmla="*/ 1091480 h 1814385"/>
              <a:gd name="connsiteX195" fmla="*/ 174413 w 773464"/>
              <a:gd name="connsiteY195" fmla="*/ 1142006 h 1814385"/>
              <a:gd name="connsiteX196" fmla="*/ 187737 w 773464"/>
              <a:gd name="connsiteY196" fmla="*/ 1160105 h 1814385"/>
              <a:gd name="connsiteX197" fmla="*/ 187550 w 773464"/>
              <a:gd name="connsiteY197" fmla="*/ 1159405 h 1814385"/>
              <a:gd name="connsiteX198" fmla="*/ 181415 w 773464"/>
              <a:gd name="connsiteY198" fmla="*/ 1139111 h 1814385"/>
              <a:gd name="connsiteX199" fmla="*/ 170656 w 773464"/>
              <a:gd name="connsiteY199" fmla="*/ 1097958 h 1814385"/>
              <a:gd name="connsiteX200" fmla="*/ 168057 w 773464"/>
              <a:gd name="connsiteY200" fmla="*/ 1087659 h 1814385"/>
              <a:gd name="connsiteX201" fmla="*/ 165822 w 773464"/>
              <a:gd name="connsiteY201" fmla="*/ 1077316 h 1814385"/>
              <a:gd name="connsiteX202" fmla="*/ 161525 w 773464"/>
              <a:gd name="connsiteY202" fmla="*/ 1056476 h 1814385"/>
              <a:gd name="connsiteX203" fmla="*/ 152305 w 773464"/>
              <a:gd name="connsiteY203" fmla="*/ 1006651 h 1814385"/>
              <a:gd name="connsiteX204" fmla="*/ 93758 w 773464"/>
              <a:gd name="connsiteY204" fmla="*/ 976318 h 1814385"/>
              <a:gd name="connsiteX205" fmla="*/ 28572 w 773464"/>
              <a:gd name="connsiteY205" fmla="*/ 896380 h 1814385"/>
              <a:gd name="connsiteX206" fmla="*/ 10463 w 773464"/>
              <a:gd name="connsiteY206" fmla="*/ 848615 h 1814385"/>
              <a:gd name="connsiteX207" fmla="*/ 0 w 773464"/>
              <a:gd name="connsiteY207" fmla="*/ 798157 h 1814385"/>
              <a:gd name="connsiteX208" fmla="*/ 50107 w 773464"/>
              <a:gd name="connsiteY208" fmla="*/ 831824 h 1814385"/>
              <a:gd name="connsiteX209" fmla="*/ 95483 w 773464"/>
              <a:gd name="connsiteY209" fmla="*/ 874858 h 1814385"/>
              <a:gd name="connsiteX210" fmla="*/ 115539 w 773464"/>
              <a:gd name="connsiteY210" fmla="*/ 901666 h 1814385"/>
              <a:gd name="connsiteX211" fmla="*/ 125051 w 773464"/>
              <a:gd name="connsiteY211" fmla="*/ 916549 h 1814385"/>
              <a:gd name="connsiteX212" fmla="*/ 145286 w 773464"/>
              <a:gd name="connsiteY212" fmla="*/ 956235 h 1814385"/>
              <a:gd name="connsiteX213" fmla="*/ 136301 w 773464"/>
              <a:gd name="connsiteY213" fmla="*/ 796392 h 1814385"/>
              <a:gd name="connsiteX214" fmla="*/ 111540 w 773464"/>
              <a:gd name="connsiteY214" fmla="*/ 781250 h 1814385"/>
              <a:gd name="connsiteX215" fmla="*/ 82622 w 773464"/>
              <a:gd name="connsiteY215" fmla="*/ 756602 h 1814385"/>
              <a:gd name="connsiteX216" fmla="*/ 42453 w 773464"/>
              <a:gd name="connsiteY216" fmla="*/ 699568 h 1814385"/>
              <a:gd name="connsiteX217" fmla="*/ 25689 w 773464"/>
              <a:gd name="connsiteY217" fmla="*/ 651818 h 1814385"/>
              <a:gd name="connsiteX218" fmla="*/ 22382 w 773464"/>
              <a:gd name="connsiteY218" fmla="*/ 635272 h 1814385"/>
              <a:gd name="connsiteX219" fmla="*/ 16667 w 773464"/>
              <a:gd name="connsiteY219" fmla="*/ 567504 h 1814385"/>
              <a:gd name="connsiteX220" fmla="*/ 61282 w 773464"/>
              <a:gd name="connsiteY220" fmla="*/ 607899 h 1814385"/>
              <a:gd name="connsiteX221" fmla="*/ 99433 w 773464"/>
              <a:gd name="connsiteY221" fmla="*/ 656999 h 1814385"/>
              <a:gd name="connsiteX222" fmla="*/ 128871 w 773464"/>
              <a:gd name="connsiteY222" fmla="*/ 720019 h 1814385"/>
              <a:gd name="connsiteX223" fmla="*/ 137144 w 773464"/>
              <a:gd name="connsiteY223" fmla="*/ 747893 h 1814385"/>
              <a:gd name="connsiteX224" fmla="*/ 137763 w 773464"/>
              <a:gd name="connsiteY224" fmla="*/ 729383 h 1814385"/>
              <a:gd name="connsiteX225" fmla="*/ 152396 w 773464"/>
              <a:gd name="connsiteY225" fmla="*/ 586221 h 1814385"/>
              <a:gd name="connsiteX226" fmla="*/ 104178 w 773464"/>
              <a:gd name="connsiteY226" fmla="*/ 538585 h 1814385"/>
              <a:gd name="connsiteX227" fmla="*/ 93847 w 773464"/>
              <a:gd name="connsiteY227" fmla="*/ 523653 h 1814385"/>
              <a:gd name="connsiteX228" fmla="*/ 64747 w 773464"/>
              <a:gd name="connsiteY228" fmla="*/ 444076 h 1814385"/>
              <a:gd name="connsiteX229" fmla="*/ 61624 w 773464"/>
              <a:gd name="connsiteY229" fmla="*/ 410800 h 1814385"/>
              <a:gd name="connsiteX230" fmla="*/ 61647 w 773464"/>
              <a:gd name="connsiteY230" fmla="*/ 377056 h 1814385"/>
              <a:gd name="connsiteX231" fmla="*/ 64951 w 773464"/>
              <a:gd name="connsiteY231" fmla="*/ 343345 h 1814385"/>
              <a:gd name="connsiteX232" fmla="*/ 103471 w 773464"/>
              <a:gd name="connsiteY232" fmla="*/ 389020 h 1814385"/>
              <a:gd name="connsiteX233" fmla="*/ 135167 w 773464"/>
              <a:gd name="connsiteY233" fmla="*/ 442854 h 1814385"/>
              <a:gd name="connsiteX234" fmla="*/ 159894 w 773464"/>
              <a:gd name="connsiteY234" fmla="*/ 541141 h 1814385"/>
              <a:gd name="connsiteX235" fmla="*/ 197634 w 773464"/>
              <a:gd name="connsiteY235" fmla="*/ 380524 h 1814385"/>
              <a:gd name="connsiteX236" fmla="*/ 176795 w 773464"/>
              <a:gd name="connsiteY236" fmla="*/ 358002 h 1814385"/>
              <a:gd name="connsiteX237" fmla="*/ 155288 w 773464"/>
              <a:gd name="connsiteY237" fmla="*/ 326380 h 1814385"/>
              <a:gd name="connsiteX238" fmla="*/ 131832 w 773464"/>
              <a:gd name="connsiteY238" fmla="*/ 261060 h 1814385"/>
              <a:gd name="connsiteX239" fmla="*/ 129330 w 773464"/>
              <a:gd name="connsiteY239" fmla="*/ 194470 h 1814385"/>
              <a:gd name="connsiteX240" fmla="*/ 133885 w 773464"/>
              <a:gd name="connsiteY240" fmla="*/ 161228 h 1814385"/>
              <a:gd name="connsiteX241" fmla="*/ 141121 w 773464"/>
              <a:gd name="connsiteY241" fmla="*/ 128180 h 1814385"/>
              <a:gd name="connsiteX242" fmla="*/ 173887 w 773464"/>
              <a:gd name="connsiteY242" fmla="*/ 178401 h 18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773464" h="1814385">
                <a:moveTo>
                  <a:pt x="173887" y="178401"/>
                </a:moveTo>
                <a:cubicBezTo>
                  <a:pt x="178795" y="187290"/>
                  <a:pt x="183232" y="196432"/>
                  <a:pt x="187179" y="205788"/>
                </a:cubicBezTo>
                <a:cubicBezTo>
                  <a:pt x="195966" y="225701"/>
                  <a:pt x="202273" y="246618"/>
                  <a:pt x="205959" y="268070"/>
                </a:cubicBezTo>
                <a:cubicBezTo>
                  <a:pt x="206934" y="273709"/>
                  <a:pt x="207571" y="279492"/>
                  <a:pt x="208263" y="285475"/>
                </a:cubicBezTo>
                <a:cubicBezTo>
                  <a:pt x="210575" y="303270"/>
                  <a:pt x="211188" y="321245"/>
                  <a:pt x="210096" y="339157"/>
                </a:cubicBezTo>
                <a:cubicBezTo>
                  <a:pt x="219691" y="308909"/>
                  <a:pt x="228978" y="282713"/>
                  <a:pt x="237125" y="261274"/>
                </a:cubicBezTo>
                <a:lnTo>
                  <a:pt x="246340" y="236814"/>
                </a:lnTo>
                <a:cubicBezTo>
                  <a:pt x="246133" y="234241"/>
                  <a:pt x="245927" y="231669"/>
                  <a:pt x="245847" y="229169"/>
                </a:cubicBezTo>
                <a:cubicBezTo>
                  <a:pt x="245614" y="207696"/>
                  <a:pt x="247429" y="186251"/>
                  <a:pt x="251267" y="165123"/>
                </a:cubicBezTo>
                <a:cubicBezTo>
                  <a:pt x="253924" y="152020"/>
                  <a:pt x="257805" y="139878"/>
                  <a:pt x="262046" y="128282"/>
                </a:cubicBezTo>
                <a:cubicBezTo>
                  <a:pt x="266414" y="116760"/>
                  <a:pt x="271180" y="105721"/>
                  <a:pt x="276941" y="95595"/>
                </a:cubicBezTo>
                <a:cubicBezTo>
                  <a:pt x="288260" y="76120"/>
                  <a:pt x="301886" y="58080"/>
                  <a:pt x="317522" y="41866"/>
                </a:cubicBezTo>
                <a:cubicBezTo>
                  <a:pt x="332993" y="26717"/>
                  <a:pt x="349555" y="12724"/>
                  <a:pt x="367075" y="0"/>
                </a:cubicBezTo>
                <a:cubicBezTo>
                  <a:pt x="365549" y="21330"/>
                  <a:pt x="362631" y="42537"/>
                  <a:pt x="358340" y="63486"/>
                </a:cubicBezTo>
                <a:cubicBezTo>
                  <a:pt x="354518" y="84978"/>
                  <a:pt x="348347" y="105985"/>
                  <a:pt x="339940" y="126130"/>
                </a:cubicBezTo>
                <a:cubicBezTo>
                  <a:pt x="335677" y="136444"/>
                  <a:pt x="330977" y="146929"/>
                  <a:pt x="325169" y="157282"/>
                </a:cubicBezTo>
                <a:cubicBezTo>
                  <a:pt x="319525" y="167644"/>
                  <a:pt x="312636" y="177965"/>
                  <a:pt x="305146" y="188446"/>
                </a:cubicBezTo>
                <a:cubicBezTo>
                  <a:pt x="297847" y="199037"/>
                  <a:pt x="289402" y="209560"/>
                  <a:pt x="279730" y="220305"/>
                </a:cubicBezTo>
                <a:cubicBezTo>
                  <a:pt x="274981" y="225600"/>
                  <a:pt x="269768" y="230966"/>
                  <a:pt x="264355" y="236386"/>
                </a:cubicBezTo>
                <a:lnTo>
                  <a:pt x="259188" y="241524"/>
                </a:lnTo>
                <a:lnTo>
                  <a:pt x="250236" y="265968"/>
                </a:lnTo>
                <a:cubicBezTo>
                  <a:pt x="242289" y="287353"/>
                  <a:pt x="233266" y="313532"/>
                  <a:pt x="224008" y="343635"/>
                </a:cubicBezTo>
                <a:cubicBezTo>
                  <a:pt x="233438" y="328708"/>
                  <a:pt x="244450" y="314842"/>
                  <a:pt x="256854" y="302277"/>
                </a:cubicBezTo>
                <a:cubicBezTo>
                  <a:pt x="276019" y="283718"/>
                  <a:pt x="298578" y="269023"/>
                  <a:pt x="323299" y="258995"/>
                </a:cubicBezTo>
                <a:cubicBezTo>
                  <a:pt x="332515" y="255488"/>
                  <a:pt x="341944" y="252567"/>
                  <a:pt x="351529" y="250251"/>
                </a:cubicBezTo>
                <a:cubicBezTo>
                  <a:pt x="370213" y="245879"/>
                  <a:pt x="389248" y="243165"/>
                  <a:pt x="408410" y="242143"/>
                </a:cubicBezTo>
                <a:cubicBezTo>
                  <a:pt x="403267" y="250173"/>
                  <a:pt x="397870" y="258055"/>
                  <a:pt x="392146" y="265918"/>
                </a:cubicBezTo>
                <a:cubicBezTo>
                  <a:pt x="386495" y="273654"/>
                  <a:pt x="380300" y="281160"/>
                  <a:pt x="374369" y="288650"/>
                </a:cubicBezTo>
                <a:cubicBezTo>
                  <a:pt x="362305" y="303682"/>
                  <a:pt x="348339" y="317616"/>
                  <a:pt x="332151" y="330267"/>
                </a:cubicBezTo>
                <a:cubicBezTo>
                  <a:pt x="316444" y="343111"/>
                  <a:pt x="298136" y="354453"/>
                  <a:pt x="276291" y="364007"/>
                </a:cubicBezTo>
                <a:cubicBezTo>
                  <a:pt x="265374" y="368703"/>
                  <a:pt x="254039" y="373242"/>
                  <a:pt x="241499" y="377084"/>
                </a:cubicBezTo>
                <a:cubicBezTo>
                  <a:pt x="232234" y="379942"/>
                  <a:pt x="222336" y="382434"/>
                  <a:pt x="212019" y="384769"/>
                </a:cubicBezTo>
                <a:cubicBezTo>
                  <a:pt x="197485" y="436800"/>
                  <a:pt x="185567" y="489527"/>
                  <a:pt x="176309" y="542751"/>
                </a:cubicBezTo>
                <a:cubicBezTo>
                  <a:pt x="185910" y="523041"/>
                  <a:pt x="198244" y="504784"/>
                  <a:pt x="212948" y="488522"/>
                </a:cubicBezTo>
                <a:cubicBezTo>
                  <a:pt x="220267" y="480586"/>
                  <a:pt x="228284" y="473322"/>
                  <a:pt x="236901" y="466817"/>
                </a:cubicBezTo>
                <a:cubicBezTo>
                  <a:pt x="252712" y="454784"/>
                  <a:pt x="270150" y="445055"/>
                  <a:pt x="288695" y="437921"/>
                </a:cubicBezTo>
                <a:cubicBezTo>
                  <a:pt x="306813" y="431290"/>
                  <a:pt x="325480" y="426270"/>
                  <a:pt x="344480" y="422919"/>
                </a:cubicBezTo>
                <a:cubicBezTo>
                  <a:pt x="340225" y="431461"/>
                  <a:pt x="335780" y="439893"/>
                  <a:pt x="331008" y="448306"/>
                </a:cubicBezTo>
                <a:cubicBezTo>
                  <a:pt x="326499" y="456701"/>
                  <a:pt x="321863" y="465024"/>
                  <a:pt x="316647" y="473179"/>
                </a:cubicBezTo>
                <a:cubicBezTo>
                  <a:pt x="311467" y="481272"/>
                  <a:pt x="305870" y="489208"/>
                  <a:pt x="299692" y="496978"/>
                </a:cubicBezTo>
                <a:cubicBezTo>
                  <a:pt x="293450" y="504712"/>
                  <a:pt x="287382" y="512291"/>
                  <a:pt x="280215" y="519575"/>
                </a:cubicBezTo>
                <a:cubicBezTo>
                  <a:pt x="269045" y="531134"/>
                  <a:pt x="256707" y="541505"/>
                  <a:pt x="243398" y="550520"/>
                </a:cubicBezTo>
                <a:cubicBezTo>
                  <a:pt x="238867" y="553826"/>
                  <a:pt x="234145" y="557022"/>
                  <a:pt x="229169" y="560071"/>
                </a:cubicBezTo>
                <a:cubicBezTo>
                  <a:pt x="212092" y="570601"/>
                  <a:pt x="192183" y="580173"/>
                  <a:pt x="169025" y="588631"/>
                </a:cubicBezTo>
                <a:cubicBezTo>
                  <a:pt x="162737" y="633225"/>
                  <a:pt x="157938" y="680370"/>
                  <a:pt x="155838" y="729582"/>
                </a:cubicBezTo>
                <a:lnTo>
                  <a:pt x="155363" y="748428"/>
                </a:lnTo>
                <a:cubicBezTo>
                  <a:pt x="158385" y="739090"/>
                  <a:pt x="161715" y="730099"/>
                  <a:pt x="165387" y="721981"/>
                </a:cubicBezTo>
                <a:cubicBezTo>
                  <a:pt x="175144" y="701726"/>
                  <a:pt x="188000" y="683116"/>
                  <a:pt x="203493" y="666823"/>
                </a:cubicBezTo>
                <a:cubicBezTo>
                  <a:pt x="217736" y="652822"/>
                  <a:pt x="233878" y="640895"/>
                  <a:pt x="251445" y="631393"/>
                </a:cubicBezTo>
                <a:cubicBezTo>
                  <a:pt x="268286" y="622320"/>
                  <a:pt x="285969" y="614905"/>
                  <a:pt x="304245" y="609254"/>
                </a:cubicBezTo>
                <a:cubicBezTo>
                  <a:pt x="300888" y="618145"/>
                  <a:pt x="298149" y="627139"/>
                  <a:pt x="294729" y="635994"/>
                </a:cubicBezTo>
                <a:cubicBezTo>
                  <a:pt x="291394" y="644946"/>
                  <a:pt x="287667" y="653747"/>
                  <a:pt x="283560" y="662372"/>
                </a:cubicBezTo>
                <a:cubicBezTo>
                  <a:pt x="281496" y="666680"/>
                  <a:pt x="279169" y="671004"/>
                  <a:pt x="277041" y="675275"/>
                </a:cubicBezTo>
                <a:cubicBezTo>
                  <a:pt x="270492" y="688478"/>
                  <a:pt x="262772" y="701066"/>
                  <a:pt x="253972" y="712888"/>
                </a:cubicBezTo>
                <a:cubicBezTo>
                  <a:pt x="233469" y="740335"/>
                  <a:pt x="208031" y="763721"/>
                  <a:pt x="178961" y="781850"/>
                </a:cubicBezTo>
                <a:cubicBezTo>
                  <a:pt x="171341" y="786842"/>
                  <a:pt x="163304" y="791677"/>
                  <a:pt x="154713" y="796446"/>
                </a:cubicBezTo>
                <a:lnTo>
                  <a:pt x="154880" y="807880"/>
                </a:lnTo>
                <a:cubicBezTo>
                  <a:pt x="155203" y="821095"/>
                  <a:pt x="155289" y="834428"/>
                  <a:pt x="155766" y="847817"/>
                </a:cubicBezTo>
                <a:lnTo>
                  <a:pt x="158394" y="888252"/>
                </a:lnTo>
                <a:cubicBezTo>
                  <a:pt x="158946" y="894916"/>
                  <a:pt x="159097" y="901687"/>
                  <a:pt x="159867" y="908561"/>
                </a:cubicBezTo>
                <a:lnTo>
                  <a:pt x="162194" y="928856"/>
                </a:lnTo>
                <a:cubicBezTo>
                  <a:pt x="163221" y="936894"/>
                  <a:pt x="164048" y="944986"/>
                  <a:pt x="164976" y="953051"/>
                </a:cubicBezTo>
                <a:cubicBezTo>
                  <a:pt x="167692" y="939081"/>
                  <a:pt x="171469" y="925338"/>
                  <a:pt x="176273" y="911942"/>
                </a:cubicBezTo>
                <a:cubicBezTo>
                  <a:pt x="177258" y="909211"/>
                  <a:pt x="178370" y="906553"/>
                  <a:pt x="179444" y="903959"/>
                </a:cubicBezTo>
                <a:cubicBezTo>
                  <a:pt x="180519" y="901364"/>
                  <a:pt x="181821" y="898816"/>
                  <a:pt x="183059" y="896232"/>
                </a:cubicBezTo>
                <a:cubicBezTo>
                  <a:pt x="192513" y="877717"/>
                  <a:pt x="204733" y="860751"/>
                  <a:pt x="219299" y="845918"/>
                </a:cubicBezTo>
                <a:cubicBezTo>
                  <a:pt x="226268" y="839050"/>
                  <a:pt x="233725" y="832695"/>
                  <a:pt x="241613" y="826906"/>
                </a:cubicBezTo>
                <a:cubicBezTo>
                  <a:pt x="257036" y="815610"/>
                  <a:pt x="273462" y="805751"/>
                  <a:pt x="290683" y="797452"/>
                </a:cubicBezTo>
                <a:cubicBezTo>
                  <a:pt x="288285" y="811343"/>
                  <a:pt x="285245" y="825115"/>
                  <a:pt x="281575" y="838725"/>
                </a:cubicBezTo>
                <a:cubicBezTo>
                  <a:pt x="280383" y="843282"/>
                  <a:pt x="279353" y="847849"/>
                  <a:pt x="277997" y="852396"/>
                </a:cubicBezTo>
                <a:cubicBezTo>
                  <a:pt x="275428" y="861587"/>
                  <a:pt x="272353" y="870630"/>
                  <a:pt x="268789" y="879483"/>
                </a:cubicBezTo>
                <a:cubicBezTo>
                  <a:pt x="264987" y="888583"/>
                  <a:pt x="260858" y="897544"/>
                  <a:pt x="256409" y="906346"/>
                </a:cubicBezTo>
                <a:cubicBezTo>
                  <a:pt x="247333" y="924118"/>
                  <a:pt x="235113" y="941767"/>
                  <a:pt x="219412" y="959437"/>
                </a:cubicBezTo>
                <a:cubicBezTo>
                  <a:pt x="206751" y="974040"/>
                  <a:pt x="191200" y="988666"/>
                  <a:pt x="172558" y="1003369"/>
                </a:cubicBezTo>
                <a:cubicBezTo>
                  <a:pt x="175141" y="1019412"/>
                  <a:pt x="177987" y="1035438"/>
                  <a:pt x="181823" y="1051359"/>
                </a:cubicBezTo>
                <a:cubicBezTo>
                  <a:pt x="188850" y="1085788"/>
                  <a:pt x="198005" y="1119755"/>
                  <a:pt x="208534" y="1153245"/>
                </a:cubicBezTo>
                <a:cubicBezTo>
                  <a:pt x="208548" y="1145893"/>
                  <a:pt x="208780" y="1138751"/>
                  <a:pt x="209620" y="1131875"/>
                </a:cubicBezTo>
                <a:cubicBezTo>
                  <a:pt x="212837" y="1107252"/>
                  <a:pt x="218893" y="1086213"/>
                  <a:pt x="228008" y="1067787"/>
                </a:cubicBezTo>
                <a:cubicBezTo>
                  <a:pt x="247177" y="1030629"/>
                  <a:pt x="274392" y="1004886"/>
                  <a:pt x="306044" y="982888"/>
                </a:cubicBezTo>
                <a:cubicBezTo>
                  <a:pt x="305888" y="987528"/>
                  <a:pt x="305665" y="992166"/>
                  <a:pt x="305373" y="996799"/>
                </a:cubicBezTo>
                <a:cubicBezTo>
                  <a:pt x="305061" y="1001442"/>
                  <a:pt x="305150" y="1005977"/>
                  <a:pt x="304939" y="1010593"/>
                </a:cubicBezTo>
                <a:cubicBezTo>
                  <a:pt x="304304" y="1024615"/>
                  <a:pt x="302742" y="1038579"/>
                  <a:pt x="300263" y="1052395"/>
                </a:cubicBezTo>
                <a:cubicBezTo>
                  <a:pt x="299424" y="1057072"/>
                  <a:pt x="298786" y="1061695"/>
                  <a:pt x="297884" y="1066335"/>
                </a:cubicBezTo>
                <a:cubicBezTo>
                  <a:pt x="295979" y="1075641"/>
                  <a:pt x="293611" y="1085019"/>
                  <a:pt x="290378" y="1094574"/>
                </a:cubicBezTo>
                <a:cubicBezTo>
                  <a:pt x="279525" y="1126757"/>
                  <a:pt x="263241" y="1156844"/>
                  <a:pt x="242234" y="1183531"/>
                </a:cubicBezTo>
                <a:cubicBezTo>
                  <a:pt x="237006" y="1190242"/>
                  <a:pt x="231550" y="1196907"/>
                  <a:pt x="225731" y="1203615"/>
                </a:cubicBezTo>
                <a:cubicBezTo>
                  <a:pt x="243520" y="1251788"/>
                  <a:pt x="264634" y="1298158"/>
                  <a:pt x="288195" y="1342049"/>
                </a:cubicBezTo>
                <a:cubicBezTo>
                  <a:pt x="286279" y="1330004"/>
                  <a:pt x="285188" y="1317841"/>
                  <a:pt x="284931" y="1305646"/>
                </a:cubicBezTo>
                <a:cubicBezTo>
                  <a:pt x="284745" y="1299983"/>
                  <a:pt x="284964" y="1294314"/>
                  <a:pt x="285588" y="1288682"/>
                </a:cubicBezTo>
                <a:cubicBezTo>
                  <a:pt x="287887" y="1268130"/>
                  <a:pt x="293366" y="1248060"/>
                  <a:pt x="301830" y="1229191"/>
                </a:cubicBezTo>
                <a:cubicBezTo>
                  <a:pt x="305767" y="1220466"/>
                  <a:pt x="311013" y="1211820"/>
                  <a:pt x="316220" y="1203827"/>
                </a:cubicBezTo>
                <a:cubicBezTo>
                  <a:pt x="326874" y="1188107"/>
                  <a:pt x="338999" y="1173436"/>
                  <a:pt x="352431" y="1160011"/>
                </a:cubicBezTo>
                <a:cubicBezTo>
                  <a:pt x="354831" y="1173505"/>
                  <a:pt x="356578" y="1187106"/>
                  <a:pt x="357666" y="1200767"/>
                </a:cubicBezTo>
                <a:cubicBezTo>
                  <a:pt x="358182" y="1205295"/>
                  <a:pt x="358698" y="1209824"/>
                  <a:pt x="359077" y="1214442"/>
                </a:cubicBezTo>
                <a:cubicBezTo>
                  <a:pt x="360188" y="1228567"/>
                  <a:pt x="360116" y="1242760"/>
                  <a:pt x="358861" y="1256873"/>
                </a:cubicBezTo>
                <a:cubicBezTo>
                  <a:pt x="358440" y="1261706"/>
                  <a:pt x="358155" y="1266449"/>
                  <a:pt x="357597" y="1271372"/>
                </a:cubicBezTo>
                <a:cubicBezTo>
                  <a:pt x="355035" y="1292660"/>
                  <a:pt x="349901" y="1313559"/>
                  <a:pt x="342306" y="1333611"/>
                </a:cubicBezTo>
                <a:cubicBezTo>
                  <a:pt x="336093" y="1351260"/>
                  <a:pt x="327385" y="1370006"/>
                  <a:pt x="316045" y="1389940"/>
                </a:cubicBezTo>
                <a:cubicBezTo>
                  <a:pt x="343297" y="1433593"/>
                  <a:pt x="372944" y="1473976"/>
                  <a:pt x="403771" y="1510556"/>
                </a:cubicBezTo>
                <a:cubicBezTo>
                  <a:pt x="401795" y="1505746"/>
                  <a:pt x="400052" y="1500843"/>
                  <a:pt x="398547" y="1495865"/>
                </a:cubicBezTo>
                <a:cubicBezTo>
                  <a:pt x="391874" y="1471961"/>
                  <a:pt x="389372" y="1450211"/>
                  <a:pt x="390589" y="1429932"/>
                </a:cubicBezTo>
                <a:cubicBezTo>
                  <a:pt x="392363" y="1409128"/>
                  <a:pt x="397273" y="1390220"/>
                  <a:pt x="404204" y="1372647"/>
                </a:cubicBezTo>
                <a:cubicBezTo>
                  <a:pt x="407760" y="1363702"/>
                  <a:pt x="411678" y="1355304"/>
                  <a:pt x="416150" y="1346972"/>
                </a:cubicBezTo>
                <a:cubicBezTo>
                  <a:pt x="420780" y="1338641"/>
                  <a:pt x="425736" y="1330495"/>
                  <a:pt x="431009" y="1322555"/>
                </a:cubicBezTo>
                <a:cubicBezTo>
                  <a:pt x="443691" y="1356274"/>
                  <a:pt x="455026" y="1390568"/>
                  <a:pt x="458340" y="1429961"/>
                </a:cubicBezTo>
                <a:cubicBezTo>
                  <a:pt x="459432" y="1450050"/>
                  <a:pt x="459677" y="1470581"/>
                  <a:pt x="456247" y="1493813"/>
                </a:cubicBezTo>
                <a:cubicBezTo>
                  <a:pt x="454633" y="1505402"/>
                  <a:pt x="452161" y="1517597"/>
                  <a:pt x="448832" y="1530396"/>
                </a:cubicBezTo>
                <a:cubicBezTo>
                  <a:pt x="447106" y="1536906"/>
                  <a:pt x="445305" y="1543397"/>
                  <a:pt x="443429" y="1549866"/>
                </a:cubicBezTo>
                <a:lnTo>
                  <a:pt x="442159" y="1553531"/>
                </a:lnTo>
                <a:cubicBezTo>
                  <a:pt x="454876" y="1566966"/>
                  <a:pt x="467624" y="1579909"/>
                  <a:pt x="480357" y="1591998"/>
                </a:cubicBezTo>
                <a:cubicBezTo>
                  <a:pt x="497195" y="1606796"/>
                  <a:pt x="513288" y="1621418"/>
                  <a:pt x="529077" y="1635102"/>
                </a:cubicBezTo>
                <a:lnTo>
                  <a:pt x="551772" y="1652943"/>
                </a:lnTo>
                <a:cubicBezTo>
                  <a:pt x="549317" y="1648987"/>
                  <a:pt x="546800" y="1644996"/>
                  <a:pt x="544599" y="1641187"/>
                </a:cubicBezTo>
                <a:cubicBezTo>
                  <a:pt x="541606" y="1635821"/>
                  <a:pt x="538903" y="1630538"/>
                  <a:pt x="536527" y="1625274"/>
                </a:cubicBezTo>
                <a:cubicBezTo>
                  <a:pt x="534151" y="1620011"/>
                  <a:pt x="532349" y="1614486"/>
                  <a:pt x="530601" y="1609162"/>
                </a:cubicBezTo>
                <a:cubicBezTo>
                  <a:pt x="524438" y="1589507"/>
                  <a:pt x="521371" y="1569012"/>
                  <a:pt x="521511" y="1548414"/>
                </a:cubicBezTo>
                <a:cubicBezTo>
                  <a:pt x="521909" y="1538492"/>
                  <a:pt x="523079" y="1528845"/>
                  <a:pt x="524766" y="1519328"/>
                </a:cubicBezTo>
                <a:cubicBezTo>
                  <a:pt x="528104" y="1500359"/>
                  <a:pt x="533783" y="1482317"/>
                  <a:pt x="540540" y="1464898"/>
                </a:cubicBezTo>
                <a:cubicBezTo>
                  <a:pt x="545555" y="1472404"/>
                  <a:pt x="550328" y="1480070"/>
                  <a:pt x="554852" y="1487882"/>
                </a:cubicBezTo>
                <a:cubicBezTo>
                  <a:pt x="559506" y="1495645"/>
                  <a:pt x="563495" y="1504124"/>
                  <a:pt x="568013" y="1511978"/>
                </a:cubicBezTo>
                <a:cubicBezTo>
                  <a:pt x="577095" y="1528794"/>
                  <a:pt x="584285" y="1546565"/>
                  <a:pt x="589452" y="1564966"/>
                </a:cubicBezTo>
                <a:cubicBezTo>
                  <a:pt x="595421" y="1583641"/>
                  <a:pt x="599364" y="1604361"/>
                  <a:pt x="600567" y="1628068"/>
                </a:cubicBezTo>
                <a:cubicBezTo>
                  <a:pt x="601494" y="1648072"/>
                  <a:pt x="600949" y="1668117"/>
                  <a:pt x="598937" y="1688042"/>
                </a:cubicBezTo>
                <a:lnTo>
                  <a:pt x="620935" y="1703280"/>
                </a:lnTo>
                <a:lnTo>
                  <a:pt x="631299" y="1710533"/>
                </a:lnTo>
                <a:cubicBezTo>
                  <a:pt x="634979" y="1712658"/>
                  <a:pt x="638523" y="1714873"/>
                  <a:pt x="641940" y="1717015"/>
                </a:cubicBezTo>
                <a:lnTo>
                  <a:pt x="662205" y="1729392"/>
                </a:lnTo>
                <a:lnTo>
                  <a:pt x="681048" y="1740863"/>
                </a:lnTo>
                <a:lnTo>
                  <a:pt x="685480" y="1743591"/>
                </a:lnTo>
                <a:lnTo>
                  <a:pt x="687828" y="1744947"/>
                </a:lnTo>
                <a:lnTo>
                  <a:pt x="688616" y="1745486"/>
                </a:lnTo>
                <a:lnTo>
                  <a:pt x="689631" y="1746073"/>
                </a:lnTo>
                <a:lnTo>
                  <a:pt x="698107" y="1750881"/>
                </a:lnTo>
                <a:cubicBezTo>
                  <a:pt x="721119" y="1763798"/>
                  <a:pt x="744565" y="1775924"/>
                  <a:pt x="768405" y="1787238"/>
                </a:cubicBezTo>
                <a:cubicBezTo>
                  <a:pt x="772585" y="1789228"/>
                  <a:pt x="774627" y="1794045"/>
                  <a:pt x="772783" y="1797972"/>
                </a:cubicBezTo>
                <a:lnTo>
                  <a:pt x="766967" y="1810097"/>
                </a:lnTo>
                <a:cubicBezTo>
                  <a:pt x="765059" y="1813987"/>
                  <a:pt x="760172" y="1815565"/>
                  <a:pt x="755738" y="1813427"/>
                </a:cubicBezTo>
                <a:cubicBezTo>
                  <a:pt x="731570" y="1801741"/>
                  <a:pt x="707807" y="1789235"/>
                  <a:pt x="684491" y="1775931"/>
                </a:cubicBezTo>
                <a:lnTo>
                  <a:pt x="673323" y="1769483"/>
                </a:lnTo>
                <a:lnTo>
                  <a:pt x="671075" y="1768101"/>
                </a:lnTo>
                <a:lnTo>
                  <a:pt x="666707" y="1765410"/>
                </a:lnTo>
                <a:lnTo>
                  <a:pt x="648037" y="1753785"/>
                </a:lnTo>
                <a:lnTo>
                  <a:pt x="627845" y="1741281"/>
                </a:lnTo>
                <a:cubicBezTo>
                  <a:pt x="624465" y="1739075"/>
                  <a:pt x="620922" y="1736860"/>
                  <a:pt x="617278" y="1734672"/>
                </a:cubicBezTo>
                <a:cubicBezTo>
                  <a:pt x="613744" y="1732294"/>
                  <a:pt x="610220" y="1729751"/>
                  <a:pt x="606633" y="1727173"/>
                </a:cubicBezTo>
                <a:lnTo>
                  <a:pt x="583232" y="1710701"/>
                </a:lnTo>
                <a:cubicBezTo>
                  <a:pt x="575937" y="1714104"/>
                  <a:pt x="568662" y="1717179"/>
                  <a:pt x="561353" y="1719728"/>
                </a:cubicBezTo>
                <a:cubicBezTo>
                  <a:pt x="548610" y="1724215"/>
                  <a:pt x="535782" y="1727384"/>
                  <a:pt x="523933" y="1729004"/>
                </a:cubicBezTo>
                <a:cubicBezTo>
                  <a:pt x="499761" y="1732477"/>
                  <a:pt x="476182" y="1731554"/>
                  <a:pt x="453390" y="1727363"/>
                </a:cubicBezTo>
                <a:cubicBezTo>
                  <a:pt x="430891" y="1722664"/>
                  <a:pt x="409608" y="1714099"/>
                  <a:pt x="388698" y="1703718"/>
                </a:cubicBezTo>
                <a:cubicBezTo>
                  <a:pt x="378069" y="1698682"/>
                  <a:pt x="368510" y="1692232"/>
                  <a:pt x="358623" y="1685763"/>
                </a:cubicBezTo>
                <a:cubicBezTo>
                  <a:pt x="348911" y="1679140"/>
                  <a:pt x="339344" y="1672263"/>
                  <a:pt x="329798" y="1665059"/>
                </a:cubicBezTo>
                <a:cubicBezTo>
                  <a:pt x="349652" y="1660673"/>
                  <a:pt x="369750" y="1657473"/>
                  <a:pt x="389985" y="1655476"/>
                </a:cubicBezTo>
                <a:cubicBezTo>
                  <a:pt x="400192" y="1654541"/>
                  <a:pt x="410440" y="1654104"/>
                  <a:pt x="420690" y="1654167"/>
                </a:cubicBezTo>
                <a:cubicBezTo>
                  <a:pt x="442731" y="1653559"/>
                  <a:pt x="464764" y="1655653"/>
                  <a:pt x="486296" y="1660403"/>
                </a:cubicBezTo>
                <a:cubicBezTo>
                  <a:pt x="491934" y="1661628"/>
                  <a:pt x="497553" y="1663180"/>
                  <a:pt x="503471" y="1664651"/>
                </a:cubicBezTo>
                <a:cubicBezTo>
                  <a:pt x="509517" y="1666097"/>
                  <a:pt x="515516" y="1667727"/>
                  <a:pt x="521462" y="1669539"/>
                </a:cubicBezTo>
                <a:cubicBezTo>
                  <a:pt x="525909" y="1670922"/>
                  <a:pt x="530410" y="1672505"/>
                  <a:pt x="534910" y="1674088"/>
                </a:cubicBezTo>
                <a:lnTo>
                  <a:pt x="512606" y="1656304"/>
                </a:lnTo>
                <a:cubicBezTo>
                  <a:pt x="496446" y="1642236"/>
                  <a:pt x="480155" y="1627077"/>
                  <a:pt x="463056" y="1611706"/>
                </a:cubicBezTo>
                <a:cubicBezTo>
                  <a:pt x="449799" y="1599060"/>
                  <a:pt x="436600" y="1585433"/>
                  <a:pt x="423458" y="1571415"/>
                </a:cubicBezTo>
                <a:lnTo>
                  <a:pt x="419454" y="1572488"/>
                </a:lnTo>
                <a:cubicBezTo>
                  <a:pt x="400325" y="1576800"/>
                  <a:pt x="380700" y="1578504"/>
                  <a:pt x="361114" y="1577554"/>
                </a:cubicBezTo>
                <a:cubicBezTo>
                  <a:pt x="336446" y="1576172"/>
                  <a:pt x="312858" y="1571014"/>
                  <a:pt x="292162" y="1561434"/>
                </a:cubicBezTo>
                <a:cubicBezTo>
                  <a:pt x="249529" y="1543249"/>
                  <a:pt x="214155" y="1511320"/>
                  <a:pt x="183545" y="1474950"/>
                </a:cubicBezTo>
                <a:cubicBezTo>
                  <a:pt x="193567" y="1474995"/>
                  <a:pt x="203587" y="1475279"/>
                  <a:pt x="213596" y="1475802"/>
                </a:cubicBezTo>
                <a:cubicBezTo>
                  <a:pt x="223857" y="1476246"/>
                  <a:pt x="234101" y="1477025"/>
                  <a:pt x="244312" y="1478138"/>
                </a:cubicBezTo>
                <a:cubicBezTo>
                  <a:pt x="265209" y="1480258"/>
                  <a:pt x="285823" y="1484587"/>
                  <a:pt x="305807" y="1491053"/>
                </a:cubicBezTo>
                <a:cubicBezTo>
                  <a:pt x="328301" y="1497729"/>
                  <a:pt x="349894" y="1507127"/>
                  <a:pt x="370108" y="1519040"/>
                </a:cubicBezTo>
                <a:lnTo>
                  <a:pt x="384956" y="1527612"/>
                </a:lnTo>
                <a:cubicBezTo>
                  <a:pt x="352205" y="1488120"/>
                  <a:pt x="322330" y="1446330"/>
                  <a:pt x="295559" y="1402563"/>
                </a:cubicBezTo>
                <a:cubicBezTo>
                  <a:pt x="272673" y="1403224"/>
                  <a:pt x="251481" y="1400803"/>
                  <a:pt x="231819" y="1395881"/>
                </a:cubicBezTo>
                <a:cubicBezTo>
                  <a:pt x="207936" y="1389622"/>
                  <a:pt x="187135" y="1379051"/>
                  <a:pt x="167863" y="1365978"/>
                </a:cubicBezTo>
                <a:cubicBezTo>
                  <a:pt x="158349" y="1359522"/>
                  <a:pt x="149479" y="1352163"/>
                  <a:pt x="141378" y="1344004"/>
                </a:cubicBezTo>
                <a:cubicBezTo>
                  <a:pt x="128929" y="1331851"/>
                  <a:pt x="117467" y="1318726"/>
                  <a:pt x="107100" y="1304755"/>
                </a:cubicBezTo>
                <a:cubicBezTo>
                  <a:pt x="97269" y="1290156"/>
                  <a:pt x="88028" y="1275168"/>
                  <a:pt x="79400" y="1259827"/>
                </a:cubicBezTo>
                <a:cubicBezTo>
                  <a:pt x="109511" y="1265174"/>
                  <a:pt x="138918" y="1273921"/>
                  <a:pt x="167056" y="1285900"/>
                </a:cubicBezTo>
                <a:cubicBezTo>
                  <a:pt x="187368" y="1294310"/>
                  <a:pt x="206639" y="1305039"/>
                  <a:pt x="224486" y="1317873"/>
                </a:cubicBezTo>
                <a:lnTo>
                  <a:pt x="238853" y="1328452"/>
                </a:lnTo>
                <a:cubicBezTo>
                  <a:pt x="248954" y="1336160"/>
                  <a:pt x="258541" y="1344521"/>
                  <a:pt x="267551" y="1353481"/>
                </a:cubicBezTo>
                <a:lnTo>
                  <a:pt x="267407" y="1353144"/>
                </a:lnTo>
                <a:lnTo>
                  <a:pt x="257937" y="1334817"/>
                </a:lnTo>
                <a:lnTo>
                  <a:pt x="248477" y="1316326"/>
                </a:lnTo>
                <a:cubicBezTo>
                  <a:pt x="245232" y="1310223"/>
                  <a:pt x="242735" y="1303704"/>
                  <a:pt x="239764" y="1297421"/>
                </a:cubicBezTo>
                <a:lnTo>
                  <a:pt x="222794" y="1259112"/>
                </a:lnTo>
                <a:cubicBezTo>
                  <a:pt x="217736" y="1246039"/>
                  <a:pt x="212814" y="1232876"/>
                  <a:pt x="207766" y="1219639"/>
                </a:cubicBezTo>
                <a:lnTo>
                  <a:pt x="204739" y="1211546"/>
                </a:lnTo>
                <a:cubicBezTo>
                  <a:pt x="183296" y="1208148"/>
                  <a:pt x="162474" y="1201599"/>
                  <a:pt x="142945" y="1192114"/>
                </a:cubicBezTo>
                <a:cubicBezTo>
                  <a:pt x="120782" y="1181264"/>
                  <a:pt x="101433" y="1167300"/>
                  <a:pt x="86021" y="1150619"/>
                </a:cubicBezTo>
                <a:cubicBezTo>
                  <a:pt x="78115" y="1142332"/>
                  <a:pt x="70829" y="1133557"/>
                  <a:pt x="64100" y="1124257"/>
                </a:cubicBezTo>
                <a:cubicBezTo>
                  <a:pt x="60830" y="1119662"/>
                  <a:pt x="57307" y="1114920"/>
                  <a:pt x="54485" y="1109991"/>
                </a:cubicBezTo>
                <a:cubicBezTo>
                  <a:pt x="45876" y="1095038"/>
                  <a:pt x="38155" y="1079591"/>
                  <a:pt x="31362" y="1063730"/>
                </a:cubicBezTo>
                <a:cubicBezTo>
                  <a:pt x="29186" y="1058413"/>
                  <a:pt x="26720" y="1053013"/>
                  <a:pt x="24881" y="1047552"/>
                </a:cubicBezTo>
                <a:cubicBezTo>
                  <a:pt x="22979" y="1042054"/>
                  <a:pt x="21240" y="1036566"/>
                  <a:pt x="19438" y="1031042"/>
                </a:cubicBezTo>
                <a:cubicBezTo>
                  <a:pt x="55960" y="1046036"/>
                  <a:pt x="93589" y="1063362"/>
                  <a:pt x="126172" y="1091480"/>
                </a:cubicBezTo>
                <a:cubicBezTo>
                  <a:pt x="142932" y="1105387"/>
                  <a:pt x="159508" y="1121810"/>
                  <a:pt x="174413" y="1142006"/>
                </a:cubicBezTo>
                <a:cubicBezTo>
                  <a:pt x="178695" y="1147778"/>
                  <a:pt x="183258" y="1153796"/>
                  <a:pt x="187737" y="1160105"/>
                </a:cubicBezTo>
                <a:lnTo>
                  <a:pt x="187550" y="1159405"/>
                </a:lnTo>
                <a:cubicBezTo>
                  <a:pt x="185526" y="1152652"/>
                  <a:pt x="183038" y="1145971"/>
                  <a:pt x="181415" y="1139111"/>
                </a:cubicBezTo>
                <a:lnTo>
                  <a:pt x="170656" y="1097958"/>
                </a:lnTo>
                <a:lnTo>
                  <a:pt x="168057" y="1087659"/>
                </a:lnTo>
                <a:cubicBezTo>
                  <a:pt x="167145" y="1084256"/>
                  <a:pt x="166534" y="1080772"/>
                  <a:pt x="165822" y="1077316"/>
                </a:cubicBezTo>
                <a:lnTo>
                  <a:pt x="161525" y="1056476"/>
                </a:lnTo>
                <a:cubicBezTo>
                  <a:pt x="157991" y="1039884"/>
                  <a:pt x="155048" y="1023294"/>
                  <a:pt x="152305" y="1006651"/>
                </a:cubicBezTo>
                <a:cubicBezTo>
                  <a:pt x="130075" y="998554"/>
                  <a:pt x="110590" y="988489"/>
                  <a:pt x="93758" y="976318"/>
                </a:cubicBezTo>
                <a:cubicBezTo>
                  <a:pt x="65831" y="955391"/>
                  <a:pt x="43451" y="927947"/>
                  <a:pt x="28572" y="896380"/>
                </a:cubicBezTo>
                <a:cubicBezTo>
                  <a:pt x="21294" y="880957"/>
                  <a:pt x="15239" y="864986"/>
                  <a:pt x="10463" y="848615"/>
                </a:cubicBezTo>
                <a:cubicBezTo>
                  <a:pt x="6293" y="831944"/>
                  <a:pt x="2803" y="815111"/>
                  <a:pt x="0" y="798157"/>
                </a:cubicBezTo>
                <a:cubicBezTo>
                  <a:pt x="17400" y="808304"/>
                  <a:pt x="34136" y="819549"/>
                  <a:pt x="50107" y="831824"/>
                </a:cubicBezTo>
                <a:cubicBezTo>
                  <a:pt x="66453" y="844824"/>
                  <a:pt x="81635" y="859223"/>
                  <a:pt x="95483" y="874858"/>
                </a:cubicBezTo>
                <a:cubicBezTo>
                  <a:pt x="102534" y="883159"/>
                  <a:pt x="109293" y="891968"/>
                  <a:pt x="115539" y="901666"/>
                </a:cubicBezTo>
                <a:lnTo>
                  <a:pt x="125051" y="916549"/>
                </a:lnTo>
                <a:cubicBezTo>
                  <a:pt x="132810" y="929236"/>
                  <a:pt x="139575" y="942504"/>
                  <a:pt x="145286" y="956235"/>
                </a:cubicBezTo>
                <a:cubicBezTo>
                  <a:pt x="139091" y="903182"/>
                  <a:pt x="136090" y="849805"/>
                  <a:pt x="136301" y="796392"/>
                </a:cubicBezTo>
                <a:cubicBezTo>
                  <a:pt x="127461" y="791627"/>
                  <a:pt x="119095" y="786627"/>
                  <a:pt x="111540" y="781250"/>
                </a:cubicBezTo>
                <a:cubicBezTo>
                  <a:pt x="100778" y="773513"/>
                  <a:pt x="91163" y="765255"/>
                  <a:pt x="82622" y="756602"/>
                </a:cubicBezTo>
                <a:cubicBezTo>
                  <a:pt x="65515" y="739195"/>
                  <a:pt x="51641" y="719848"/>
                  <a:pt x="42453" y="699568"/>
                </a:cubicBezTo>
                <a:cubicBezTo>
                  <a:pt x="35314" y="684239"/>
                  <a:pt x="29699" y="668245"/>
                  <a:pt x="25689" y="651818"/>
                </a:cubicBezTo>
                <a:cubicBezTo>
                  <a:pt x="24214" y="646313"/>
                  <a:pt x="23393" y="640847"/>
                  <a:pt x="22382" y="635272"/>
                </a:cubicBezTo>
                <a:cubicBezTo>
                  <a:pt x="18688" y="612869"/>
                  <a:pt x="16777" y="590209"/>
                  <a:pt x="16667" y="567504"/>
                </a:cubicBezTo>
                <a:cubicBezTo>
                  <a:pt x="32295" y="580110"/>
                  <a:pt x="47191" y="593597"/>
                  <a:pt x="61282" y="607899"/>
                </a:cubicBezTo>
                <a:cubicBezTo>
                  <a:pt x="75785" y="622797"/>
                  <a:pt x="88581" y="639266"/>
                  <a:pt x="99433" y="656999"/>
                </a:cubicBezTo>
                <a:cubicBezTo>
                  <a:pt x="111963" y="676626"/>
                  <a:pt x="121860" y="697814"/>
                  <a:pt x="128871" y="720019"/>
                </a:cubicBezTo>
                <a:cubicBezTo>
                  <a:pt x="131997" y="729197"/>
                  <a:pt x="134757" y="738495"/>
                  <a:pt x="137144" y="747893"/>
                </a:cubicBezTo>
                <a:lnTo>
                  <a:pt x="137763" y="729383"/>
                </a:lnTo>
                <a:cubicBezTo>
                  <a:pt x="140302" y="679410"/>
                  <a:pt x="145541" y="631503"/>
                  <a:pt x="152396" y="586221"/>
                </a:cubicBezTo>
                <a:cubicBezTo>
                  <a:pt x="132931" y="571430"/>
                  <a:pt x="116916" y="555500"/>
                  <a:pt x="104178" y="538585"/>
                </a:cubicBezTo>
                <a:cubicBezTo>
                  <a:pt x="100501" y="533670"/>
                  <a:pt x="97024" y="528702"/>
                  <a:pt x="93847" y="523653"/>
                </a:cubicBezTo>
                <a:cubicBezTo>
                  <a:pt x="79173" y="499220"/>
                  <a:pt x="69296" y="472211"/>
                  <a:pt x="64747" y="444076"/>
                </a:cubicBezTo>
                <a:cubicBezTo>
                  <a:pt x="63120" y="433047"/>
                  <a:pt x="62077" y="421939"/>
                  <a:pt x="61624" y="410800"/>
                </a:cubicBezTo>
                <a:cubicBezTo>
                  <a:pt x="61147" y="399610"/>
                  <a:pt x="61070" y="388314"/>
                  <a:pt x="61647" y="377056"/>
                </a:cubicBezTo>
                <a:cubicBezTo>
                  <a:pt x="62445" y="365791"/>
                  <a:pt x="63546" y="354550"/>
                  <a:pt x="64951" y="343345"/>
                </a:cubicBezTo>
                <a:cubicBezTo>
                  <a:pt x="78591" y="357819"/>
                  <a:pt x="91711" y="372755"/>
                  <a:pt x="103471" y="389020"/>
                </a:cubicBezTo>
                <a:cubicBezTo>
                  <a:pt x="115999" y="405734"/>
                  <a:pt x="126630" y="423790"/>
                  <a:pt x="135167" y="442854"/>
                </a:cubicBezTo>
                <a:cubicBezTo>
                  <a:pt x="148706" y="474051"/>
                  <a:pt x="157059" y="507251"/>
                  <a:pt x="159894" y="541141"/>
                </a:cubicBezTo>
                <a:cubicBezTo>
                  <a:pt x="169780" y="487005"/>
                  <a:pt x="182375" y="433398"/>
                  <a:pt x="197634" y="380524"/>
                </a:cubicBezTo>
                <a:cubicBezTo>
                  <a:pt x="190069" y="373111"/>
                  <a:pt x="182968" y="365627"/>
                  <a:pt x="176795" y="358002"/>
                </a:cubicBezTo>
                <a:cubicBezTo>
                  <a:pt x="168426" y="347587"/>
                  <a:pt x="161021" y="336966"/>
                  <a:pt x="155288" y="326380"/>
                </a:cubicBezTo>
                <a:cubicBezTo>
                  <a:pt x="143569" y="305062"/>
                  <a:pt x="136150" y="283181"/>
                  <a:pt x="131832" y="261060"/>
                </a:cubicBezTo>
                <a:cubicBezTo>
                  <a:pt x="128005" y="238968"/>
                  <a:pt x="127758" y="216829"/>
                  <a:pt x="129330" y="194470"/>
                </a:cubicBezTo>
                <a:cubicBezTo>
                  <a:pt x="129970" y="183249"/>
                  <a:pt x="131909" y="172271"/>
                  <a:pt x="133885" y="161228"/>
                </a:cubicBezTo>
                <a:cubicBezTo>
                  <a:pt x="135988" y="150259"/>
                  <a:pt x="138391" y="139210"/>
                  <a:pt x="141121" y="128180"/>
                </a:cubicBezTo>
                <a:cubicBezTo>
                  <a:pt x="152955" y="144319"/>
                  <a:pt x="164178" y="160782"/>
                  <a:pt x="173887" y="178401"/>
                </a:cubicBezTo>
              </a:path>
            </a:pathLst>
          </a:custGeom>
          <a:gradFill>
            <a:gsLst>
              <a:gs pos="0">
                <a:srgbClr val="FFC000">
                  <a:lumMod val="80000"/>
                  <a:lumOff val="20000"/>
                </a:srgbClr>
              </a:gs>
              <a:gs pos="100000">
                <a:srgbClr val="FFC000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图形 11"/>
          <p:cNvSpPr/>
          <p:nvPr userDrawn="1"/>
        </p:nvSpPr>
        <p:spPr>
          <a:xfrm rot="21229056">
            <a:off x="1146110" y="4290830"/>
            <a:ext cx="773464" cy="1814385"/>
          </a:xfrm>
          <a:custGeom>
            <a:avLst/>
            <a:gdLst>
              <a:gd name="connsiteX0" fmla="*/ 173887 w 773464"/>
              <a:gd name="connsiteY0" fmla="*/ 178401 h 1814385"/>
              <a:gd name="connsiteX1" fmla="*/ 187179 w 773464"/>
              <a:gd name="connsiteY1" fmla="*/ 205788 h 1814385"/>
              <a:gd name="connsiteX2" fmla="*/ 205959 w 773464"/>
              <a:gd name="connsiteY2" fmla="*/ 268070 h 1814385"/>
              <a:gd name="connsiteX3" fmla="*/ 208263 w 773464"/>
              <a:gd name="connsiteY3" fmla="*/ 285475 h 1814385"/>
              <a:gd name="connsiteX4" fmla="*/ 210096 w 773464"/>
              <a:gd name="connsiteY4" fmla="*/ 339157 h 1814385"/>
              <a:gd name="connsiteX5" fmla="*/ 237125 w 773464"/>
              <a:gd name="connsiteY5" fmla="*/ 261274 h 1814385"/>
              <a:gd name="connsiteX6" fmla="*/ 246340 w 773464"/>
              <a:gd name="connsiteY6" fmla="*/ 236814 h 1814385"/>
              <a:gd name="connsiteX7" fmla="*/ 245847 w 773464"/>
              <a:gd name="connsiteY7" fmla="*/ 229169 h 1814385"/>
              <a:gd name="connsiteX8" fmla="*/ 251267 w 773464"/>
              <a:gd name="connsiteY8" fmla="*/ 165123 h 1814385"/>
              <a:gd name="connsiteX9" fmla="*/ 262046 w 773464"/>
              <a:gd name="connsiteY9" fmla="*/ 128282 h 1814385"/>
              <a:gd name="connsiteX10" fmla="*/ 276941 w 773464"/>
              <a:gd name="connsiteY10" fmla="*/ 95595 h 1814385"/>
              <a:gd name="connsiteX11" fmla="*/ 317522 w 773464"/>
              <a:gd name="connsiteY11" fmla="*/ 41866 h 1814385"/>
              <a:gd name="connsiteX12" fmla="*/ 367075 w 773464"/>
              <a:gd name="connsiteY12" fmla="*/ 0 h 1814385"/>
              <a:gd name="connsiteX13" fmla="*/ 358340 w 773464"/>
              <a:gd name="connsiteY13" fmla="*/ 63486 h 1814385"/>
              <a:gd name="connsiteX14" fmla="*/ 339940 w 773464"/>
              <a:gd name="connsiteY14" fmla="*/ 126130 h 1814385"/>
              <a:gd name="connsiteX15" fmla="*/ 325169 w 773464"/>
              <a:gd name="connsiteY15" fmla="*/ 157282 h 1814385"/>
              <a:gd name="connsiteX16" fmla="*/ 305146 w 773464"/>
              <a:gd name="connsiteY16" fmla="*/ 188446 h 1814385"/>
              <a:gd name="connsiteX17" fmla="*/ 279730 w 773464"/>
              <a:gd name="connsiteY17" fmla="*/ 220305 h 1814385"/>
              <a:gd name="connsiteX18" fmla="*/ 264355 w 773464"/>
              <a:gd name="connsiteY18" fmla="*/ 236386 h 1814385"/>
              <a:gd name="connsiteX19" fmla="*/ 259188 w 773464"/>
              <a:gd name="connsiteY19" fmla="*/ 241524 h 1814385"/>
              <a:gd name="connsiteX20" fmla="*/ 250236 w 773464"/>
              <a:gd name="connsiteY20" fmla="*/ 265968 h 1814385"/>
              <a:gd name="connsiteX21" fmla="*/ 224008 w 773464"/>
              <a:gd name="connsiteY21" fmla="*/ 343635 h 1814385"/>
              <a:gd name="connsiteX22" fmla="*/ 256854 w 773464"/>
              <a:gd name="connsiteY22" fmla="*/ 302277 h 1814385"/>
              <a:gd name="connsiteX23" fmla="*/ 323299 w 773464"/>
              <a:gd name="connsiteY23" fmla="*/ 258995 h 1814385"/>
              <a:gd name="connsiteX24" fmla="*/ 351529 w 773464"/>
              <a:gd name="connsiteY24" fmla="*/ 250251 h 1814385"/>
              <a:gd name="connsiteX25" fmla="*/ 408410 w 773464"/>
              <a:gd name="connsiteY25" fmla="*/ 242143 h 1814385"/>
              <a:gd name="connsiteX26" fmla="*/ 392146 w 773464"/>
              <a:gd name="connsiteY26" fmla="*/ 265918 h 1814385"/>
              <a:gd name="connsiteX27" fmla="*/ 374369 w 773464"/>
              <a:gd name="connsiteY27" fmla="*/ 288650 h 1814385"/>
              <a:gd name="connsiteX28" fmla="*/ 332151 w 773464"/>
              <a:gd name="connsiteY28" fmla="*/ 330267 h 1814385"/>
              <a:gd name="connsiteX29" fmla="*/ 276291 w 773464"/>
              <a:gd name="connsiteY29" fmla="*/ 364007 h 1814385"/>
              <a:gd name="connsiteX30" fmla="*/ 241499 w 773464"/>
              <a:gd name="connsiteY30" fmla="*/ 377084 h 1814385"/>
              <a:gd name="connsiteX31" fmla="*/ 212019 w 773464"/>
              <a:gd name="connsiteY31" fmla="*/ 384769 h 1814385"/>
              <a:gd name="connsiteX32" fmla="*/ 176309 w 773464"/>
              <a:gd name="connsiteY32" fmla="*/ 542751 h 1814385"/>
              <a:gd name="connsiteX33" fmla="*/ 212948 w 773464"/>
              <a:gd name="connsiteY33" fmla="*/ 488522 h 1814385"/>
              <a:gd name="connsiteX34" fmla="*/ 236901 w 773464"/>
              <a:gd name="connsiteY34" fmla="*/ 466817 h 1814385"/>
              <a:gd name="connsiteX35" fmla="*/ 288695 w 773464"/>
              <a:gd name="connsiteY35" fmla="*/ 437921 h 1814385"/>
              <a:gd name="connsiteX36" fmla="*/ 344480 w 773464"/>
              <a:gd name="connsiteY36" fmla="*/ 422919 h 1814385"/>
              <a:gd name="connsiteX37" fmla="*/ 331008 w 773464"/>
              <a:gd name="connsiteY37" fmla="*/ 448306 h 1814385"/>
              <a:gd name="connsiteX38" fmla="*/ 316647 w 773464"/>
              <a:gd name="connsiteY38" fmla="*/ 473179 h 1814385"/>
              <a:gd name="connsiteX39" fmla="*/ 299692 w 773464"/>
              <a:gd name="connsiteY39" fmla="*/ 496978 h 1814385"/>
              <a:gd name="connsiteX40" fmla="*/ 280215 w 773464"/>
              <a:gd name="connsiteY40" fmla="*/ 519575 h 1814385"/>
              <a:gd name="connsiteX41" fmla="*/ 243398 w 773464"/>
              <a:gd name="connsiteY41" fmla="*/ 550520 h 1814385"/>
              <a:gd name="connsiteX42" fmla="*/ 229169 w 773464"/>
              <a:gd name="connsiteY42" fmla="*/ 560071 h 1814385"/>
              <a:gd name="connsiteX43" fmla="*/ 169025 w 773464"/>
              <a:gd name="connsiteY43" fmla="*/ 588631 h 1814385"/>
              <a:gd name="connsiteX44" fmla="*/ 155838 w 773464"/>
              <a:gd name="connsiteY44" fmla="*/ 729582 h 1814385"/>
              <a:gd name="connsiteX45" fmla="*/ 155363 w 773464"/>
              <a:gd name="connsiteY45" fmla="*/ 748428 h 1814385"/>
              <a:gd name="connsiteX46" fmla="*/ 165387 w 773464"/>
              <a:gd name="connsiteY46" fmla="*/ 721981 h 1814385"/>
              <a:gd name="connsiteX47" fmla="*/ 203493 w 773464"/>
              <a:gd name="connsiteY47" fmla="*/ 666823 h 1814385"/>
              <a:gd name="connsiteX48" fmla="*/ 251445 w 773464"/>
              <a:gd name="connsiteY48" fmla="*/ 631393 h 1814385"/>
              <a:gd name="connsiteX49" fmla="*/ 304245 w 773464"/>
              <a:gd name="connsiteY49" fmla="*/ 609254 h 1814385"/>
              <a:gd name="connsiteX50" fmla="*/ 294729 w 773464"/>
              <a:gd name="connsiteY50" fmla="*/ 635994 h 1814385"/>
              <a:gd name="connsiteX51" fmla="*/ 283560 w 773464"/>
              <a:gd name="connsiteY51" fmla="*/ 662372 h 1814385"/>
              <a:gd name="connsiteX52" fmla="*/ 277041 w 773464"/>
              <a:gd name="connsiteY52" fmla="*/ 675275 h 1814385"/>
              <a:gd name="connsiteX53" fmla="*/ 253972 w 773464"/>
              <a:gd name="connsiteY53" fmla="*/ 712888 h 1814385"/>
              <a:gd name="connsiteX54" fmla="*/ 178961 w 773464"/>
              <a:gd name="connsiteY54" fmla="*/ 781850 h 1814385"/>
              <a:gd name="connsiteX55" fmla="*/ 154713 w 773464"/>
              <a:gd name="connsiteY55" fmla="*/ 796446 h 1814385"/>
              <a:gd name="connsiteX56" fmla="*/ 154880 w 773464"/>
              <a:gd name="connsiteY56" fmla="*/ 807880 h 1814385"/>
              <a:gd name="connsiteX57" fmla="*/ 155766 w 773464"/>
              <a:gd name="connsiteY57" fmla="*/ 847817 h 1814385"/>
              <a:gd name="connsiteX58" fmla="*/ 158394 w 773464"/>
              <a:gd name="connsiteY58" fmla="*/ 888252 h 1814385"/>
              <a:gd name="connsiteX59" fmla="*/ 159867 w 773464"/>
              <a:gd name="connsiteY59" fmla="*/ 908561 h 1814385"/>
              <a:gd name="connsiteX60" fmla="*/ 162194 w 773464"/>
              <a:gd name="connsiteY60" fmla="*/ 928856 h 1814385"/>
              <a:gd name="connsiteX61" fmla="*/ 164976 w 773464"/>
              <a:gd name="connsiteY61" fmla="*/ 953051 h 1814385"/>
              <a:gd name="connsiteX62" fmla="*/ 176273 w 773464"/>
              <a:gd name="connsiteY62" fmla="*/ 911942 h 1814385"/>
              <a:gd name="connsiteX63" fmla="*/ 179444 w 773464"/>
              <a:gd name="connsiteY63" fmla="*/ 903959 h 1814385"/>
              <a:gd name="connsiteX64" fmla="*/ 183059 w 773464"/>
              <a:gd name="connsiteY64" fmla="*/ 896232 h 1814385"/>
              <a:gd name="connsiteX65" fmla="*/ 219299 w 773464"/>
              <a:gd name="connsiteY65" fmla="*/ 845918 h 1814385"/>
              <a:gd name="connsiteX66" fmla="*/ 241613 w 773464"/>
              <a:gd name="connsiteY66" fmla="*/ 826906 h 1814385"/>
              <a:gd name="connsiteX67" fmla="*/ 290683 w 773464"/>
              <a:gd name="connsiteY67" fmla="*/ 797452 h 1814385"/>
              <a:gd name="connsiteX68" fmla="*/ 281575 w 773464"/>
              <a:gd name="connsiteY68" fmla="*/ 838725 h 1814385"/>
              <a:gd name="connsiteX69" fmla="*/ 277997 w 773464"/>
              <a:gd name="connsiteY69" fmla="*/ 852396 h 1814385"/>
              <a:gd name="connsiteX70" fmla="*/ 268789 w 773464"/>
              <a:gd name="connsiteY70" fmla="*/ 879483 h 1814385"/>
              <a:gd name="connsiteX71" fmla="*/ 256409 w 773464"/>
              <a:gd name="connsiteY71" fmla="*/ 906346 h 1814385"/>
              <a:gd name="connsiteX72" fmla="*/ 219412 w 773464"/>
              <a:gd name="connsiteY72" fmla="*/ 959437 h 1814385"/>
              <a:gd name="connsiteX73" fmla="*/ 172558 w 773464"/>
              <a:gd name="connsiteY73" fmla="*/ 1003369 h 1814385"/>
              <a:gd name="connsiteX74" fmla="*/ 181823 w 773464"/>
              <a:gd name="connsiteY74" fmla="*/ 1051359 h 1814385"/>
              <a:gd name="connsiteX75" fmla="*/ 208534 w 773464"/>
              <a:gd name="connsiteY75" fmla="*/ 1153245 h 1814385"/>
              <a:gd name="connsiteX76" fmla="*/ 209620 w 773464"/>
              <a:gd name="connsiteY76" fmla="*/ 1131875 h 1814385"/>
              <a:gd name="connsiteX77" fmla="*/ 228008 w 773464"/>
              <a:gd name="connsiteY77" fmla="*/ 1067787 h 1814385"/>
              <a:gd name="connsiteX78" fmla="*/ 306044 w 773464"/>
              <a:gd name="connsiteY78" fmla="*/ 982888 h 1814385"/>
              <a:gd name="connsiteX79" fmla="*/ 305373 w 773464"/>
              <a:gd name="connsiteY79" fmla="*/ 996799 h 1814385"/>
              <a:gd name="connsiteX80" fmla="*/ 304939 w 773464"/>
              <a:gd name="connsiteY80" fmla="*/ 1010593 h 1814385"/>
              <a:gd name="connsiteX81" fmla="*/ 300263 w 773464"/>
              <a:gd name="connsiteY81" fmla="*/ 1052395 h 1814385"/>
              <a:gd name="connsiteX82" fmla="*/ 297884 w 773464"/>
              <a:gd name="connsiteY82" fmla="*/ 1066335 h 1814385"/>
              <a:gd name="connsiteX83" fmla="*/ 290378 w 773464"/>
              <a:gd name="connsiteY83" fmla="*/ 1094574 h 1814385"/>
              <a:gd name="connsiteX84" fmla="*/ 242234 w 773464"/>
              <a:gd name="connsiteY84" fmla="*/ 1183531 h 1814385"/>
              <a:gd name="connsiteX85" fmla="*/ 225731 w 773464"/>
              <a:gd name="connsiteY85" fmla="*/ 1203615 h 1814385"/>
              <a:gd name="connsiteX86" fmla="*/ 288195 w 773464"/>
              <a:gd name="connsiteY86" fmla="*/ 1342049 h 1814385"/>
              <a:gd name="connsiteX87" fmla="*/ 284931 w 773464"/>
              <a:gd name="connsiteY87" fmla="*/ 1305646 h 1814385"/>
              <a:gd name="connsiteX88" fmla="*/ 285588 w 773464"/>
              <a:gd name="connsiteY88" fmla="*/ 1288682 h 1814385"/>
              <a:gd name="connsiteX89" fmla="*/ 301830 w 773464"/>
              <a:gd name="connsiteY89" fmla="*/ 1229191 h 1814385"/>
              <a:gd name="connsiteX90" fmla="*/ 316220 w 773464"/>
              <a:gd name="connsiteY90" fmla="*/ 1203827 h 1814385"/>
              <a:gd name="connsiteX91" fmla="*/ 352431 w 773464"/>
              <a:gd name="connsiteY91" fmla="*/ 1160011 h 1814385"/>
              <a:gd name="connsiteX92" fmla="*/ 357666 w 773464"/>
              <a:gd name="connsiteY92" fmla="*/ 1200767 h 1814385"/>
              <a:gd name="connsiteX93" fmla="*/ 359077 w 773464"/>
              <a:gd name="connsiteY93" fmla="*/ 1214442 h 1814385"/>
              <a:gd name="connsiteX94" fmla="*/ 358861 w 773464"/>
              <a:gd name="connsiteY94" fmla="*/ 1256873 h 1814385"/>
              <a:gd name="connsiteX95" fmla="*/ 357597 w 773464"/>
              <a:gd name="connsiteY95" fmla="*/ 1271372 h 1814385"/>
              <a:gd name="connsiteX96" fmla="*/ 342306 w 773464"/>
              <a:gd name="connsiteY96" fmla="*/ 1333611 h 1814385"/>
              <a:gd name="connsiteX97" fmla="*/ 316045 w 773464"/>
              <a:gd name="connsiteY97" fmla="*/ 1389940 h 1814385"/>
              <a:gd name="connsiteX98" fmla="*/ 403771 w 773464"/>
              <a:gd name="connsiteY98" fmla="*/ 1510556 h 1814385"/>
              <a:gd name="connsiteX99" fmla="*/ 398547 w 773464"/>
              <a:gd name="connsiteY99" fmla="*/ 1495865 h 1814385"/>
              <a:gd name="connsiteX100" fmla="*/ 390589 w 773464"/>
              <a:gd name="connsiteY100" fmla="*/ 1429932 h 1814385"/>
              <a:gd name="connsiteX101" fmla="*/ 404204 w 773464"/>
              <a:gd name="connsiteY101" fmla="*/ 1372647 h 1814385"/>
              <a:gd name="connsiteX102" fmla="*/ 416150 w 773464"/>
              <a:gd name="connsiteY102" fmla="*/ 1346972 h 1814385"/>
              <a:gd name="connsiteX103" fmla="*/ 431009 w 773464"/>
              <a:gd name="connsiteY103" fmla="*/ 1322555 h 1814385"/>
              <a:gd name="connsiteX104" fmla="*/ 458340 w 773464"/>
              <a:gd name="connsiteY104" fmla="*/ 1429961 h 1814385"/>
              <a:gd name="connsiteX105" fmla="*/ 456247 w 773464"/>
              <a:gd name="connsiteY105" fmla="*/ 1493813 h 1814385"/>
              <a:gd name="connsiteX106" fmla="*/ 448832 w 773464"/>
              <a:gd name="connsiteY106" fmla="*/ 1530396 h 1814385"/>
              <a:gd name="connsiteX107" fmla="*/ 443429 w 773464"/>
              <a:gd name="connsiteY107" fmla="*/ 1549866 h 1814385"/>
              <a:gd name="connsiteX108" fmla="*/ 442159 w 773464"/>
              <a:gd name="connsiteY108" fmla="*/ 1553531 h 1814385"/>
              <a:gd name="connsiteX109" fmla="*/ 480357 w 773464"/>
              <a:gd name="connsiteY109" fmla="*/ 1591998 h 1814385"/>
              <a:gd name="connsiteX110" fmla="*/ 529077 w 773464"/>
              <a:gd name="connsiteY110" fmla="*/ 1635102 h 1814385"/>
              <a:gd name="connsiteX111" fmla="*/ 551772 w 773464"/>
              <a:gd name="connsiteY111" fmla="*/ 1652943 h 1814385"/>
              <a:gd name="connsiteX112" fmla="*/ 544599 w 773464"/>
              <a:gd name="connsiteY112" fmla="*/ 1641187 h 1814385"/>
              <a:gd name="connsiteX113" fmla="*/ 536527 w 773464"/>
              <a:gd name="connsiteY113" fmla="*/ 1625274 h 1814385"/>
              <a:gd name="connsiteX114" fmla="*/ 530601 w 773464"/>
              <a:gd name="connsiteY114" fmla="*/ 1609162 h 1814385"/>
              <a:gd name="connsiteX115" fmla="*/ 521511 w 773464"/>
              <a:gd name="connsiteY115" fmla="*/ 1548414 h 1814385"/>
              <a:gd name="connsiteX116" fmla="*/ 524766 w 773464"/>
              <a:gd name="connsiteY116" fmla="*/ 1519328 h 1814385"/>
              <a:gd name="connsiteX117" fmla="*/ 540540 w 773464"/>
              <a:gd name="connsiteY117" fmla="*/ 1464898 h 1814385"/>
              <a:gd name="connsiteX118" fmla="*/ 554852 w 773464"/>
              <a:gd name="connsiteY118" fmla="*/ 1487882 h 1814385"/>
              <a:gd name="connsiteX119" fmla="*/ 568013 w 773464"/>
              <a:gd name="connsiteY119" fmla="*/ 1511978 h 1814385"/>
              <a:gd name="connsiteX120" fmla="*/ 589452 w 773464"/>
              <a:gd name="connsiteY120" fmla="*/ 1564966 h 1814385"/>
              <a:gd name="connsiteX121" fmla="*/ 600567 w 773464"/>
              <a:gd name="connsiteY121" fmla="*/ 1628068 h 1814385"/>
              <a:gd name="connsiteX122" fmla="*/ 598937 w 773464"/>
              <a:gd name="connsiteY122" fmla="*/ 1688042 h 1814385"/>
              <a:gd name="connsiteX123" fmla="*/ 620935 w 773464"/>
              <a:gd name="connsiteY123" fmla="*/ 1703280 h 1814385"/>
              <a:gd name="connsiteX124" fmla="*/ 631299 w 773464"/>
              <a:gd name="connsiteY124" fmla="*/ 1710533 h 1814385"/>
              <a:gd name="connsiteX125" fmla="*/ 641940 w 773464"/>
              <a:gd name="connsiteY125" fmla="*/ 1717015 h 1814385"/>
              <a:gd name="connsiteX126" fmla="*/ 662205 w 773464"/>
              <a:gd name="connsiteY126" fmla="*/ 1729392 h 1814385"/>
              <a:gd name="connsiteX127" fmla="*/ 681048 w 773464"/>
              <a:gd name="connsiteY127" fmla="*/ 1740863 h 1814385"/>
              <a:gd name="connsiteX128" fmla="*/ 685480 w 773464"/>
              <a:gd name="connsiteY128" fmla="*/ 1743591 h 1814385"/>
              <a:gd name="connsiteX129" fmla="*/ 687828 w 773464"/>
              <a:gd name="connsiteY129" fmla="*/ 1744947 h 1814385"/>
              <a:gd name="connsiteX130" fmla="*/ 688616 w 773464"/>
              <a:gd name="connsiteY130" fmla="*/ 1745486 h 1814385"/>
              <a:gd name="connsiteX131" fmla="*/ 689631 w 773464"/>
              <a:gd name="connsiteY131" fmla="*/ 1746073 h 1814385"/>
              <a:gd name="connsiteX132" fmla="*/ 698107 w 773464"/>
              <a:gd name="connsiteY132" fmla="*/ 1750881 h 1814385"/>
              <a:gd name="connsiteX133" fmla="*/ 768405 w 773464"/>
              <a:gd name="connsiteY133" fmla="*/ 1787238 h 1814385"/>
              <a:gd name="connsiteX134" fmla="*/ 772783 w 773464"/>
              <a:gd name="connsiteY134" fmla="*/ 1797972 h 1814385"/>
              <a:gd name="connsiteX135" fmla="*/ 766967 w 773464"/>
              <a:gd name="connsiteY135" fmla="*/ 1810097 h 1814385"/>
              <a:gd name="connsiteX136" fmla="*/ 755738 w 773464"/>
              <a:gd name="connsiteY136" fmla="*/ 1813427 h 1814385"/>
              <a:gd name="connsiteX137" fmla="*/ 684491 w 773464"/>
              <a:gd name="connsiteY137" fmla="*/ 1775931 h 1814385"/>
              <a:gd name="connsiteX138" fmla="*/ 673323 w 773464"/>
              <a:gd name="connsiteY138" fmla="*/ 1769483 h 1814385"/>
              <a:gd name="connsiteX139" fmla="*/ 671075 w 773464"/>
              <a:gd name="connsiteY139" fmla="*/ 1768101 h 1814385"/>
              <a:gd name="connsiteX140" fmla="*/ 666707 w 773464"/>
              <a:gd name="connsiteY140" fmla="*/ 1765410 h 1814385"/>
              <a:gd name="connsiteX141" fmla="*/ 648037 w 773464"/>
              <a:gd name="connsiteY141" fmla="*/ 1753785 h 1814385"/>
              <a:gd name="connsiteX142" fmla="*/ 627845 w 773464"/>
              <a:gd name="connsiteY142" fmla="*/ 1741281 h 1814385"/>
              <a:gd name="connsiteX143" fmla="*/ 617278 w 773464"/>
              <a:gd name="connsiteY143" fmla="*/ 1734672 h 1814385"/>
              <a:gd name="connsiteX144" fmla="*/ 606633 w 773464"/>
              <a:gd name="connsiteY144" fmla="*/ 1727173 h 1814385"/>
              <a:gd name="connsiteX145" fmla="*/ 583232 w 773464"/>
              <a:gd name="connsiteY145" fmla="*/ 1710701 h 1814385"/>
              <a:gd name="connsiteX146" fmla="*/ 561353 w 773464"/>
              <a:gd name="connsiteY146" fmla="*/ 1719728 h 1814385"/>
              <a:gd name="connsiteX147" fmla="*/ 523933 w 773464"/>
              <a:gd name="connsiteY147" fmla="*/ 1729004 h 1814385"/>
              <a:gd name="connsiteX148" fmla="*/ 453390 w 773464"/>
              <a:gd name="connsiteY148" fmla="*/ 1727363 h 1814385"/>
              <a:gd name="connsiteX149" fmla="*/ 388698 w 773464"/>
              <a:gd name="connsiteY149" fmla="*/ 1703718 h 1814385"/>
              <a:gd name="connsiteX150" fmla="*/ 358623 w 773464"/>
              <a:gd name="connsiteY150" fmla="*/ 1685763 h 1814385"/>
              <a:gd name="connsiteX151" fmla="*/ 329798 w 773464"/>
              <a:gd name="connsiteY151" fmla="*/ 1665059 h 1814385"/>
              <a:gd name="connsiteX152" fmla="*/ 389985 w 773464"/>
              <a:gd name="connsiteY152" fmla="*/ 1655476 h 1814385"/>
              <a:gd name="connsiteX153" fmla="*/ 420690 w 773464"/>
              <a:gd name="connsiteY153" fmla="*/ 1654167 h 1814385"/>
              <a:gd name="connsiteX154" fmla="*/ 486296 w 773464"/>
              <a:gd name="connsiteY154" fmla="*/ 1660403 h 1814385"/>
              <a:gd name="connsiteX155" fmla="*/ 503471 w 773464"/>
              <a:gd name="connsiteY155" fmla="*/ 1664651 h 1814385"/>
              <a:gd name="connsiteX156" fmla="*/ 521462 w 773464"/>
              <a:gd name="connsiteY156" fmla="*/ 1669539 h 1814385"/>
              <a:gd name="connsiteX157" fmla="*/ 534910 w 773464"/>
              <a:gd name="connsiteY157" fmla="*/ 1674088 h 1814385"/>
              <a:gd name="connsiteX158" fmla="*/ 512606 w 773464"/>
              <a:gd name="connsiteY158" fmla="*/ 1656304 h 1814385"/>
              <a:gd name="connsiteX159" fmla="*/ 463056 w 773464"/>
              <a:gd name="connsiteY159" fmla="*/ 1611706 h 1814385"/>
              <a:gd name="connsiteX160" fmla="*/ 423458 w 773464"/>
              <a:gd name="connsiteY160" fmla="*/ 1571415 h 1814385"/>
              <a:gd name="connsiteX161" fmla="*/ 419454 w 773464"/>
              <a:gd name="connsiteY161" fmla="*/ 1572488 h 1814385"/>
              <a:gd name="connsiteX162" fmla="*/ 361114 w 773464"/>
              <a:gd name="connsiteY162" fmla="*/ 1577554 h 1814385"/>
              <a:gd name="connsiteX163" fmla="*/ 292162 w 773464"/>
              <a:gd name="connsiteY163" fmla="*/ 1561434 h 1814385"/>
              <a:gd name="connsiteX164" fmla="*/ 183545 w 773464"/>
              <a:gd name="connsiteY164" fmla="*/ 1474950 h 1814385"/>
              <a:gd name="connsiteX165" fmla="*/ 213596 w 773464"/>
              <a:gd name="connsiteY165" fmla="*/ 1475802 h 1814385"/>
              <a:gd name="connsiteX166" fmla="*/ 244312 w 773464"/>
              <a:gd name="connsiteY166" fmla="*/ 1478138 h 1814385"/>
              <a:gd name="connsiteX167" fmla="*/ 305807 w 773464"/>
              <a:gd name="connsiteY167" fmla="*/ 1491053 h 1814385"/>
              <a:gd name="connsiteX168" fmla="*/ 370108 w 773464"/>
              <a:gd name="connsiteY168" fmla="*/ 1519040 h 1814385"/>
              <a:gd name="connsiteX169" fmla="*/ 384956 w 773464"/>
              <a:gd name="connsiteY169" fmla="*/ 1527612 h 1814385"/>
              <a:gd name="connsiteX170" fmla="*/ 295559 w 773464"/>
              <a:gd name="connsiteY170" fmla="*/ 1402563 h 1814385"/>
              <a:gd name="connsiteX171" fmla="*/ 231819 w 773464"/>
              <a:gd name="connsiteY171" fmla="*/ 1395881 h 1814385"/>
              <a:gd name="connsiteX172" fmla="*/ 167863 w 773464"/>
              <a:gd name="connsiteY172" fmla="*/ 1365978 h 1814385"/>
              <a:gd name="connsiteX173" fmla="*/ 141378 w 773464"/>
              <a:gd name="connsiteY173" fmla="*/ 1344004 h 1814385"/>
              <a:gd name="connsiteX174" fmla="*/ 107100 w 773464"/>
              <a:gd name="connsiteY174" fmla="*/ 1304755 h 1814385"/>
              <a:gd name="connsiteX175" fmla="*/ 79400 w 773464"/>
              <a:gd name="connsiteY175" fmla="*/ 1259827 h 1814385"/>
              <a:gd name="connsiteX176" fmla="*/ 167056 w 773464"/>
              <a:gd name="connsiteY176" fmla="*/ 1285900 h 1814385"/>
              <a:gd name="connsiteX177" fmla="*/ 224486 w 773464"/>
              <a:gd name="connsiteY177" fmla="*/ 1317873 h 1814385"/>
              <a:gd name="connsiteX178" fmla="*/ 238853 w 773464"/>
              <a:gd name="connsiteY178" fmla="*/ 1328452 h 1814385"/>
              <a:gd name="connsiteX179" fmla="*/ 267551 w 773464"/>
              <a:gd name="connsiteY179" fmla="*/ 1353481 h 1814385"/>
              <a:gd name="connsiteX180" fmla="*/ 267407 w 773464"/>
              <a:gd name="connsiteY180" fmla="*/ 1353144 h 1814385"/>
              <a:gd name="connsiteX181" fmla="*/ 257937 w 773464"/>
              <a:gd name="connsiteY181" fmla="*/ 1334817 h 1814385"/>
              <a:gd name="connsiteX182" fmla="*/ 248477 w 773464"/>
              <a:gd name="connsiteY182" fmla="*/ 1316326 h 1814385"/>
              <a:gd name="connsiteX183" fmla="*/ 239764 w 773464"/>
              <a:gd name="connsiteY183" fmla="*/ 1297421 h 1814385"/>
              <a:gd name="connsiteX184" fmla="*/ 222794 w 773464"/>
              <a:gd name="connsiteY184" fmla="*/ 1259112 h 1814385"/>
              <a:gd name="connsiteX185" fmla="*/ 207766 w 773464"/>
              <a:gd name="connsiteY185" fmla="*/ 1219639 h 1814385"/>
              <a:gd name="connsiteX186" fmla="*/ 204739 w 773464"/>
              <a:gd name="connsiteY186" fmla="*/ 1211546 h 1814385"/>
              <a:gd name="connsiteX187" fmla="*/ 142945 w 773464"/>
              <a:gd name="connsiteY187" fmla="*/ 1192114 h 1814385"/>
              <a:gd name="connsiteX188" fmla="*/ 86021 w 773464"/>
              <a:gd name="connsiteY188" fmla="*/ 1150619 h 1814385"/>
              <a:gd name="connsiteX189" fmla="*/ 64100 w 773464"/>
              <a:gd name="connsiteY189" fmla="*/ 1124257 h 1814385"/>
              <a:gd name="connsiteX190" fmla="*/ 54485 w 773464"/>
              <a:gd name="connsiteY190" fmla="*/ 1109991 h 1814385"/>
              <a:gd name="connsiteX191" fmla="*/ 31362 w 773464"/>
              <a:gd name="connsiteY191" fmla="*/ 1063730 h 1814385"/>
              <a:gd name="connsiteX192" fmla="*/ 24881 w 773464"/>
              <a:gd name="connsiteY192" fmla="*/ 1047552 h 1814385"/>
              <a:gd name="connsiteX193" fmla="*/ 19438 w 773464"/>
              <a:gd name="connsiteY193" fmla="*/ 1031042 h 1814385"/>
              <a:gd name="connsiteX194" fmla="*/ 126172 w 773464"/>
              <a:gd name="connsiteY194" fmla="*/ 1091480 h 1814385"/>
              <a:gd name="connsiteX195" fmla="*/ 174413 w 773464"/>
              <a:gd name="connsiteY195" fmla="*/ 1142006 h 1814385"/>
              <a:gd name="connsiteX196" fmla="*/ 187737 w 773464"/>
              <a:gd name="connsiteY196" fmla="*/ 1160105 h 1814385"/>
              <a:gd name="connsiteX197" fmla="*/ 187550 w 773464"/>
              <a:gd name="connsiteY197" fmla="*/ 1159405 h 1814385"/>
              <a:gd name="connsiteX198" fmla="*/ 181415 w 773464"/>
              <a:gd name="connsiteY198" fmla="*/ 1139111 h 1814385"/>
              <a:gd name="connsiteX199" fmla="*/ 170656 w 773464"/>
              <a:gd name="connsiteY199" fmla="*/ 1097958 h 1814385"/>
              <a:gd name="connsiteX200" fmla="*/ 168057 w 773464"/>
              <a:gd name="connsiteY200" fmla="*/ 1087659 h 1814385"/>
              <a:gd name="connsiteX201" fmla="*/ 165822 w 773464"/>
              <a:gd name="connsiteY201" fmla="*/ 1077316 h 1814385"/>
              <a:gd name="connsiteX202" fmla="*/ 161525 w 773464"/>
              <a:gd name="connsiteY202" fmla="*/ 1056476 h 1814385"/>
              <a:gd name="connsiteX203" fmla="*/ 152305 w 773464"/>
              <a:gd name="connsiteY203" fmla="*/ 1006651 h 1814385"/>
              <a:gd name="connsiteX204" fmla="*/ 93758 w 773464"/>
              <a:gd name="connsiteY204" fmla="*/ 976318 h 1814385"/>
              <a:gd name="connsiteX205" fmla="*/ 28572 w 773464"/>
              <a:gd name="connsiteY205" fmla="*/ 896380 h 1814385"/>
              <a:gd name="connsiteX206" fmla="*/ 10463 w 773464"/>
              <a:gd name="connsiteY206" fmla="*/ 848615 h 1814385"/>
              <a:gd name="connsiteX207" fmla="*/ 0 w 773464"/>
              <a:gd name="connsiteY207" fmla="*/ 798157 h 1814385"/>
              <a:gd name="connsiteX208" fmla="*/ 50107 w 773464"/>
              <a:gd name="connsiteY208" fmla="*/ 831824 h 1814385"/>
              <a:gd name="connsiteX209" fmla="*/ 95483 w 773464"/>
              <a:gd name="connsiteY209" fmla="*/ 874858 h 1814385"/>
              <a:gd name="connsiteX210" fmla="*/ 115539 w 773464"/>
              <a:gd name="connsiteY210" fmla="*/ 901666 h 1814385"/>
              <a:gd name="connsiteX211" fmla="*/ 125051 w 773464"/>
              <a:gd name="connsiteY211" fmla="*/ 916549 h 1814385"/>
              <a:gd name="connsiteX212" fmla="*/ 145286 w 773464"/>
              <a:gd name="connsiteY212" fmla="*/ 956235 h 1814385"/>
              <a:gd name="connsiteX213" fmla="*/ 136301 w 773464"/>
              <a:gd name="connsiteY213" fmla="*/ 796392 h 1814385"/>
              <a:gd name="connsiteX214" fmla="*/ 111540 w 773464"/>
              <a:gd name="connsiteY214" fmla="*/ 781250 h 1814385"/>
              <a:gd name="connsiteX215" fmla="*/ 82622 w 773464"/>
              <a:gd name="connsiteY215" fmla="*/ 756602 h 1814385"/>
              <a:gd name="connsiteX216" fmla="*/ 42453 w 773464"/>
              <a:gd name="connsiteY216" fmla="*/ 699568 h 1814385"/>
              <a:gd name="connsiteX217" fmla="*/ 25689 w 773464"/>
              <a:gd name="connsiteY217" fmla="*/ 651818 h 1814385"/>
              <a:gd name="connsiteX218" fmla="*/ 22382 w 773464"/>
              <a:gd name="connsiteY218" fmla="*/ 635272 h 1814385"/>
              <a:gd name="connsiteX219" fmla="*/ 16667 w 773464"/>
              <a:gd name="connsiteY219" fmla="*/ 567504 h 1814385"/>
              <a:gd name="connsiteX220" fmla="*/ 61282 w 773464"/>
              <a:gd name="connsiteY220" fmla="*/ 607899 h 1814385"/>
              <a:gd name="connsiteX221" fmla="*/ 99433 w 773464"/>
              <a:gd name="connsiteY221" fmla="*/ 656999 h 1814385"/>
              <a:gd name="connsiteX222" fmla="*/ 128871 w 773464"/>
              <a:gd name="connsiteY222" fmla="*/ 720019 h 1814385"/>
              <a:gd name="connsiteX223" fmla="*/ 137144 w 773464"/>
              <a:gd name="connsiteY223" fmla="*/ 747893 h 1814385"/>
              <a:gd name="connsiteX224" fmla="*/ 137763 w 773464"/>
              <a:gd name="connsiteY224" fmla="*/ 729383 h 1814385"/>
              <a:gd name="connsiteX225" fmla="*/ 152396 w 773464"/>
              <a:gd name="connsiteY225" fmla="*/ 586221 h 1814385"/>
              <a:gd name="connsiteX226" fmla="*/ 104178 w 773464"/>
              <a:gd name="connsiteY226" fmla="*/ 538585 h 1814385"/>
              <a:gd name="connsiteX227" fmla="*/ 93847 w 773464"/>
              <a:gd name="connsiteY227" fmla="*/ 523653 h 1814385"/>
              <a:gd name="connsiteX228" fmla="*/ 64747 w 773464"/>
              <a:gd name="connsiteY228" fmla="*/ 444076 h 1814385"/>
              <a:gd name="connsiteX229" fmla="*/ 61624 w 773464"/>
              <a:gd name="connsiteY229" fmla="*/ 410800 h 1814385"/>
              <a:gd name="connsiteX230" fmla="*/ 61647 w 773464"/>
              <a:gd name="connsiteY230" fmla="*/ 377056 h 1814385"/>
              <a:gd name="connsiteX231" fmla="*/ 64951 w 773464"/>
              <a:gd name="connsiteY231" fmla="*/ 343345 h 1814385"/>
              <a:gd name="connsiteX232" fmla="*/ 103471 w 773464"/>
              <a:gd name="connsiteY232" fmla="*/ 389020 h 1814385"/>
              <a:gd name="connsiteX233" fmla="*/ 135167 w 773464"/>
              <a:gd name="connsiteY233" fmla="*/ 442854 h 1814385"/>
              <a:gd name="connsiteX234" fmla="*/ 159894 w 773464"/>
              <a:gd name="connsiteY234" fmla="*/ 541141 h 1814385"/>
              <a:gd name="connsiteX235" fmla="*/ 197634 w 773464"/>
              <a:gd name="connsiteY235" fmla="*/ 380524 h 1814385"/>
              <a:gd name="connsiteX236" fmla="*/ 176795 w 773464"/>
              <a:gd name="connsiteY236" fmla="*/ 358002 h 1814385"/>
              <a:gd name="connsiteX237" fmla="*/ 155288 w 773464"/>
              <a:gd name="connsiteY237" fmla="*/ 326380 h 1814385"/>
              <a:gd name="connsiteX238" fmla="*/ 131832 w 773464"/>
              <a:gd name="connsiteY238" fmla="*/ 261060 h 1814385"/>
              <a:gd name="connsiteX239" fmla="*/ 129330 w 773464"/>
              <a:gd name="connsiteY239" fmla="*/ 194470 h 1814385"/>
              <a:gd name="connsiteX240" fmla="*/ 133885 w 773464"/>
              <a:gd name="connsiteY240" fmla="*/ 161228 h 1814385"/>
              <a:gd name="connsiteX241" fmla="*/ 141121 w 773464"/>
              <a:gd name="connsiteY241" fmla="*/ 128180 h 1814385"/>
              <a:gd name="connsiteX242" fmla="*/ 173887 w 773464"/>
              <a:gd name="connsiteY242" fmla="*/ 178401 h 181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773464" h="1814385">
                <a:moveTo>
                  <a:pt x="173887" y="178401"/>
                </a:moveTo>
                <a:cubicBezTo>
                  <a:pt x="178795" y="187290"/>
                  <a:pt x="183232" y="196432"/>
                  <a:pt x="187179" y="205788"/>
                </a:cubicBezTo>
                <a:cubicBezTo>
                  <a:pt x="195966" y="225701"/>
                  <a:pt x="202273" y="246618"/>
                  <a:pt x="205959" y="268070"/>
                </a:cubicBezTo>
                <a:cubicBezTo>
                  <a:pt x="206934" y="273709"/>
                  <a:pt x="207571" y="279492"/>
                  <a:pt x="208263" y="285475"/>
                </a:cubicBezTo>
                <a:cubicBezTo>
                  <a:pt x="210575" y="303270"/>
                  <a:pt x="211188" y="321245"/>
                  <a:pt x="210096" y="339157"/>
                </a:cubicBezTo>
                <a:cubicBezTo>
                  <a:pt x="219691" y="308909"/>
                  <a:pt x="228978" y="282713"/>
                  <a:pt x="237125" y="261274"/>
                </a:cubicBezTo>
                <a:lnTo>
                  <a:pt x="246340" y="236814"/>
                </a:lnTo>
                <a:cubicBezTo>
                  <a:pt x="246133" y="234241"/>
                  <a:pt x="245927" y="231669"/>
                  <a:pt x="245847" y="229169"/>
                </a:cubicBezTo>
                <a:cubicBezTo>
                  <a:pt x="245614" y="207696"/>
                  <a:pt x="247429" y="186251"/>
                  <a:pt x="251267" y="165123"/>
                </a:cubicBezTo>
                <a:cubicBezTo>
                  <a:pt x="253924" y="152020"/>
                  <a:pt x="257805" y="139878"/>
                  <a:pt x="262046" y="128282"/>
                </a:cubicBezTo>
                <a:cubicBezTo>
                  <a:pt x="266414" y="116760"/>
                  <a:pt x="271180" y="105721"/>
                  <a:pt x="276941" y="95595"/>
                </a:cubicBezTo>
                <a:cubicBezTo>
                  <a:pt x="288260" y="76120"/>
                  <a:pt x="301886" y="58080"/>
                  <a:pt x="317522" y="41866"/>
                </a:cubicBezTo>
                <a:cubicBezTo>
                  <a:pt x="332993" y="26717"/>
                  <a:pt x="349555" y="12724"/>
                  <a:pt x="367075" y="0"/>
                </a:cubicBezTo>
                <a:cubicBezTo>
                  <a:pt x="365549" y="21330"/>
                  <a:pt x="362631" y="42537"/>
                  <a:pt x="358340" y="63486"/>
                </a:cubicBezTo>
                <a:cubicBezTo>
                  <a:pt x="354518" y="84978"/>
                  <a:pt x="348347" y="105985"/>
                  <a:pt x="339940" y="126130"/>
                </a:cubicBezTo>
                <a:cubicBezTo>
                  <a:pt x="335677" y="136444"/>
                  <a:pt x="330977" y="146929"/>
                  <a:pt x="325169" y="157282"/>
                </a:cubicBezTo>
                <a:cubicBezTo>
                  <a:pt x="319525" y="167644"/>
                  <a:pt x="312636" y="177965"/>
                  <a:pt x="305146" y="188446"/>
                </a:cubicBezTo>
                <a:cubicBezTo>
                  <a:pt x="297847" y="199037"/>
                  <a:pt x="289402" y="209560"/>
                  <a:pt x="279730" y="220305"/>
                </a:cubicBezTo>
                <a:cubicBezTo>
                  <a:pt x="274981" y="225600"/>
                  <a:pt x="269768" y="230966"/>
                  <a:pt x="264355" y="236386"/>
                </a:cubicBezTo>
                <a:lnTo>
                  <a:pt x="259188" y="241524"/>
                </a:lnTo>
                <a:lnTo>
                  <a:pt x="250236" y="265968"/>
                </a:lnTo>
                <a:cubicBezTo>
                  <a:pt x="242289" y="287353"/>
                  <a:pt x="233266" y="313532"/>
                  <a:pt x="224008" y="343635"/>
                </a:cubicBezTo>
                <a:cubicBezTo>
                  <a:pt x="233438" y="328708"/>
                  <a:pt x="244450" y="314842"/>
                  <a:pt x="256854" y="302277"/>
                </a:cubicBezTo>
                <a:cubicBezTo>
                  <a:pt x="276019" y="283718"/>
                  <a:pt x="298578" y="269023"/>
                  <a:pt x="323299" y="258995"/>
                </a:cubicBezTo>
                <a:cubicBezTo>
                  <a:pt x="332515" y="255488"/>
                  <a:pt x="341944" y="252567"/>
                  <a:pt x="351529" y="250251"/>
                </a:cubicBezTo>
                <a:cubicBezTo>
                  <a:pt x="370213" y="245879"/>
                  <a:pt x="389248" y="243165"/>
                  <a:pt x="408410" y="242143"/>
                </a:cubicBezTo>
                <a:cubicBezTo>
                  <a:pt x="403267" y="250173"/>
                  <a:pt x="397870" y="258055"/>
                  <a:pt x="392146" y="265918"/>
                </a:cubicBezTo>
                <a:cubicBezTo>
                  <a:pt x="386495" y="273654"/>
                  <a:pt x="380300" y="281160"/>
                  <a:pt x="374369" y="288650"/>
                </a:cubicBezTo>
                <a:cubicBezTo>
                  <a:pt x="362305" y="303682"/>
                  <a:pt x="348339" y="317616"/>
                  <a:pt x="332151" y="330267"/>
                </a:cubicBezTo>
                <a:cubicBezTo>
                  <a:pt x="316444" y="343111"/>
                  <a:pt x="298136" y="354453"/>
                  <a:pt x="276291" y="364007"/>
                </a:cubicBezTo>
                <a:cubicBezTo>
                  <a:pt x="265374" y="368703"/>
                  <a:pt x="254039" y="373242"/>
                  <a:pt x="241499" y="377084"/>
                </a:cubicBezTo>
                <a:cubicBezTo>
                  <a:pt x="232234" y="379942"/>
                  <a:pt x="222336" y="382434"/>
                  <a:pt x="212019" y="384769"/>
                </a:cubicBezTo>
                <a:cubicBezTo>
                  <a:pt x="197485" y="436800"/>
                  <a:pt x="185567" y="489527"/>
                  <a:pt x="176309" y="542751"/>
                </a:cubicBezTo>
                <a:cubicBezTo>
                  <a:pt x="185910" y="523041"/>
                  <a:pt x="198244" y="504784"/>
                  <a:pt x="212948" y="488522"/>
                </a:cubicBezTo>
                <a:cubicBezTo>
                  <a:pt x="220267" y="480586"/>
                  <a:pt x="228284" y="473322"/>
                  <a:pt x="236901" y="466817"/>
                </a:cubicBezTo>
                <a:cubicBezTo>
                  <a:pt x="252712" y="454784"/>
                  <a:pt x="270150" y="445055"/>
                  <a:pt x="288695" y="437921"/>
                </a:cubicBezTo>
                <a:cubicBezTo>
                  <a:pt x="306813" y="431290"/>
                  <a:pt x="325480" y="426270"/>
                  <a:pt x="344480" y="422919"/>
                </a:cubicBezTo>
                <a:cubicBezTo>
                  <a:pt x="340225" y="431461"/>
                  <a:pt x="335780" y="439893"/>
                  <a:pt x="331008" y="448306"/>
                </a:cubicBezTo>
                <a:cubicBezTo>
                  <a:pt x="326499" y="456701"/>
                  <a:pt x="321863" y="465024"/>
                  <a:pt x="316647" y="473179"/>
                </a:cubicBezTo>
                <a:cubicBezTo>
                  <a:pt x="311467" y="481272"/>
                  <a:pt x="305870" y="489208"/>
                  <a:pt x="299692" y="496978"/>
                </a:cubicBezTo>
                <a:cubicBezTo>
                  <a:pt x="293450" y="504712"/>
                  <a:pt x="287382" y="512291"/>
                  <a:pt x="280215" y="519575"/>
                </a:cubicBezTo>
                <a:cubicBezTo>
                  <a:pt x="269045" y="531134"/>
                  <a:pt x="256707" y="541505"/>
                  <a:pt x="243398" y="550520"/>
                </a:cubicBezTo>
                <a:cubicBezTo>
                  <a:pt x="238867" y="553826"/>
                  <a:pt x="234145" y="557022"/>
                  <a:pt x="229169" y="560071"/>
                </a:cubicBezTo>
                <a:cubicBezTo>
                  <a:pt x="212092" y="570601"/>
                  <a:pt x="192183" y="580173"/>
                  <a:pt x="169025" y="588631"/>
                </a:cubicBezTo>
                <a:cubicBezTo>
                  <a:pt x="162737" y="633225"/>
                  <a:pt x="157938" y="680370"/>
                  <a:pt x="155838" y="729582"/>
                </a:cubicBezTo>
                <a:lnTo>
                  <a:pt x="155363" y="748428"/>
                </a:lnTo>
                <a:cubicBezTo>
                  <a:pt x="158385" y="739090"/>
                  <a:pt x="161715" y="730099"/>
                  <a:pt x="165387" y="721981"/>
                </a:cubicBezTo>
                <a:cubicBezTo>
                  <a:pt x="175144" y="701726"/>
                  <a:pt x="188000" y="683116"/>
                  <a:pt x="203493" y="666823"/>
                </a:cubicBezTo>
                <a:cubicBezTo>
                  <a:pt x="217736" y="652822"/>
                  <a:pt x="233878" y="640895"/>
                  <a:pt x="251445" y="631393"/>
                </a:cubicBezTo>
                <a:cubicBezTo>
                  <a:pt x="268286" y="622320"/>
                  <a:pt x="285969" y="614905"/>
                  <a:pt x="304245" y="609254"/>
                </a:cubicBezTo>
                <a:cubicBezTo>
                  <a:pt x="300888" y="618145"/>
                  <a:pt x="298149" y="627139"/>
                  <a:pt x="294729" y="635994"/>
                </a:cubicBezTo>
                <a:cubicBezTo>
                  <a:pt x="291394" y="644946"/>
                  <a:pt x="287667" y="653747"/>
                  <a:pt x="283560" y="662372"/>
                </a:cubicBezTo>
                <a:cubicBezTo>
                  <a:pt x="281496" y="666680"/>
                  <a:pt x="279169" y="671004"/>
                  <a:pt x="277041" y="675275"/>
                </a:cubicBezTo>
                <a:cubicBezTo>
                  <a:pt x="270492" y="688478"/>
                  <a:pt x="262772" y="701066"/>
                  <a:pt x="253972" y="712888"/>
                </a:cubicBezTo>
                <a:cubicBezTo>
                  <a:pt x="233469" y="740335"/>
                  <a:pt x="208031" y="763721"/>
                  <a:pt x="178961" y="781850"/>
                </a:cubicBezTo>
                <a:cubicBezTo>
                  <a:pt x="171341" y="786842"/>
                  <a:pt x="163304" y="791677"/>
                  <a:pt x="154713" y="796446"/>
                </a:cubicBezTo>
                <a:lnTo>
                  <a:pt x="154880" y="807880"/>
                </a:lnTo>
                <a:cubicBezTo>
                  <a:pt x="155203" y="821095"/>
                  <a:pt x="155289" y="834428"/>
                  <a:pt x="155766" y="847817"/>
                </a:cubicBezTo>
                <a:lnTo>
                  <a:pt x="158394" y="888252"/>
                </a:lnTo>
                <a:cubicBezTo>
                  <a:pt x="158946" y="894916"/>
                  <a:pt x="159097" y="901687"/>
                  <a:pt x="159867" y="908561"/>
                </a:cubicBezTo>
                <a:lnTo>
                  <a:pt x="162194" y="928856"/>
                </a:lnTo>
                <a:cubicBezTo>
                  <a:pt x="163221" y="936894"/>
                  <a:pt x="164048" y="944986"/>
                  <a:pt x="164976" y="953051"/>
                </a:cubicBezTo>
                <a:cubicBezTo>
                  <a:pt x="167692" y="939081"/>
                  <a:pt x="171469" y="925338"/>
                  <a:pt x="176273" y="911942"/>
                </a:cubicBezTo>
                <a:cubicBezTo>
                  <a:pt x="177258" y="909211"/>
                  <a:pt x="178370" y="906553"/>
                  <a:pt x="179444" y="903959"/>
                </a:cubicBezTo>
                <a:cubicBezTo>
                  <a:pt x="180519" y="901364"/>
                  <a:pt x="181821" y="898816"/>
                  <a:pt x="183059" y="896232"/>
                </a:cubicBezTo>
                <a:cubicBezTo>
                  <a:pt x="192513" y="877717"/>
                  <a:pt x="204733" y="860751"/>
                  <a:pt x="219299" y="845918"/>
                </a:cubicBezTo>
                <a:cubicBezTo>
                  <a:pt x="226268" y="839050"/>
                  <a:pt x="233725" y="832695"/>
                  <a:pt x="241613" y="826906"/>
                </a:cubicBezTo>
                <a:cubicBezTo>
                  <a:pt x="257036" y="815610"/>
                  <a:pt x="273462" y="805751"/>
                  <a:pt x="290683" y="797452"/>
                </a:cubicBezTo>
                <a:cubicBezTo>
                  <a:pt x="288285" y="811343"/>
                  <a:pt x="285245" y="825115"/>
                  <a:pt x="281575" y="838725"/>
                </a:cubicBezTo>
                <a:cubicBezTo>
                  <a:pt x="280383" y="843282"/>
                  <a:pt x="279353" y="847849"/>
                  <a:pt x="277997" y="852396"/>
                </a:cubicBezTo>
                <a:cubicBezTo>
                  <a:pt x="275428" y="861587"/>
                  <a:pt x="272353" y="870630"/>
                  <a:pt x="268789" y="879483"/>
                </a:cubicBezTo>
                <a:cubicBezTo>
                  <a:pt x="264987" y="888583"/>
                  <a:pt x="260858" y="897544"/>
                  <a:pt x="256409" y="906346"/>
                </a:cubicBezTo>
                <a:cubicBezTo>
                  <a:pt x="247333" y="924118"/>
                  <a:pt x="235113" y="941767"/>
                  <a:pt x="219412" y="959437"/>
                </a:cubicBezTo>
                <a:cubicBezTo>
                  <a:pt x="206751" y="974040"/>
                  <a:pt x="191200" y="988666"/>
                  <a:pt x="172558" y="1003369"/>
                </a:cubicBezTo>
                <a:cubicBezTo>
                  <a:pt x="175141" y="1019412"/>
                  <a:pt x="177987" y="1035438"/>
                  <a:pt x="181823" y="1051359"/>
                </a:cubicBezTo>
                <a:cubicBezTo>
                  <a:pt x="188850" y="1085788"/>
                  <a:pt x="198005" y="1119755"/>
                  <a:pt x="208534" y="1153245"/>
                </a:cubicBezTo>
                <a:cubicBezTo>
                  <a:pt x="208548" y="1145893"/>
                  <a:pt x="208780" y="1138751"/>
                  <a:pt x="209620" y="1131875"/>
                </a:cubicBezTo>
                <a:cubicBezTo>
                  <a:pt x="212837" y="1107252"/>
                  <a:pt x="218893" y="1086213"/>
                  <a:pt x="228008" y="1067787"/>
                </a:cubicBezTo>
                <a:cubicBezTo>
                  <a:pt x="247177" y="1030629"/>
                  <a:pt x="274392" y="1004886"/>
                  <a:pt x="306044" y="982888"/>
                </a:cubicBezTo>
                <a:cubicBezTo>
                  <a:pt x="305888" y="987528"/>
                  <a:pt x="305665" y="992166"/>
                  <a:pt x="305373" y="996799"/>
                </a:cubicBezTo>
                <a:cubicBezTo>
                  <a:pt x="305061" y="1001442"/>
                  <a:pt x="305150" y="1005977"/>
                  <a:pt x="304939" y="1010593"/>
                </a:cubicBezTo>
                <a:cubicBezTo>
                  <a:pt x="304304" y="1024615"/>
                  <a:pt x="302742" y="1038579"/>
                  <a:pt x="300263" y="1052395"/>
                </a:cubicBezTo>
                <a:cubicBezTo>
                  <a:pt x="299424" y="1057072"/>
                  <a:pt x="298786" y="1061695"/>
                  <a:pt x="297884" y="1066335"/>
                </a:cubicBezTo>
                <a:cubicBezTo>
                  <a:pt x="295979" y="1075641"/>
                  <a:pt x="293611" y="1085019"/>
                  <a:pt x="290378" y="1094574"/>
                </a:cubicBezTo>
                <a:cubicBezTo>
                  <a:pt x="279525" y="1126757"/>
                  <a:pt x="263241" y="1156844"/>
                  <a:pt x="242234" y="1183531"/>
                </a:cubicBezTo>
                <a:cubicBezTo>
                  <a:pt x="237006" y="1190242"/>
                  <a:pt x="231550" y="1196907"/>
                  <a:pt x="225731" y="1203615"/>
                </a:cubicBezTo>
                <a:cubicBezTo>
                  <a:pt x="243520" y="1251788"/>
                  <a:pt x="264634" y="1298158"/>
                  <a:pt x="288195" y="1342049"/>
                </a:cubicBezTo>
                <a:cubicBezTo>
                  <a:pt x="286279" y="1330004"/>
                  <a:pt x="285188" y="1317841"/>
                  <a:pt x="284931" y="1305646"/>
                </a:cubicBezTo>
                <a:cubicBezTo>
                  <a:pt x="284745" y="1299983"/>
                  <a:pt x="284964" y="1294314"/>
                  <a:pt x="285588" y="1288682"/>
                </a:cubicBezTo>
                <a:cubicBezTo>
                  <a:pt x="287887" y="1268130"/>
                  <a:pt x="293366" y="1248060"/>
                  <a:pt x="301830" y="1229191"/>
                </a:cubicBezTo>
                <a:cubicBezTo>
                  <a:pt x="305767" y="1220466"/>
                  <a:pt x="311013" y="1211820"/>
                  <a:pt x="316220" y="1203827"/>
                </a:cubicBezTo>
                <a:cubicBezTo>
                  <a:pt x="326874" y="1188107"/>
                  <a:pt x="338999" y="1173436"/>
                  <a:pt x="352431" y="1160011"/>
                </a:cubicBezTo>
                <a:cubicBezTo>
                  <a:pt x="354831" y="1173505"/>
                  <a:pt x="356578" y="1187106"/>
                  <a:pt x="357666" y="1200767"/>
                </a:cubicBezTo>
                <a:cubicBezTo>
                  <a:pt x="358182" y="1205295"/>
                  <a:pt x="358698" y="1209824"/>
                  <a:pt x="359077" y="1214442"/>
                </a:cubicBezTo>
                <a:cubicBezTo>
                  <a:pt x="360188" y="1228567"/>
                  <a:pt x="360116" y="1242760"/>
                  <a:pt x="358861" y="1256873"/>
                </a:cubicBezTo>
                <a:cubicBezTo>
                  <a:pt x="358440" y="1261706"/>
                  <a:pt x="358155" y="1266449"/>
                  <a:pt x="357597" y="1271372"/>
                </a:cubicBezTo>
                <a:cubicBezTo>
                  <a:pt x="355035" y="1292660"/>
                  <a:pt x="349901" y="1313559"/>
                  <a:pt x="342306" y="1333611"/>
                </a:cubicBezTo>
                <a:cubicBezTo>
                  <a:pt x="336093" y="1351260"/>
                  <a:pt x="327385" y="1370006"/>
                  <a:pt x="316045" y="1389940"/>
                </a:cubicBezTo>
                <a:cubicBezTo>
                  <a:pt x="343297" y="1433593"/>
                  <a:pt x="372944" y="1473976"/>
                  <a:pt x="403771" y="1510556"/>
                </a:cubicBezTo>
                <a:cubicBezTo>
                  <a:pt x="401795" y="1505746"/>
                  <a:pt x="400052" y="1500843"/>
                  <a:pt x="398547" y="1495865"/>
                </a:cubicBezTo>
                <a:cubicBezTo>
                  <a:pt x="391874" y="1471961"/>
                  <a:pt x="389372" y="1450211"/>
                  <a:pt x="390589" y="1429932"/>
                </a:cubicBezTo>
                <a:cubicBezTo>
                  <a:pt x="392363" y="1409128"/>
                  <a:pt x="397273" y="1390220"/>
                  <a:pt x="404204" y="1372647"/>
                </a:cubicBezTo>
                <a:cubicBezTo>
                  <a:pt x="407760" y="1363702"/>
                  <a:pt x="411678" y="1355304"/>
                  <a:pt x="416150" y="1346972"/>
                </a:cubicBezTo>
                <a:cubicBezTo>
                  <a:pt x="420780" y="1338641"/>
                  <a:pt x="425736" y="1330495"/>
                  <a:pt x="431009" y="1322555"/>
                </a:cubicBezTo>
                <a:cubicBezTo>
                  <a:pt x="443691" y="1356274"/>
                  <a:pt x="455026" y="1390568"/>
                  <a:pt x="458340" y="1429961"/>
                </a:cubicBezTo>
                <a:cubicBezTo>
                  <a:pt x="459432" y="1450050"/>
                  <a:pt x="459677" y="1470581"/>
                  <a:pt x="456247" y="1493813"/>
                </a:cubicBezTo>
                <a:cubicBezTo>
                  <a:pt x="454633" y="1505402"/>
                  <a:pt x="452161" y="1517597"/>
                  <a:pt x="448832" y="1530396"/>
                </a:cubicBezTo>
                <a:cubicBezTo>
                  <a:pt x="447106" y="1536906"/>
                  <a:pt x="445305" y="1543397"/>
                  <a:pt x="443429" y="1549866"/>
                </a:cubicBezTo>
                <a:lnTo>
                  <a:pt x="442159" y="1553531"/>
                </a:lnTo>
                <a:cubicBezTo>
                  <a:pt x="454876" y="1566966"/>
                  <a:pt x="467624" y="1579909"/>
                  <a:pt x="480357" y="1591998"/>
                </a:cubicBezTo>
                <a:cubicBezTo>
                  <a:pt x="497195" y="1606796"/>
                  <a:pt x="513288" y="1621418"/>
                  <a:pt x="529077" y="1635102"/>
                </a:cubicBezTo>
                <a:lnTo>
                  <a:pt x="551772" y="1652943"/>
                </a:lnTo>
                <a:cubicBezTo>
                  <a:pt x="549317" y="1648987"/>
                  <a:pt x="546800" y="1644996"/>
                  <a:pt x="544599" y="1641187"/>
                </a:cubicBezTo>
                <a:cubicBezTo>
                  <a:pt x="541606" y="1635821"/>
                  <a:pt x="538903" y="1630538"/>
                  <a:pt x="536527" y="1625274"/>
                </a:cubicBezTo>
                <a:cubicBezTo>
                  <a:pt x="534151" y="1620011"/>
                  <a:pt x="532349" y="1614486"/>
                  <a:pt x="530601" y="1609162"/>
                </a:cubicBezTo>
                <a:cubicBezTo>
                  <a:pt x="524438" y="1589507"/>
                  <a:pt x="521371" y="1569012"/>
                  <a:pt x="521511" y="1548414"/>
                </a:cubicBezTo>
                <a:cubicBezTo>
                  <a:pt x="521909" y="1538492"/>
                  <a:pt x="523079" y="1528845"/>
                  <a:pt x="524766" y="1519328"/>
                </a:cubicBezTo>
                <a:cubicBezTo>
                  <a:pt x="528104" y="1500359"/>
                  <a:pt x="533783" y="1482317"/>
                  <a:pt x="540540" y="1464898"/>
                </a:cubicBezTo>
                <a:cubicBezTo>
                  <a:pt x="545555" y="1472404"/>
                  <a:pt x="550328" y="1480070"/>
                  <a:pt x="554852" y="1487882"/>
                </a:cubicBezTo>
                <a:cubicBezTo>
                  <a:pt x="559506" y="1495645"/>
                  <a:pt x="563495" y="1504124"/>
                  <a:pt x="568013" y="1511978"/>
                </a:cubicBezTo>
                <a:cubicBezTo>
                  <a:pt x="577095" y="1528794"/>
                  <a:pt x="584285" y="1546565"/>
                  <a:pt x="589452" y="1564966"/>
                </a:cubicBezTo>
                <a:cubicBezTo>
                  <a:pt x="595421" y="1583641"/>
                  <a:pt x="599364" y="1604361"/>
                  <a:pt x="600567" y="1628068"/>
                </a:cubicBezTo>
                <a:cubicBezTo>
                  <a:pt x="601494" y="1648072"/>
                  <a:pt x="600949" y="1668117"/>
                  <a:pt x="598937" y="1688042"/>
                </a:cubicBezTo>
                <a:lnTo>
                  <a:pt x="620935" y="1703280"/>
                </a:lnTo>
                <a:lnTo>
                  <a:pt x="631299" y="1710533"/>
                </a:lnTo>
                <a:cubicBezTo>
                  <a:pt x="634979" y="1712658"/>
                  <a:pt x="638523" y="1714873"/>
                  <a:pt x="641940" y="1717015"/>
                </a:cubicBezTo>
                <a:lnTo>
                  <a:pt x="662205" y="1729392"/>
                </a:lnTo>
                <a:lnTo>
                  <a:pt x="681048" y="1740863"/>
                </a:lnTo>
                <a:lnTo>
                  <a:pt x="685480" y="1743591"/>
                </a:lnTo>
                <a:lnTo>
                  <a:pt x="687828" y="1744947"/>
                </a:lnTo>
                <a:lnTo>
                  <a:pt x="688616" y="1745486"/>
                </a:lnTo>
                <a:lnTo>
                  <a:pt x="689631" y="1746073"/>
                </a:lnTo>
                <a:lnTo>
                  <a:pt x="698107" y="1750881"/>
                </a:lnTo>
                <a:cubicBezTo>
                  <a:pt x="721119" y="1763798"/>
                  <a:pt x="744565" y="1775924"/>
                  <a:pt x="768405" y="1787238"/>
                </a:cubicBezTo>
                <a:cubicBezTo>
                  <a:pt x="772585" y="1789228"/>
                  <a:pt x="774627" y="1794045"/>
                  <a:pt x="772783" y="1797972"/>
                </a:cubicBezTo>
                <a:lnTo>
                  <a:pt x="766967" y="1810097"/>
                </a:lnTo>
                <a:cubicBezTo>
                  <a:pt x="765059" y="1813987"/>
                  <a:pt x="760172" y="1815565"/>
                  <a:pt x="755738" y="1813427"/>
                </a:cubicBezTo>
                <a:cubicBezTo>
                  <a:pt x="731570" y="1801741"/>
                  <a:pt x="707807" y="1789235"/>
                  <a:pt x="684491" y="1775931"/>
                </a:cubicBezTo>
                <a:lnTo>
                  <a:pt x="673323" y="1769483"/>
                </a:lnTo>
                <a:lnTo>
                  <a:pt x="671075" y="1768101"/>
                </a:lnTo>
                <a:lnTo>
                  <a:pt x="666707" y="1765410"/>
                </a:lnTo>
                <a:lnTo>
                  <a:pt x="648037" y="1753785"/>
                </a:lnTo>
                <a:lnTo>
                  <a:pt x="627845" y="1741281"/>
                </a:lnTo>
                <a:cubicBezTo>
                  <a:pt x="624465" y="1739075"/>
                  <a:pt x="620922" y="1736860"/>
                  <a:pt x="617278" y="1734672"/>
                </a:cubicBezTo>
                <a:cubicBezTo>
                  <a:pt x="613744" y="1732294"/>
                  <a:pt x="610220" y="1729751"/>
                  <a:pt x="606633" y="1727173"/>
                </a:cubicBezTo>
                <a:lnTo>
                  <a:pt x="583232" y="1710701"/>
                </a:lnTo>
                <a:cubicBezTo>
                  <a:pt x="575937" y="1714104"/>
                  <a:pt x="568662" y="1717179"/>
                  <a:pt x="561353" y="1719728"/>
                </a:cubicBezTo>
                <a:cubicBezTo>
                  <a:pt x="548610" y="1724215"/>
                  <a:pt x="535782" y="1727384"/>
                  <a:pt x="523933" y="1729004"/>
                </a:cubicBezTo>
                <a:cubicBezTo>
                  <a:pt x="499761" y="1732477"/>
                  <a:pt x="476182" y="1731554"/>
                  <a:pt x="453390" y="1727363"/>
                </a:cubicBezTo>
                <a:cubicBezTo>
                  <a:pt x="430891" y="1722664"/>
                  <a:pt x="409608" y="1714099"/>
                  <a:pt x="388698" y="1703718"/>
                </a:cubicBezTo>
                <a:cubicBezTo>
                  <a:pt x="378069" y="1698682"/>
                  <a:pt x="368510" y="1692232"/>
                  <a:pt x="358623" y="1685763"/>
                </a:cubicBezTo>
                <a:cubicBezTo>
                  <a:pt x="348911" y="1679140"/>
                  <a:pt x="339344" y="1672263"/>
                  <a:pt x="329798" y="1665059"/>
                </a:cubicBezTo>
                <a:cubicBezTo>
                  <a:pt x="349652" y="1660673"/>
                  <a:pt x="369750" y="1657473"/>
                  <a:pt x="389985" y="1655476"/>
                </a:cubicBezTo>
                <a:cubicBezTo>
                  <a:pt x="400192" y="1654541"/>
                  <a:pt x="410440" y="1654104"/>
                  <a:pt x="420690" y="1654167"/>
                </a:cubicBezTo>
                <a:cubicBezTo>
                  <a:pt x="442731" y="1653559"/>
                  <a:pt x="464764" y="1655653"/>
                  <a:pt x="486296" y="1660403"/>
                </a:cubicBezTo>
                <a:cubicBezTo>
                  <a:pt x="491934" y="1661628"/>
                  <a:pt x="497553" y="1663180"/>
                  <a:pt x="503471" y="1664651"/>
                </a:cubicBezTo>
                <a:cubicBezTo>
                  <a:pt x="509517" y="1666097"/>
                  <a:pt x="515516" y="1667727"/>
                  <a:pt x="521462" y="1669539"/>
                </a:cubicBezTo>
                <a:cubicBezTo>
                  <a:pt x="525909" y="1670922"/>
                  <a:pt x="530410" y="1672505"/>
                  <a:pt x="534910" y="1674088"/>
                </a:cubicBezTo>
                <a:lnTo>
                  <a:pt x="512606" y="1656304"/>
                </a:lnTo>
                <a:cubicBezTo>
                  <a:pt x="496446" y="1642236"/>
                  <a:pt x="480155" y="1627077"/>
                  <a:pt x="463056" y="1611706"/>
                </a:cubicBezTo>
                <a:cubicBezTo>
                  <a:pt x="449799" y="1599060"/>
                  <a:pt x="436600" y="1585433"/>
                  <a:pt x="423458" y="1571415"/>
                </a:cubicBezTo>
                <a:lnTo>
                  <a:pt x="419454" y="1572488"/>
                </a:lnTo>
                <a:cubicBezTo>
                  <a:pt x="400325" y="1576800"/>
                  <a:pt x="380700" y="1578504"/>
                  <a:pt x="361114" y="1577554"/>
                </a:cubicBezTo>
                <a:cubicBezTo>
                  <a:pt x="336446" y="1576172"/>
                  <a:pt x="312858" y="1571014"/>
                  <a:pt x="292162" y="1561434"/>
                </a:cubicBezTo>
                <a:cubicBezTo>
                  <a:pt x="249529" y="1543249"/>
                  <a:pt x="214155" y="1511320"/>
                  <a:pt x="183545" y="1474950"/>
                </a:cubicBezTo>
                <a:cubicBezTo>
                  <a:pt x="193567" y="1474995"/>
                  <a:pt x="203587" y="1475279"/>
                  <a:pt x="213596" y="1475802"/>
                </a:cubicBezTo>
                <a:cubicBezTo>
                  <a:pt x="223857" y="1476246"/>
                  <a:pt x="234101" y="1477025"/>
                  <a:pt x="244312" y="1478138"/>
                </a:cubicBezTo>
                <a:cubicBezTo>
                  <a:pt x="265209" y="1480258"/>
                  <a:pt x="285823" y="1484587"/>
                  <a:pt x="305807" y="1491053"/>
                </a:cubicBezTo>
                <a:cubicBezTo>
                  <a:pt x="328301" y="1497729"/>
                  <a:pt x="349894" y="1507127"/>
                  <a:pt x="370108" y="1519040"/>
                </a:cubicBezTo>
                <a:lnTo>
                  <a:pt x="384956" y="1527612"/>
                </a:lnTo>
                <a:cubicBezTo>
                  <a:pt x="352205" y="1488120"/>
                  <a:pt x="322330" y="1446330"/>
                  <a:pt x="295559" y="1402563"/>
                </a:cubicBezTo>
                <a:cubicBezTo>
                  <a:pt x="272673" y="1403224"/>
                  <a:pt x="251481" y="1400803"/>
                  <a:pt x="231819" y="1395881"/>
                </a:cubicBezTo>
                <a:cubicBezTo>
                  <a:pt x="207936" y="1389622"/>
                  <a:pt x="187135" y="1379051"/>
                  <a:pt x="167863" y="1365978"/>
                </a:cubicBezTo>
                <a:cubicBezTo>
                  <a:pt x="158349" y="1359522"/>
                  <a:pt x="149479" y="1352163"/>
                  <a:pt x="141378" y="1344004"/>
                </a:cubicBezTo>
                <a:cubicBezTo>
                  <a:pt x="128929" y="1331851"/>
                  <a:pt x="117467" y="1318726"/>
                  <a:pt x="107100" y="1304755"/>
                </a:cubicBezTo>
                <a:cubicBezTo>
                  <a:pt x="97269" y="1290156"/>
                  <a:pt x="88028" y="1275168"/>
                  <a:pt x="79400" y="1259827"/>
                </a:cubicBezTo>
                <a:cubicBezTo>
                  <a:pt x="109511" y="1265174"/>
                  <a:pt x="138918" y="1273921"/>
                  <a:pt x="167056" y="1285900"/>
                </a:cubicBezTo>
                <a:cubicBezTo>
                  <a:pt x="187368" y="1294310"/>
                  <a:pt x="206639" y="1305039"/>
                  <a:pt x="224486" y="1317873"/>
                </a:cubicBezTo>
                <a:lnTo>
                  <a:pt x="238853" y="1328452"/>
                </a:lnTo>
                <a:cubicBezTo>
                  <a:pt x="248954" y="1336160"/>
                  <a:pt x="258541" y="1344521"/>
                  <a:pt x="267551" y="1353481"/>
                </a:cubicBezTo>
                <a:lnTo>
                  <a:pt x="267407" y="1353144"/>
                </a:lnTo>
                <a:lnTo>
                  <a:pt x="257937" y="1334817"/>
                </a:lnTo>
                <a:lnTo>
                  <a:pt x="248477" y="1316326"/>
                </a:lnTo>
                <a:cubicBezTo>
                  <a:pt x="245232" y="1310223"/>
                  <a:pt x="242735" y="1303704"/>
                  <a:pt x="239764" y="1297421"/>
                </a:cubicBezTo>
                <a:lnTo>
                  <a:pt x="222794" y="1259112"/>
                </a:lnTo>
                <a:cubicBezTo>
                  <a:pt x="217736" y="1246039"/>
                  <a:pt x="212814" y="1232876"/>
                  <a:pt x="207766" y="1219639"/>
                </a:cubicBezTo>
                <a:lnTo>
                  <a:pt x="204739" y="1211546"/>
                </a:lnTo>
                <a:cubicBezTo>
                  <a:pt x="183296" y="1208148"/>
                  <a:pt x="162474" y="1201599"/>
                  <a:pt x="142945" y="1192114"/>
                </a:cubicBezTo>
                <a:cubicBezTo>
                  <a:pt x="120782" y="1181264"/>
                  <a:pt x="101433" y="1167300"/>
                  <a:pt x="86021" y="1150619"/>
                </a:cubicBezTo>
                <a:cubicBezTo>
                  <a:pt x="78115" y="1142332"/>
                  <a:pt x="70829" y="1133557"/>
                  <a:pt x="64100" y="1124257"/>
                </a:cubicBezTo>
                <a:cubicBezTo>
                  <a:pt x="60830" y="1119662"/>
                  <a:pt x="57307" y="1114920"/>
                  <a:pt x="54485" y="1109991"/>
                </a:cubicBezTo>
                <a:cubicBezTo>
                  <a:pt x="45876" y="1095038"/>
                  <a:pt x="38155" y="1079591"/>
                  <a:pt x="31362" y="1063730"/>
                </a:cubicBezTo>
                <a:cubicBezTo>
                  <a:pt x="29186" y="1058413"/>
                  <a:pt x="26720" y="1053013"/>
                  <a:pt x="24881" y="1047552"/>
                </a:cubicBezTo>
                <a:cubicBezTo>
                  <a:pt x="22979" y="1042054"/>
                  <a:pt x="21240" y="1036566"/>
                  <a:pt x="19438" y="1031042"/>
                </a:cubicBezTo>
                <a:cubicBezTo>
                  <a:pt x="55960" y="1046036"/>
                  <a:pt x="93589" y="1063362"/>
                  <a:pt x="126172" y="1091480"/>
                </a:cubicBezTo>
                <a:cubicBezTo>
                  <a:pt x="142932" y="1105387"/>
                  <a:pt x="159508" y="1121810"/>
                  <a:pt x="174413" y="1142006"/>
                </a:cubicBezTo>
                <a:cubicBezTo>
                  <a:pt x="178695" y="1147778"/>
                  <a:pt x="183258" y="1153796"/>
                  <a:pt x="187737" y="1160105"/>
                </a:cubicBezTo>
                <a:lnTo>
                  <a:pt x="187550" y="1159405"/>
                </a:lnTo>
                <a:cubicBezTo>
                  <a:pt x="185526" y="1152652"/>
                  <a:pt x="183038" y="1145971"/>
                  <a:pt x="181415" y="1139111"/>
                </a:cubicBezTo>
                <a:lnTo>
                  <a:pt x="170656" y="1097958"/>
                </a:lnTo>
                <a:lnTo>
                  <a:pt x="168057" y="1087659"/>
                </a:lnTo>
                <a:cubicBezTo>
                  <a:pt x="167145" y="1084256"/>
                  <a:pt x="166534" y="1080772"/>
                  <a:pt x="165822" y="1077316"/>
                </a:cubicBezTo>
                <a:lnTo>
                  <a:pt x="161525" y="1056476"/>
                </a:lnTo>
                <a:cubicBezTo>
                  <a:pt x="157991" y="1039884"/>
                  <a:pt x="155048" y="1023294"/>
                  <a:pt x="152305" y="1006651"/>
                </a:cubicBezTo>
                <a:cubicBezTo>
                  <a:pt x="130075" y="998554"/>
                  <a:pt x="110590" y="988489"/>
                  <a:pt x="93758" y="976318"/>
                </a:cubicBezTo>
                <a:cubicBezTo>
                  <a:pt x="65831" y="955391"/>
                  <a:pt x="43451" y="927947"/>
                  <a:pt x="28572" y="896380"/>
                </a:cubicBezTo>
                <a:cubicBezTo>
                  <a:pt x="21294" y="880957"/>
                  <a:pt x="15239" y="864986"/>
                  <a:pt x="10463" y="848615"/>
                </a:cubicBezTo>
                <a:cubicBezTo>
                  <a:pt x="6293" y="831944"/>
                  <a:pt x="2803" y="815111"/>
                  <a:pt x="0" y="798157"/>
                </a:cubicBezTo>
                <a:cubicBezTo>
                  <a:pt x="17400" y="808304"/>
                  <a:pt x="34136" y="819549"/>
                  <a:pt x="50107" y="831824"/>
                </a:cubicBezTo>
                <a:cubicBezTo>
                  <a:pt x="66453" y="844824"/>
                  <a:pt x="81635" y="859223"/>
                  <a:pt x="95483" y="874858"/>
                </a:cubicBezTo>
                <a:cubicBezTo>
                  <a:pt x="102534" y="883159"/>
                  <a:pt x="109293" y="891968"/>
                  <a:pt x="115539" y="901666"/>
                </a:cubicBezTo>
                <a:lnTo>
                  <a:pt x="125051" y="916549"/>
                </a:lnTo>
                <a:cubicBezTo>
                  <a:pt x="132810" y="929236"/>
                  <a:pt x="139575" y="942504"/>
                  <a:pt x="145286" y="956235"/>
                </a:cubicBezTo>
                <a:cubicBezTo>
                  <a:pt x="139091" y="903182"/>
                  <a:pt x="136090" y="849805"/>
                  <a:pt x="136301" y="796392"/>
                </a:cubicBezTo>
                <a:cubicBezTo>
                  <a:pt x="127461" y="791627"/>
                  <a:pt x="119095" y="786627"/>
                  <a:pt x="111540" y="781250"/>
                </a:cubicBezTo>
                <a:cubicBezTo>
                  <a:pt x="100778" y="773513"/>
                  <a:pt x="91163" y="765255"/>
                  <a:pt x="82622" y="756602"/>
                </a:cubicBezTo>
                <a:cubicBezTo>
                  <a:pt x="65515" y="739195"/>
                  <a:pt x="51641" y="719848"/>
                  <a:pt x="42453" y="699568"/>
                </a:cubicBezTo>
                <a:cubicBezTo>
                  <a:pt x="35314" y="684239"/>
                  <a:pt x="29699" y="668245"/>
                  <a:pt x="25689" y="651818"/>
                </a:cubicBezTo>
                <a:cubicBezTo>
                  <a:pt x="24214" y="646313"/>
                  <a:pt x="23393" y="640847"/>
                  <a:pt x="22382" y="635272"/>
                </a:cubicBezTo>
                <a:cubicBezTo>
                  <a:pt x="18688" y="612869"/>
                  <a:pt x="16777" y="590209"/>
                  <a:pt x="16667" y="567504"/>
                </a:cubicBezTo>
                <a:cubicBezTo>
                  <a:pt x="32295" y="580110"/>
                  <a:pt x="47191" y="593597"/>
                  <a:pt x="61282" y="607899"/>
                </a:cubicBezTo>
                <a:cubicBezTo>
                  <a:pt x="75785" y="622797"/>
                  <a:pt x="88581" y="639266"/>
                  <a:pt x="99433" y="656999"/>
                </a:cubicBezTo>
                <a:cubicBezTo>
                  <a:pt x="111963" y="676626"/>
                  <a:pt x="121860" y="697814"/>
                  <a:pt x="128871" y="720019"/>
                </a:cubicBezTo>
                <a:cubicBezTo>
                  <a:pt x="131997" y="729197"/>
                  <a:pt x="134757" y="738495"/>
                  <a:pt x="137144" y="747893"/>
                </a:cubicBezTo>
                <a:lnTo>
                  <a:pt x="137763" y="729383"/>
                </a:lnTo>
                <a:cubicBezTo>
                  <a:pt x="140302" y="679410"/>
                  <a:pt x="145541" y="631503"/>
                  <a:pt x="152396" y="586221"/>
                </a:cubicBezTo>
                <a:cubicBezTo>
                  <a:pt x="132931" y="571430"/>
                  <a:pt x="116916" y="555500"/>
                  <a:pt x="104178" y="538585"/>
                </a:cubicBezTo>
                <a:cubicBezTo>
                  <a:pt x="100501" y="533670"/>
                  <a:pt x="97024" y="528702"/>
                  <a:pt x="93847" y="523653"/>
                </a:cubicBezTo>
                <a:cubicBezTo>
                  <a:pt x="79173" y="499220"/>
                  <a:pt x="69296" y="472211"/>
                  <a:pt x="64747" y="444076"/>
                </a:cubicBezTo>
                <a:cubicBezTo>
                  <a:pt x="63120" y="433047"/>
                  <a:pt x="62077" y="421939"/>
                  <a:pt x="61624" y="410800"/>
                </a:cubicBezTo>
                <a:cubicBezTo>
                  <a:pt x="61147" y="399610"/>
                  <a:pt x="61070" y="388314"/>
                  <a:pt x="61647" y="377056"/>
                </a:cubicBezTo>
                <a:cubicBezTo>
                  <a:pt x="62445" y="365791"/>
                  <a:pt x="63546" y="354550"/>
                  <a:pt x="64951" y="343345"/>
                </a:cubicBezTo>
                <a:cubicBezTo>
                  <a:pt x="78591" y="357819"/>
                  <a:pt x="91711" y="372755"/>
                  <a:pt x="103471" y="389020"/>
                </a:cubicBezTo>
                <a:cubicBezTo>
                  <a:pt x="115999" y="405734"/>
                  <a:pt x="126630" y="423790"/>
                  <a:pt x="135167" y="442854"/>
                </a:cubicBezTo>
                <a:cubicBezTo>
                  <a:pt x="148706" y="474051"/>
                  <a:pt x="157059" y="507251"/>
                  <a:pt x="159894" y="541141"/>
                </a:cubicBezTo>
                <a:cubicBezTo>
                  <a:pt x="169780" y="487005"/>
                  <a:pt x="182375" y="433398"/>
                  <a:pt x="197634" y="380524"/>
                </a:cubicBezTo>
                <a:cubicBezTo>
                  <a:pt x="190069" y="373111"/>
                  <a:pt x="182968" y="365627"/>
                  <a:pt x="176795" y="358002"/>
                </a:cubicBezTo>
                <a:cubicBezTo>
                  <a:pt x="168426" y="347587"/>
                  <a:pt x="161021" y="336966"/>
                  <a:pt x="155288" y="326380"/>
                </a:cubicBezTo>
                <a:cubicBezTo>
                  <a:pt x="143569" y="305062"/>
                  <a:pt x="136150" y="283181"/>
                  <a:pt x="131832" y="261060"/>
                </a:cubicBezTo>
                <a:cubicBezTo>
                  <a:pt x="128005" y="238968"/>
                  <a:pt x="127758" y="216829"/>
                  <a:pt x="129330" y="194470"/>
                </a:cubicBezTo>
                <a:cubicBezTo>
                  <a:pt x="129970" y="183249"/>
                  <a:pt x="131909" y="172271"/>
                  <a:pt x="133885" y="161228"/>
                </a:cubicBezTo>
                <a:cubicBezTo>
                  <a:pt x="135988" y="150259"/>
                  <a:pt x="138391" y="139210"/>
                  <a:pt x="141121" y="128180"/>
                </a:cubicBezTo>
                <a:cubicBezTo>
                  <a:pt x="152955" y="144319"/>
                  <a:pt x="164178" y="160782"/>
                  <a:pt x="173887" y="178401"/>
                </a:cubicBezTo>
              </a:path>
            </a:pathLst>
          </a:custGeom>
          <a:gradFill>
            <a:gsLst>
              <a:gs pos="0">
                <a:srgbClr val="FFC000">
                  <a:lumMod val="80000"/>
                  <a:lumOff val="20000"/>
                </a:srgbClr>
              </a:gs>
              <a:gs pos="100000">
                <a:srgbClr val="FFC000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pic>
        <p:nvPicPr>
          <p:cNvPr id="11" name="Picture 12" descr="ç½åpng"/>
          <p:cNvPicPr>
            <a:picLocks noChangeAspect="1" noChangeArrowheads="1"/>
          </p:cNvPicPr>
          <p:nvPr userDrawn="1"/>
        </p:nvPicPr>
        <p:blipFill>
          <a:blip r:embed="rId6">
            <a:alphaModFix amt="50000"/>
          </a:blip>
          <a:srcRect/>
          <a:stretch>
            <a:fillRect/>
          </a:stretch>
        </p:blipFill>
        <p:spPr bwMode="auto">
          <a:xfrm rot="20285656">
            <a:off x="-1446561" y="-1898419"/>
            <a:ext cx="6912101" cy="60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ç½åpng"/>
          <p:cNvPicPr>
            <a:picLocks noChangeAspect="1" noChangeArrowheads="1"/>
          </p:cNvPicPr>
          <p:nvPr userDrawn="1"/>
        </p:nvPicPr>
        <p:blipFill>
          <a:blip r:embed="rId6">
            <a:alphaModFix amt="50000"/>
          </a:blip>
          <a:srcRect/>
          <a:stretch>
            <a:fillRect/>
          </a:stretch>
        </p:blipFill>
        <p:spPr bwMode="auto">
          <a:xfrm rot="649859" flipH="1">
            <a:off x="8576998" y="-1704430"/>
            <a:ext cx="5559916" cy="48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 userDrawn="1"/>
        </p:nvSpPr>
        <p:spPr>
          <a:xfrm>
            <a:off x="3714750" y="533400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schemeClr val="accent3">
                      <a:alpha val="40000"/>
                    </a:schemeClr>
                  </a:outerShdw>
                </a:effectLst>
              </a:rPr>
              <a:t>所 获 荣 誉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7462375" y="806592"/>
            <a:ext cx="17399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H="1">
            <a:off x="2989726" y="806592"/>
            <a:ext cx="17399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页脚占位符 43"/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154238" y="4227876"/>
            <a:ext cx="7883525" cy="1658938"/>
          </a:xfrm>
          <a:prstGeom prst="rect">
            <a:avLst/>
          </a:prstGeom>
        </p:spPr>
        <p:txBody>
          <a:bodyPr numCol="3" anchor="ctr" anchorCtr="0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None/>
              <a:defRPr lang="zh-CN" altLang="en-US" sz="2000" kern="1200" dirty="0">
                <a:gradFill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73000">
                      <a:srgbClr val="FFC000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zh-CN" altLang="en-US" dirty="0"/>
              <a:t>成果丰硕</a:t>
            </a:r>
            <a:endParaRPr lang="en-US" altLang="zh-CN" dirty="0"/>
          </a:p>
          <a:p>
            <a:pPr lvl="0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4" hasCustomPrompt="1"/>
          </p:nvPr>
        </p:nvSpPr>
        <p:spPr>
          <a:xfrm>
            <a:off x="8070197" y="2251866"/>
            <a:ext cx="1926963" cy="1370283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5" hasCustomPrompt="1"/>
          </p:nvPr>
        </p:nvSpPr>
        <p:spPr>
          <a:xfrm>
            <a:off x="2208886" y="2251866"/>
            <a:ext cx="1926963" cy="1370283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2" hasCustomPrompt="1"/>
          </p:nvPr>
        </p:nvSpPr>
        <p:spPr>
          <a:xfrm>
            <a:off x="6793438" y="1779910"/>
            <a:ext cx="1360140" cy="1912693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3" hasCustomPrompt="1"/>
          </p:nvPr>
        </p:nvSpPr>
        <p:spPr>
          <a:xfrm>
            <a:off x="4052467" y="1779910"/>
            <a:ext cx="1360140" cy="1912693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1" hasCustomPrompt="1"/>
          </p:nvPr>
        </p:nvSpPr>
        <p:spPr>
          <a:xfrm>
            <a:off x="5322203" y="1581638"/>
            <a:ext cx="1547595" cy="2176302"/>
          </a:xfrm>
          <a:custGeom>
            <a:avLst/>
            <a:gdLst>
              <a:gd name="connsiteX0" fmla="*/ 0 w 1547595"/>
              <a:gd name="connsiteY0" fmla="*/ 0 h 2176302"/>
              <a:gd name="connsiteX1" fmla="*/ 1547595 w 1547595"/>
              <a:gd name="connsiteY1" fmla="*/ 0 h 2176302"/>
              <a:gd name="connsiteX2" fmla="*/ 1547595 w 1547595"/>
              <a:gd name="connsiteY2" fmla="*/ 2176302 h 2176302"/>
              <a:gd name="connsiteX3" fmla="*/ 0 w 1547595"/>
              <a:gd name="connsiteY3" fmla="*/ 2176302 h 21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595" h="2176302">
                <a:moveTo>
                  <a:pt x="0" y="0"/>
                </a:moveTo>
                <a:lnTo>
                  <a:pt x="1547595" y="0"/>
                </a:lnTo>
                <a:lnTo>
                  <a:pt x="1547595" y="2176302"/>
                </a:lnTo>
                <a:lnTo>
                  <a:pt x="0" y="21763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50800" dist="25400" dir="5400000" algn="t" rotWithShape="0">
              <a:schemeClr val="accent3">
                <a:alpha val="2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2163163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无图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5"/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-1" fmla="*/ 0 w 17826229"/>
              <a:gd name="connsiteY0-2" fmla="*/ 0 h 10027254"/>
              <a:gd name="connsiteX1-3" fmla="*/ 2315670 w 17826229"/>
              <a:gd name="connsiteY1-4" fmla="*/ 1761610 h 10027254"/>
              <a:gd name="connsiteX2-5" fmla="*/ 17826229 w 17826229"/>
              <a:gd name="connsiteY2-6" fmla="*/ 0 h 10027254"/>
              <a:gd name="connsiteX3-7" fmla="*/ 17826229 w 17826229"/>
              <a:gd name="connsiteY3-8" fmla="*/ 10027254 h 10027254"/>
              <a:gd name="connsiteX4-9" fmla="*/ 0 w 17826229"/>
              <a:gd name="connsiteY4-10" fmla="*/ 10027254 h 10027254"/>
              <a:gd name="connsiteX5" fmla="*/ 0 w 17826229"/>
              <a:gd name="connsiteY5" fmla="*/ 0 h 10027254"/>
              <a:gd name="connsiteX0-11" fmla="*/ 0 w 17826229"/>
              <a:gd name="connsiteY0-12" fmla="*/ 0 h 10027254"/>
              <a:gd name="connsiteX1-13" fmla="*/ 17826229 w 17826229"/>
              <a:gd name="connsiteY1-14" fmla="*/ 0 h 10027254"/>
              <a:gd name="connsiteX2-15" fmla="*/ 17826229 w 17826229"/>
              <a:gd name="connsiteY2-16" fmla="*/ 10027254 h 10027254"/>
              <a:gd name="connsiteX3-17" fmla="*/ 0 w 17826229"/>
              <a:gd name="connsiteY3-18" fmla="*/ 10027254 h 10027254"/>
              <a:gd name="connsiteX4-19" fmla="*/ 0 w 17826229"/>
              <a:gd name="connsiteY4-20" fmla="*/ 0 h 10027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8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 userDrawn="1"/>
        </p:nvSpPr>
        <p:spPr>
          <a:xfrm>
            <a:off x="7950762" y="278602"/>
            <a:ext cx="4241240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任意多边形: 形状 78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-1853966" y="279914"/>
            <a:ext cx="11531601" cy="743660"/>
          </a:xfrm>
          <a:custGeom>
            <a:avLst/>
            <a:gdLst>
              <a:gd name="connsiteX0" fmla="*/ 0 w 11531601"/>
              <a:gd name="connsiteY0" fmla="*/ 0 h 743660"/>
              <a:gd name="connsiteX1" fmla="*/ 11531601 w 11531601"/>
              <a:gd name="connsiteY1" fmla="*/ 2710 h 743660"/>
              <a:gd name="connsiteX2" fmla="*/ 10318557 w 11531601"/>
              <a:gd name="connsiteY2" fmla="*/ 743472 h 743660"/>
              <a:gd name="connsiteX3" fmla="*/ 0 w 11531601"/>
              <a:gd name="connsiteY3" fmla="*/ 743660 h 7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601" h="743660">
                <a:moveTo>
                  <a:pt x="0" y="0"/>
                </a:moveTo>
                <a:lnTo>
                  <a:pt x="11531601" y="2710"/>
                </a:lnTo>
                <a:cubicBezTo>
                  <a:pt x="11358471" y="401859"/>
                  <a:pt x="10892214" y="745861"/>
                  <a:pt x="10318557" y="743472"/>
                </a:cubicBezTo>
                <a:lnTo>
                  <a:pt x="0" y="74366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1" name="任意多边形: 形状 80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4" name="图形 11"/>
          <p:cNvGrpSpPr/>
          <p:nvPr userDrawn="1"/>
        </p:nvGrpSpPr>
        <p:grpSpPr>
          <a:xfrm>
            <a:off x="10028370" y="405184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85" name="任意多边形: 形状 84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18" name="直接连接符 117"/>
          <p:cNvCxnSpPr>
            <a:endCxn id="120" idx="5"/>
          </p:cNvCxnSpPr>
          <p:nvPr userDrawn="1"/>
        </p:nvCxnSpPr>
        <p:spPr>
          <a:xfrm>
            <a:off x="660400" y="6235700"/>
            <a:ext cx="10894216" cy="0"/>
          </a:xfrm>
          <a:prstGeom prst="line">
            <a:avLst/>
          </a:prstGeom>
          <a:noFill/>
          <a:ln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9" name="组合 118"/>
          <p:cNvGrpSpPr/>
          <p:nvPr userDrawn="1"/>
        </p:nvGrpSpPr>
        <p:grpSpPr>
          <a:xfrm>
            <a:off x="11518900" y="6175518"/>
            <a:ext cx="255020" cy="120364"/>
            <a:chOff x="11531600" y="6153108"/>
            <a:chExt cx="403792" cy="190584"/>
          </a:xfrm>
        </p:grpSpPr>
        <p:sp>
          <p:nvSpPr>
            <p:cNvPr id="120" name="平行四边形 119"/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1" name="平行四边形 120"/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平行四边形 121"/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5" name="页脚占位符 43"/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lIns="0" anchor="ctr"/>
          <a:lstStyle>
            <a:lvl1pPr marL="0" algn="l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145" name="任意多边形: 形状 144"/>
          <p:cNvSpPr/>
          <p:nvPr userDrawn="1"/>
        </p:nvSpPr>
        <p:spPr>
          <a:xfrm>
            <a:off x="11989998" y="278602"/>
            <a:ext cx="202003" cy="745074"/>
          </a:xfrm>
          <a:custGeom>
            <a:avLst/>
            <a:gdLst>
              <a:gd name="connsiteX0" fmla="*/ 0 w 202003"/>
              <a:gd name="connsiteY0" fmla="*/ 0 h 745074"/>
              <a:gd name="connsiteX1" fmla="*/ 202003 w 202003"/>
              <a:gd name="connsiteY1" fmla="*/ 48 h 745074"/>
              <a:gd name="connsiteX2" fmla="*/ 202003 w 202003"/>
              <a:gd name="connsiteY2" fmla="*/ 745070 h 745074"/>
              <a:gd name="connsiteX3" fmla="*/ 0 w 202003"/>
              <a:gd name="connsiteY3" fmla="*/ 745074 h 74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03" h="745074">
                <a:moveTo>
                  <a:pt x="0" y="0"/>
                </a:moveTo>
                <a:lnTo>
                  <a:pt x="202003" y="48"/>
                </a:lnTo>
                <a:lnTo>
                  <a:pt x="202003" y="745070"/>
                </a:lnTo>
                <a:lnTo>
                  <a:pt x="0" y="745074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7" name="等腰三角形 72"/>
          <p:cNvSpPr/>
          <p:nvPr userDrawn="1"/>
        </p:nvSpPr>
        <p:spPr>
          <a:xfrm rot="3112222">
            <a:off x="16882230" y="5735848"/>
            <a:ext cx="270190" cy="220337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任意多边形: 形状 158"/>
          <p:cNvSpPr/>
          <p:nvPr userDrawn="1"/>
        </p:nvSpPr>
        <p:spPr>
          <a:xfrm flipH="1">
            <a:off x="9834894" y="1883412"/>
            <a:ext cx="4619787" cy="3818891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160" name="组合 159"/>
          <p:cNvGrpSpPr/>
          <p:nvPr userDrawn="1"/>
        </p:nvGrpSpPr>
        <p:grpSpPr>
          <a:xfrm>
            <a:off x="669262" y="2554347"/>
            <a:ext cx="7642393" cy="165100"/>
            <a:chOff x="-949493" y="3489466"/>
            <a:chExt cx="7642393" cy="165100"/>
          </a:xfrm>
        </p:grpSpPr>
        <p:sp>
          <p:nvSpPr>
            <p:cNvPr id="161" name="任意多边形: 形状 160"/>
            <p:cNvSpPr/>
            <p:nvPr/>
          </p:nvSpPr>
          <p:spPr>
            <a:xfrm>
              <a:off x="6339840" y="3489466"/>
              <a:ext cx="353060" cy="165100"/>
            </a:xfrm>
            <a:custGeom>
              <a:avLst/>
              <a:gdLst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  <a:gd name="connsiteX3" fmla="*/ 0 w 353060"/>
                <a:gd name="connsiteY3" fmla="*/ 158044 h 165100"/>
                <a:gd name="connsiteX4" fmla="*/ 0 w 353060"/>
                <a:gd name="connsiteY4" fmla="*/ 0 h 165100"/>
                <a:gd name="connsiteX0-1" fmla="*/ 0 w 353060"/>
                <a:gd name="connsiteY0-2" fmla="*/ 158044 h 249484"/>
                <a:gd name="connsiteX1-3" fmla="*/ 0 w 353060"/>
                <a:gd name="connsiteY1-4" fmla="*/ 0 h 249484"/>
                <a:gd name="connsiteX2-5" fmla="*/ 353060 w 353060"/>
                <a:gd name="connsiteY2-6" fmla="*/ 0 h 249484"/>
                <a:gd name="connsiteX3-7" fmla="*/ 253555 w 353060"/>
                <a:gd name="connsiteY3-8" fmla="*/ 165100 h 249484"/>
                <a:gd name="connsiteX4-9" fmla="*/ 91440 w 353060"/>
                <a:gd name="connsiteY4-10" fmla="*/ 249484 h 249484"/>
                <a:gd name="connsiteX0-11" fmla="*/ 0 w 353060"/>
                <a:gd name="connsiteY0-12" fmla="*/ 158044 h 165100"/>
                <a:gd name="connsiteX1-13" fmla="*/ 0 w 353060"/>
                <a:gd name="connsiteY1-14" fmla="*/ 0 h 165100"/>
                <a:gd name="connsiteX2-15" fmla="*/ 353060 w 353060"/>
                <a:gd name="connsiteY2-16" fmla="*/ 0 h 165100"/>
                <a:gd name="connsiteX3-17" fmla="*/ 253555 w 353060"/>
                <a:gd name="connsiteY3-18" fmla="*/ 165100 h 165100"/>
                <a:gd name="connsiteX0-19" fmla="*/ 0 w 353060"/>
                <a:gd name="connsiteY0-20" fmla="*/ 0 h 165100"/>
                <a:gd name="connsiteX1-21" fmla="*/ 353060 w 353060"/>
                <a:gd name="connsiteY1-22" fmla="*/ 0 h 165100"/>
                <a:gd name="connsiteX2-23" fmla="*/ 253555 w 353060"/>
                <a:gd name="connsiteY2-24" fmla="*/ 165100 h 165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53060" h="165100">
                  <a:moveTo>
                    <a:pt x="0" y="0"/>
                  </a:moveTo>
                  <a:lnTo>
                    <a:pt x="353060" y="0"/>
                  </a:lnTo>
                  <a:lnTo>
                    <a:pt x="253555" y="1651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62" name="直接连接符 161"/>
            <p:cNvCxnSpPr/>
            <p:nvPr/>
          </p:nvCxnSpPr>
          <p:spPr>
            <a:xfrm>
              <a:off x="-949493" y="3489466"/>
              <a:ext cx="7289333" cy="0"/>
            </a:xfrm>
            <a:prstGeom prst="lin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答辩人占位符"/>
          <p:cNvSpPr>
            <a:spLocks noGrp="1"/>
          </p:cNvSpPr>
          <p:nvPr>
            <p:ph type="body" sz="quarter" idx="13" hasCustomPrompt="1"/>
          </p:nvPr>
        </p:nvSpPr>
        <p:spPr>
          <a:xfrm>
            <a:off x="667810" y="4648597"/>
            <a:ext cx="3469616" cy="341632"/>
          </a:xfrm>
          <a:prstGeom prst="rect">
            <a:avLst/>
          </a:prstGeom>
          <a:noFill/>
        </p:spPr>
        <p:txBody>
          <a:bodyPr wrap="square" lIns="0" rtlCol="0" anchor="ctr">
            <a:normAutofit/>
          </a:bodyPr>
          <a:lstStyle>
            <a:lvl1pPr marL="0" indent="0">
              <a:buNone/>
              <a:defRPr lang="zh-CN" altLang="en-US" sz="1800" dirty="0" smtClean="0">
                <a:latin typeface="+mn-lt"/>
                <a:ea typeface="+mn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zh-CN" altLang="en-US" dirty="0"/>
              <a:t>答辩人：单击输入</a:t>
            </a:r>
          </a:p>
        </p:txBody>
      </p:sp>
      <p:sp>
        <p:nvSpPr>
          <p:cNvPr id="163" name="联系方式占位符"/>
          <p:cNvSpPr>
            <a:spLocks noGrp="1"/>
          </p:cNvSpPr>
          <p:nvPr>
            <p:ph type="body" sz="quarter" idx="14" hasCustomPrompt="1"/>
          </p:nvPr>
        </p:nvSpPr>
        <p:spPr>
          <a:xfrm>
            <a:off x="667810" y="5109410"/>
            <a:ext cx="4237677" cy="726609"/>
          </a:xfrm>
          <a:prstGeom prst="rect">
            <a:avLst/>
          </a:prstGeom>
        </p:spPr>
        <p:txBody>
          <a:bodyPr wrap="square" l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CN" dirty="0"/>
              <a:t>Tel:188XXXXXX</a:t>
            </a:r>
          </a:p>
          <a:p>
            <a:pPr marL="0" lvl="0"/>
            <a:r>
              <a:rPr lang="en-US" altLang="zh-CN" dirty="0" err="1"/>
              <a:t>Email:ph-awesome@zju.edu.cn</a:t>
            </a:r>
            <a:endParaRPr lang="zh-CN" altLang="en-US" dirty="0"/>
          </a:p>
        </p:txBody>
      </p:sp>
      <p:sp>
        <p:nvSpPr>
          <p:cNvPr id="5" name="感谢"/>
          <p:cNvSpPr>
            <a:spLocks noGrp="1"/>
          </p:cNvSpPr>
          <p:nvPr>
            <p:ph type="body" sz="quarter" idx="15" hasCustomPrompt="1"/>
          </p:nvPr>
        </p:nvSpPr>
        <p:spPr>
          <a:xfrm>
            <a:off x="667810" y="1962071"/>
            <a:ext cx="27787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思源宋体 CN SemiBold"/>
                <a:ea typeface="思源宋体 CN SemiBold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感谢倾听</a:t>
            </a:r>
          </a:p>
        </p:txBody>
      </p:sp>
      <p:sp>
        <p:nvSpPr>
          <p:cNvPr id="7" name="指正"/>
          <p:cNvSpPr>
            <a:spLocks noGrp="1"/>
          </p:cNvSpPr>
          <p:nvPr>
            <p:ph type="body" sz="quarter" idx="16" hasCustomPrompt="1"/>
          </p:nvPr>
        </p:nvSpPr>
        <p:spPr>
          <a:xfrm>
            <a:off x="667810" y="2713869"/>
            <a:ext cx="825919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zh-CN" altLang="en-US" sz="4800" dirty="0" smtClean="0">
                <a:solidFill>
                  <a:srgbClr val="26262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敬 请 各 位 老 师 批 评 指 正</a:t>
            </a:r>
          </a:p>
        </p:txBody>
      </p:sp>
    </p:spTree>
    <p:extLst>
      <p:ext uri="{BB962C8B-B14F-4D97-AF65-F5344CB8AC3E}">
        <p14:creationId xmlns:p14="http://schemas.microsoft.com/office/powerpoint/2010/main" val="23329191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 userDrawn="1"/>
        </p:nvGrpSpPr>
        <p:grpSpPr>
          <a:xfrm>
            <a:off x="-1552121" y="0"/>
            <a:ext cx="13744122" cy="6858000"/>
            <a:chOff x="-1552121" y="0"/>
            <a:chExt cx="13744122" cy="6858000"/>
          </a:xfrm>
        </p:grpSpPr>
        <p:pic>
          <p:nvPicPr>
            <p:cNvPr id="109" name="图片 108" descr="图片包含 户外, 建筑, 房子, 红色&#10;&#10;描述已自动生成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10707264" y="0"/>
              <a:ext cx="1484737" cy="6858000"/>
            </a:xfrm>
            <a:custGeom>
              <a:avLst/>
              <a:gdLst>
                <a:gd name="connsiteX0" fmla="*/ 1484737 w 1484737"/>
                <a:gd name="connsiteY0" fmla="*/ 0 h 6858000"/>
                <a:gd name="connsiteX1" fmla="*/ 0 w 1484737"/>
                <a:gd name="connsiteY1" fmla="*/ 0 h 6858000"/>
                <a:gd name="connsiteX2" fmla="*/ 0 w 1484737"/>
                <a:gd name="connsiteY2" fmla="*/ 6858000 h 6858000"/>
                <a:gd name="connsiteX3" fmla="*/ 1484737 w 14847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4737" h="6858000">
                  <a:moveTo>
                    <a:pt x="148473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84737" y="6858000"/>
                  </a:lnTo>
                  <a:close/>
                </a:path>
              </a:pathLst>
            </a:custGeom>
          </p:spPr>
        </p:pic>
        <p:pic>
          <p:nvPicPr>
            <p:cNvPr id="3" name="图片 2" descr="图片包含 户外, 建筑, 房子, 红色&#10;&#10;描述已自动生成"/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552121" y="0"/>
              <a:ext cx="12295644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" name="矩形 79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-1" fmla="*/ 0 w 12192000"/>
              <a:gd name="connsiteY0-2" fmla="*/ 0 h 6858000"/>
              <a:gd name="connsiteX1-3" fmla="*/ 0 w 12192000"/>
              <a:gd name="connsiteY1-4" fmla="*/ 0 h 6858000"/>
              <a:gd name="connsiteX2-5" fmla="*/ 12192000 w 12192000"/>
              <a:gd name="connsiteY2-6" fmla="*/ 0 h 6858000"/>
              <a:gd name="connsiteX3-7" fmla="*/ 12192000 w 12192000"/>
              <a:gd name="connsiteY3-8" fmla="*/ 6858000 h 6858000"/>
              <a:gd name="connsiteX4-9" fmla="*/ 0 w 12192000"/>
              <a:gd name="connsiteY4-10" fmla="*/ 6858000 h 6858000"/>
              <a:gd name="connsiteX5" fmla="*/ 0 w 12192000"/>
              <a:gd name="connsiteY5" fmla="*/ 0 h 6858000"/>
              <a:gd name="connsiteX0-11" fmla="*/ 0 w 12192000"/>
              <a:gd name="connsiteY0-12" fmla="*/ 0 h 6858000"/>
              <a:gd name="connsiteX1-13" fmla="*/ 12192000 w 12192000"/>
              <a:gd name="connsiteY1-14" fmla="*/ 0 h 6858000"/>
              <a:gd name="connsiteX2-15" fmla="*/ 12192000 w 12192000"/>
              <a:gd name="connsiteY2-16" fmla="*/ 6858000 h 6858000"/>
              <a:gd name="connsiteX3-17" fmla="*/ 0 w 12192000"/>
              <a:gd name="connsiteY3-18" fmla="*/ 6858000 h 6858000"/>
              <a:gd name="connsiteX4-19" fmla="*/ 0 w 12192000"/>
              <a:gd name="connsiteY4-2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1000">
                <a:schemeClr val="accent1">
                  <a:alpha val="0"/>
                </a:schemeClr>
              </a:gs>
              <a:gs pos="99000">
                <a:schemeClr val="accent3">
                  <a:alpha val="9000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77"/>
          <p:cNvSpPr/>
          <p:nvPr userDrawn="1"/>
        </p:nvSpPr>
        <p:spPr>
          <a:xfrm>
            <a:off x="8178801" y="1028700"/>
            <a:ext cx="3340100" cy="5105400"/>
          </a:xfrm>
          <a:custGeom>
            <a:avLst/>
            <a:gdLst>
              <a:gd name="connsiteX0" fmla="*/ 0 w 3338286"/>
              <a:gd name="connsiteY0" fmla="*/ 0 h 5207000"/>
              <a:gd name="connsiteX1" fmla="*/ 3338286 w 3338286"/>
              <a:gd name="connsiteY1" fmla="*/ 0 h 5207000"/>
              <a:gd name="connsiteX2" fmla="*/ 3338286 w 3338286"/>
              <a:gd name="connsiteY2" fmla="*/ 5207000 h 5207000"/>
              <a:gd name="connsiteX3" fmla="*/ 0 w 3338286"/>
              <a:gd name="connsiteY3" fmla="*/ 5207000 h 5207000"/>
              <a:gd name="connsiteX4" fmla="*/ 0 w 3338286"/>
              <a:gd name="connsiteY4" fmla="*/ 0 h 5207000"/>
              <a:gd name="connsiteX0-1" fmla="*/ 1814 w 3340100"/>
              <a:gd name="connsiteY0-2" fmla="*/ 0 h 5207000"/>
              <a:gd name="connsiteX1-3" fmla="*/ 3340100 w 3340100"/>
              <a:gd name="connsiteY1-4" fmla="*/ 0 h 5207000"/>
              <a:gd name="connsiteX2-5" fmla="*/ 3340100 w 3340100"/>
              <a:gd name="connsiteY2-6" fmla="*/ 5207000 h 5207000"/>
              <a:gd name="connsiteX3-7" fmla="*/ 1814 w 3340100"/>
              <a:gd name="connsiteY3-8" fmla="*/ 5207000 h 5207000"/>
              <a:gd name="connsiteX4-9" fmla="*/ 0 w 3340100"/>
              <a:gd name="connsiteY4-10" fmla="*/ 1270000 h 5207000"/>
              <a:gd name="connsiteX5" fmla="*/ 1814 w 3340100"/>
              <a:gd name="connsiteY5" fmla="*/ 0 h 5207000"/>
              <a:gd name="connsiteX0-11" fmla="*/ 247818 w 3586104"/>
              <a:gd name="connsiteY0-12" fmla="*/ 0 h 5207000"/>
              <a:gd name="connsiteX1-13" fmla="*/ 3586104 w 3586104"/>
              <a:gd name="connsiteY1-14" fmla="*/ 0 h 5207000"/>
              <a:gd name="connsiteX2-15" fmla="*/ 3586104 w 3586104"/>
              <a:gd name="connsiteY2-16" fmla="*/ 5207000 h 5207000"/>
              <a:gd name="connsiteX3-17" fmla="*/ 247818 w 3586104"/>
              <a:gd name="connsiteY3-18" fmla="*/ 5207000 h 5207000"/>
              <a:gd name="connsiteX4-19" fmla="*/ 246004 w 3586104"/>
              <a:gd name="connsiteY4-20" fmla="*/ 2692400 h 5207000"/>
              <a:gd name="connsiteX5-21" fmla="*/ 246004 w 3586104"/>
              <a:gd name="connsiteY5-22" fmla="*/ 1270000 h 5207000"/>
              <a:gd name="connsiteX6" fmla="*/ 247818 w 3586104"/>
              <a:gd name="connsiteY6" fmla="*/ 0 h 5207000"/>
              <a:gd name="connsiteX0-23" fmla="*/ 2041 w 3340327"/>
              <a:gd name="connsiteY0-24" fmla="*/ 0 h 5207000"/>
              <a:gd name="connsiteX1-25" fmla="*/ 3340327 w 3340327"/>
              <a:gd name="connsiteY1-26" fmla="*/ 0 h 5207000"/>
              <a:gd name="connsiteX2-27" fmla="*/ 3340327 w 3340327"/>
              <a:gd name="connsiteY2-28" fmla="*/ 5207000 h 5207000"/>
              <a:gd name="connsiteX3-29" fmla="*/ 2041 w 3340327"/>
              <a:gd name="connsiteY3-30" fmla="*/ 5207000 h 5207000"/>
              <a:gd name="connsiteX4-31" fmla="*/ 227 w 3340327"/>
              <a:gd name="connsiteY4-32" fmla="*/ 2692400 h 5207000"/>
              <a:gd name="connsiteX5-33" fmla="*/ 227 w 3340327"/>
              <a:gd name="connsiteY5-34" fmla="*/ 1270000 h 5207000"/>
              <a:gd name="connsiteX6-35" fmla="*/ 2041 w 3340327"/>
              <a:gd name="connsiteY6-36" fmla="*/ 0 h 5207000"/>
              <a:gd name="connsiteX0-37" fmla="*/ 32 w 3340132"/>
              <a:gd name="connsiteY0-38" fmla="*/ 1270000 h 5207000"/>
              <a:gd name="connsiteX1-39" fmla="*/ 1846 w 3340132"/>
              <a:gd name="connsiteY1-40" fmla="*/ 0 h 5207000"/>
              <a:gd name="connsiteX2-41" fmla="*/ 3340132 w 3340132"/>
              <a:gd name="connsiteY2-42" fmla="*/ 0 h 5207000"/>
              <a:gd name="connsiteX3-43" fmla="*/ 3340132 w 3340132"/>
              <a:gd name="connsiteY3-44" fmla="*/ 5207000 h 5207000"/>
              <a:gd name="connsiteX4-45" fmla="*/ 1846 w 3340132"/>
              <a:gd name="connsiteY4-46" fmla="*/ 5207000 h 5207000"/>
              <a:gd name="connsiteX5-47" fmla="*/ 32 w 3340132"/>
              <a:gd name="connsiteY5-48" fmla="*/ 2692400 h 5207000"/>
              <a:gd name="connsiteX6-49" fmla="*/ 91472 w 3340132"/>
              <a:gd name="connsiteY6-50" fmla="*/ 1361440 h 5207000"/>
              <a:gd name="connsiteX0-51" fmla="*/ 0 w 3340100"/>
              <a:gd name="connsiteY0-52" fmla="*/ 1270000 h 5207000"/>
              <a:gd name="connsiteX1-53" fmla="*/ 1814 w 3340100"/>
              <a:gd name="connsiteY1-54" fmla="*/ 0 h 5207000"/>
              <a:gd name="connsiteX2-55" fmla="*/ 3340100 w 3340100"/>
              <a:gd name="connsiteY2-56" fmla="*/ 0 h 5207000"/>
              <a:gd name="connsiteX3-57" fmla="*/ 3340100 w 3340100"/>
              <a:gd name="connsiteY3-58" fmla="*/ 5207000 h 5207000"/>
              <a:gd name="connsiteX4-59" fmla="*/ 1814 w 3340100"/>
              <a:gd name="connsiteY4-60" fmla="*/ 5207000 h 5207000"/>
              <a:gd name="connsiteX5-61" fmla="*/ 0 w 3340100"/>
              <a:gd name="connsiteY5-62" fmla="*/ 2692400 h 5207000"/>
              <a:gd name="connsiteX0-63" fmla="*/ 0 w 3340100"/>
              <a:gd name="connsiteY0-64" fmla="*/ 1270000 h 5207000"/>
              <a:gd name="connsiteX1-65" fmla="*/ 1814 w 3340100"/>
              <a:gd name="connsiteY1-66" fmla="*/ 0 h 5207000"/>
              <a:gd name="connsiteX2-67" fmla="*/ 3340100 w 3340100"/>
              <a:gd name="connsiteY2-68" fmla="*/ 0 h 5207000"/>
              <a:gd name="connsiteX3-69" fmla="*/ 3340100 w 3340100"/>
              <a:gd name="connsiteY3-70" fmla="*/ 5207000 h 5207000"/>
              <a:gd name="connsiteX4-71" fmla="*/ 1814 w 3340100"/>
              <a:gd name="connsiteY4-72" fmla="*/ 5207000 h 5207000"/>
              <a:gd name="connsiteX5-73" fmla="*/ 0 w 3340100"/>
              <a:gd name="connsiteY5-74" fmla="*/ 2692400 h 5207000"/>
              <a:gd name="connsiteX0-75" fmla="*/ 0 w 3340100"/>
              <a:gd name="connsiteY0-76" fmla="*/ 1270000 h 5207000"/>
              <a:gd name="connsiteX1-77" fmla="*/ 1814 w 3340100"/>
              <a:gd name="connsiteY1-78" fmla="*/ 0 h 5207000"/>
              <a:gd name="connsiteX2-79" fmla="*/ 3340100 w 3340100"/>
              <a:gd name="connsiteY2-80" fmla="*/ 0 h 5207000"/>
              <a:gd name="connsiteX3-81" fmla="*/ 3340100 w 3340100"/>
              <a:gd name="connsiteY3-82" fmla="*/ 5207000 h 5207000"/>
              <a:gd name="connsiteX4-83" fmla="*/ 1814 w 3340100"/>
              <a:gd name="connsiteY4-84" fmla="*/ 5207000 h 5207000"/>
              <a:gd name="connsiteX5-85" fmla="*/ 0 w 3340100"/>
              <a:gd name="connsiteY5-86" fmla="*/ 2692400 h 5207000"/>
              <a:gd name="connsiteX0-87" fmla="*/ 0 w 3340100"/>
              <a:gd name="connsiteY0-88" fmla="*/ 1270000 h 5207000"/>
              <a:gd name="connsiteX1-89" fmla="*/ 1814 w 3340100"/>
              <a:gd name="connsiteY1-90" fmla="*/ 0 h 5207000"/>
              <a:gd name="connsiteX2-91" fmla="*/ 3340100 w 3340100"/>
              <a:gd name="connsiteY2-92" fmla="*/ 0 h 5207000"/>
              <a:gd name="connsiteX3-93" fmla="*/ 3340100 w 3340100"/>
              <a:gd name="connsiteY3-94" fmla="*/ 5207000 h 5207000"/>
              <a:gd name="connsiteX4-95" fmla="*/ 1814 w 3340100"/>
              <a:gd name="connsiteY4-96" fmla="*/ 5207000 h 5207000"/>
              <a:gd name="connsiteX5-97" fmla="*/ 0 w 3340100"/>
              <a:gd name="connsiteY5-98" fmla="*/ 2692400 h 5207000"/>
              <a:gd name="connsiteX0-99" fmla="*/ 0 w 3340100"/>
              <a:gd name="connsiteY0-100" fmla="*/ 1270000 h 5207000"/>
              <a:gd name="connsiteX1-101" fmla="*/ 1814 w 3340100"/>
              <a:gd name="connsiteY1-102" fmla="*/ 0 h 5207000"/>
              <a:gd name="connsiteX2-103" fmla="*/ 3340100 w 3340100"/>
              <a:gd name="connsiteY2-104" fmla="*/ 0 h 5207000"/>
              <a:gd name="connsiteX3-105" fmla="*/ 3340100 w 3340100"/>
              <a:gd name="connsiteY3-106" fmla="*/ 5207000 h 5207000"/>
              <a:gd name="connsiteX4-107" fmla="*/ 1814 w 3340100"/>
              <a:gd name="connsiteY4-108" fmla="*/ 5207000 h 5207000"/>
              <a:gd name="connsiteX5-109" fmla="*/ 0 w 3340100"/>
              <a:gd name="connsiteY5-110" fmla="*/ 2692400 h 5207000"/>
              <a:gd name="connsiteX0-111" fmla="*/ 0 w 3340100"/>
              <a:gd name="connsiteY0-112" fmla="*/ 1270000 h 5207000"/>
              <a:gd name="connsiteX1-113" fmla="*/ 1814 w 3340100"/>
              <a:gd name="connsiteY1-114" fmla="*/ 0 h 5207000"/>
              <a:gd name="connsiteX2-115" fmla="*/ 3340100 w 3340100"/>
              <a:gd name="connsiteY2-116" fmla="*/ 0 h 5207000"/>
              <a:gd name="connsiteX3-117" fmla="*/ 3340100 w 3340100"/>
              <a:gd name="connsiteY3-118" fmla="*/ 5207000 h 5207000"/>
              <a:gd name="connsiteX4-119" fmla="*/ 1814 w 3340100"/>
              <a:gd name="connsiteY4-120" fmla="*/ 5207000 h 5207000"/>
              <a:gd name="connsiteX5-121" fmla="*/ 0 w 3340100"/>
              <a:gd name="connsiteY5-122" fmla="*/ 2692400 h 5207000"/>
              <a:gd name="connsiteX0-123" fmla="*/ 0 w 3340100"/>
              <a:gd name="connsiteY0-124" fmla="*/ 1270000 h 5207000"/>
              <a:gd name="connsiteX1-125" fmla="*/ 1814 w 3340100"/>
              <a:gd name="connsiteY1-126" fmla="*/ 0 h 5207000"/>
              <a:gd name="connsiteX2-127" fmla="*/ 3340100 w 3340100"/>
              <a:gd name="connsiteY2-128" fmla="*/ 0 h 5207000"/>
              <a:gd name="connsiteX3-129" fmla="*/ 3340100 w 3340100"/>
              <a:gd name="connsiteY3-130" fmla="*/ 5207000 h 5207000"/>
              <a:gd name="connsiteX4-131" fmla="*/ 1814 w 3340100"/>
              <a:gd name="connsiteY4-132" fmla="*/ 5207000 h 5207000"/>
              <a:gd name="connsiteX5-133" fmla="*/ 0 w 3340100"/>
              <a:gd name="connsiteY5-134" fmla="*/ 2692400 h 5207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340100" h="5207000">
                <a:moveTo>
                  <a:pt x="0" y="1270000"/>
                </a:moveTo>
                <a:cubicBezTo>
                  <a:pt x="605" y="846667"/>
                  <a:pt x="1209" y="423333"/>
                  <a:pt x="1814" y="0"/>
                </a:cubicBezTo>
                <a:lnTo>
                  <a:pt x="3340100" y="0"/>
                </a:lnTo>
                <a:lnTo>
                  <a:pt x="3340100" y="5207000"/>
                </a:lnTo>
                <a:lnTo>
                  <a:pt x="1814" y="5207000"/>
                </a:lnTo>
                <a:cubicBezTo>
                  <a:pt x="0" y="4368800"/>
                  <a:pt x="0" y="3530600"/>
                  <a:pt x="0" y="2692400"/>
                </a:cubicBezTo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82"/>
          <p:cNvSpPr/>
          <p:nvPr userDrawn="1"/>
        </p:nvSpPr>
        <p:spPr>
          <a:xfrm>
            <a:off x="8124801" y="2172888"/>
            <a:ext cx="108000" cy="108000"/>
          </a:xfrm>
          <a:custGeom>
            <a:avLst/>
            <a:gdLst>
              <a:gd name="connsiteX0" fmla="*/ 0 w 144000"/>
              <a:gd name="connsiteY0" fmla="*/ 0 h 144000"/>
              <a:gd name="connsiteX1" fmla="*/ 144000 w 144000"/>
              <a:gd name="connsiteY1" fmla="*/ 0 h 144000"/>
              <a:gd name="connsiteX2" fmla="*/ 144000 w 144000"/>
              <a:gd name="connsiteY2" fmla="*/ 144000 h 144000"/>
              <a:gd name="connsiteX3" fmla="*/ 0 w 144000"/>
              <a:gd name="connsiteY3" fmla="*/ 144000 h 144000"/>
              <a:gd name="connsiteX4" fmla="*/ 0 w 144000"/>
              <a:gd name="connsiteY4" fmla="*/ 0 h 144000"/>
              <a:gd name="connsiteX0-1" fmla="*/ 7153623 w 7297623"/>
              <a:gd name="connsiteY0-2" fmla="*/ 2274071 h 2418071"/>
              <a:gd name="connsiteX1-3" fmla="*/ 0 w 7297623"/>
              <a:gd name="connsiteY1-4" fmla="*/ 0 h 2418071"/>
              <a:gd name="connsiteX2-5" fmla="*/ 7297623 w 7297623"/>
              <a:gd name="connsiteY2-6" fmla="*/ 2274071 h 2418071"/>
              <a:gd name="connsiteX3-7" fmla="*/ 7297623 w 7297623"/>
              <a:gd name="connsiteY3-8" fmla="*/ 2418071 h 2418071"/>
              <a:gd name="connsiteX4-9" fmla="*/ 7153623 w 7297623"/>
              <a:gd name="connsiteY4-10" fmla="*/ 2418071 h 2418071"/>
              <a:gd name="connsiteX5" fmla="*/ 7153623 w 7297623"/>
              <a:gd name="connsiteY5" fmla="*/ 2274071 h 2418071"/>
              <a:gd name="connsiteX0-11" fmla="*/ 0 w 144000"/>
              <a:gd name="connsiteY0-12" fmla="*/ 0 h 144000"/>
              <a:gd name="connsiteX1-13" fmla="*/ 144000 w 144000"/>
              <a:gd name="connsiteY1-14" fmla="*/ 0 h 144000"/>
              <a:gd name="connsiteX2-15" fmla="*/ 144000 w 144000"/>
              <a:gd name="connsiteY2-16" fmla="*/ 144000 h 144000"/>
              <a:gd name="connsiteX3-17" fmla="*/ 0 w 144000"/>
              <a:gd name="connsiteY3-18" fmla="*/ 144000 h 144000"/>
              <a:gd name="connsiteX4-19" fmla="*/ 0 w 144000"/>
              <a:gd name="connsiteY4-20" fmla="*/ 0 h 144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4000" h="144000">
                <a:moveTo>
                  <a:pt x="0" y="0"/>
                </a:moveTo>
                <a:lnTo>
                  <a:pt x="144000" y="0"/>
                </a:lnTo>
                <a:lnTo>
                  <a:pt x="144000" y="144000"/>
                </a:lnTo>
                <a:lnTo>
                  <a:pt x="0" y="144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83"/>
          <p:cNvSpPr/>
          <p:nvPr userDrawn="1"/>
        </p:nvSpPr>
        <p:spPr>
          <a:xfrm>
            <a:off x="8124801" y="3664079"/>
            <a:ext cx="108000" cy="108000"/>
          </a:xfrm>
          <a:custGeom>
            <a:avLst/>
            <a:gdLst>
              <a:gd name="connsiteX0" fmla="*/ 0 w 108000"/>
              <a:gd name="connsiteY0" fmla="*/ 0 h 108000"/>
              <a:gd name="connsiteX1" fmla="*/ 108000 w 108000"/>
              <a:gd name="connsiteY1" fmla="*/ 0 h 108000"/>
              <a:gd name="connsiteX2" fmla="*/ 108000 w 108000"/>
              <a:gd name="connsiteY2" fmla="*/ 108000 h 108000"/>
              <a:gd name="connsiteX3" fmla="*/ 0 w 108000"/>
              <a:gd name="connsiteY3" fmla="*/ 108000 h 108000"/>
              <a:gd name="connsiteX4" fmla="*/ 0 w 108000"/>
              <a:gd name="connsiteY4" fmla="*/ 0 h 108000"/>
              <a:gd name="connsiteX0-1" fmla="*/ 8124801 w 8232801"/>
              <a:gd name="connsiteY0-2" fmla="*/ 3599276 h 3707276"/>
              <a:gd name="connsiteX1-3" fmla="*/ 0 w 8232801"/>
              <a:gd name="connsiteY1-4" fmla="*/ 0 h 3707276"/>
              <a:gd name="connsiteX2-5" fmla="*/ 8232801 w 8232801"/>
              <a:gd name="connsiteY2-6" fmla="*/ 3599276 h 3707276"/>
              <a:gd name="connsiteX3-7" fmla="*/ 8232801 w 8232801"/>
              <a:gd name="connsiteY3-8" fmla="*/ 3707276 h 3707276"/>
              <a:gd name="connsiteX4-9" fmla="*/ 8124801 w 8232801"/>
              <a:gd name="connsiteY4-10" fmla="*/ 3707276 h 3707276"/>
              <a:gd name="connsiteX5" fmla="*/ 8124801 w 8232801"/>
              <a:gd name="connsiteY5" fmla="*/ 3599276 h 3707276"/>
              <a:gd name="connsiteX0-11" fmla="*/ 0 w 108000"/>
              <a:gd name="connsiteY0-12" fmla="*/ 0 h 108000"/>
              <a:gd name="connsiteX1-13" fmla="*/ 108000 w 108000"/>
              <a:gd name="connsiteY1-14" fmla="*/ 0 h 108000"/>
              <a:gd name="connsiteX2-15" fmla="*/ 108000 w 108000"/>
              <a:gd name="connsiteY2-16" fmla="*/ 108000 h 108000"/>
              <a:gd name="connsiteX3-17" fmla="*/ 0 w 108000"/>
              <a:gd name="connsiteY3-18" fmla="*/ 108000 h 108000"/>
              <a:gd name="connsiteX4-19" fmla="*/ 0 w 108000"/>
              <a:gd name="connsiteY4-20" fmla="*/ 0 h 1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00" h="108000">
                <a:moveTo>
                  <a:pt x="0" y="0"/>
                </a:moveTo>
                <a:lnTo>
                  <a:pt x="108000" y="0"/>
                </a:lnTo>
                <a:lnTo>
                  <a:pt x="108000" y="108000"/>
                </a:lnTo>
                <a:lnTo>
                  <a:pt x="0" y="10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124800" y="976411"/>
            <a:ext cx="3441500" cy="5205837"/>
            <a:chOff x="8124801" y="976411"/>
            <a:chExt cx="3671382" cy="5553571"/>
          </a:xfrm>
        </p:grpSpPr>
        <p:sp>
          <p:nvSpPr>
            <p:cNvPr id="11" name="半闭框 98"/>
            <p:cNvSpPr/>
            <p:nvPr/>
          </p:nvSpPr>
          <p:spPr>
            <a:xfrm rot="5400000">
              <a:off x="11488406" y="976411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-1" fmla="*/ 9210675 w 9677400"/>
                <a:gd name="connsiteY0-2" fmla="*/ 1609725 h 2076450"/>
                <a:gd name="connsiteX1-3" fmla="*/ 0 w 9677400"/>
                <a:gd name="connsiteY1-4" fmla="*/ 0 h 2076450"/>
                <a:gd name="connsiteX2-5" fmla="*/ 9677400 w 9677400"/>
                <a:gd name="connsiteY2-6" fmla="*/ 1609725 h 2076450"/>
                <a:gd name="connsiteX3-7" fmla="*/ 9521827 w 9677400"/>
                <a:gd name="connsiteY3-8" fmla="*/ 1765298 h 2076450"/>
                <a:gd name="connsiteX4-9" fmla="*/ 9366248 w 9677400"/>
                <a:gd name="connsiteY4-10" fmla="*/ 1765298 h 2076450"/>
                <a:gd name="connsiteX5-11" fmla="*/ 9366248 w 9677400"/>
                <a:gd name="connsiteY5-12" fmla="*/ 1920877 h 2076450"/>
                <a:gd name="connsiteX6-13" fmla="*/ 9210675 w 9677400"/>
                <a:gd name="connsiteY6-14" fmla="*/ 2076450 h 2076450"/>
                <a:gd name="connsiteX7" fmla="*/ 9210675 w 9677400"/>
                <a:gd name="connsiteY7" fmla="*/ 1609725 h 2076450"/>
                <a:gd name="connsiteX0-15" fmla="*/ 0 w 466725"/>
                <a:gd name="connsiteY0-16" fmla="*/ 0 h 466725"/>
                <a:gd name="connsiteX1-17" fmla="*/ 466725 w 466725"/>
                <a:gd name="connsiteY1-18" fmla="*/ 0 h 466725"/>
                <a:gd name="connsiteX2-19" fmla="*/ 311152 w 466725"/>
                <a:gd name="connsiteY2-20" fmla="*/ 155573 h 466725"/>
                <a:gd name="connsiteX3-21" fmla="*/ 155573 w 466725"/>
                <a:gd name="connsiteY3-22" fmla="*/ 155573 h 466725"/>
                <a:gd name="connsiteX4-23" fmla="*/ 155573 w 466725"/>
                <a:gd name="connsiteY4-24" fmla="*/ 311152 h 466725"/>
                <a:gd name="connsiteX5-25" fmla="*/ 0 w 466725"/>
                <a:gd name="connsiteY5-26" fmla="*/ 466725 h 466725"/>
                <a:gd name="connsiteX6-27" fmla="*/ 0 w 466725"/>
                <a:gd name="connsiteY6-28" fmla="*/ 0 h 466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半闭框 98"/>
            <p:cNvSpPr/>
            <p:nvPr/>
          </p:nvSpPr>
          <p:spPr>
            <a:xfrm rot="10800000">
              <a:off x="11488404" y="6222205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-1" fmla="*/ 9210675 w 9677400"/>
                <a:gd name="connsiteY0-2" fmla="*/ 1609725 h 2076450"/>
                <a:gd name="connsiteX1-3" fmla="*/ 0 w 9677400"/>
                <a:gd name="connsiteY1-4" fmla="*/ 0 h 2076450"/>
                <a:gd name="connsiteX2-5" fmla="*/ 9677400 w 9677400"/>
                <a:gd name="connsiteY2-6" fmla="*/ 1609725 h 2076450"/>
                <a:gd name="connsiteX3-7" fmla="*/ 9521827 w 9677400"/>
                <a:gd name="connsiteY3-8" fmla="*/ 1765298 h 2076450"/>
                <a:gd name="connsiteX4-9" fmla="*/ 9366248 w 9677400"/>
                <a:gd name="connsiteY4-10" fmla="*/ 1765298 h 2076450"/>
                <a:gd name="connsiteX5-11" fmla="*/ 9366248 w 9677400"/>
                <a:gd name="connsiteY5-12" fmla="*/ 1920877 h 2076450"/>
                <a:gd name="connsiteX6-13" fmla="*/ 9210675 w 9677400"/>
                <a:gd name="connsiteY6-14" fmla="*/ 2076450 h 2076450"/>
                <a:gd name="connsiteX7" fmla="*/ 9210675 w 9677400"/>
                <a:gd name="connsiteY7" fmla="*/ 1609725 h 2076450"/>
                <a:gd name="connsiteX0-15" fmla="*/ 0 w 466725"/>
                <a:gd name="connsiteY0-16" fmla="*/ 0 h 466725"/>
                <a:gd name="connsiteX1-17" fmla="*/ 466725 w 466725"/>
                <a:gd name="connsiteY1-18" fmla="*/ 0 h 466725"/>
                <a:gd name="connsiteX2-19" fmla="*/ 311152 w 466725"/>
                <a:gd name="connsiteY2-20" fmla="*/ 155573 h 466725"/>
                <a:gd name="connsiteX3-21" fmla="*/ 155573 w 466725"/>
                <a:gd name="connsiteY3-22" fmla="*/ 155573 h 466725"/>
                <a:gd name="connsiteX4-23" fmla="*/ 155573 w 466725"/>
                <a:gd name="connsiteY4-24" fmla="*/ 311152 h 466725"/>
                <a:gd name="connsiteX5-25" fmla="*/ 0 w 466725"/>
                <a:gd name="connsiteY5-26" fmla="*/ 466725 h 466725"/>
                <a:gd name="connsiteX6-27" fmla="*/ 0 w 466725"/>
                <a:gd name="connsiteY6-28" fmla="*/ 0 h 466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半闭框 98"/>
            <p:cNvSpPr/>
            <p:nvPr/>
          </p:nvSpPr>
          <p:spPr>
            <a:xfrm rot="16200000" flipH="1">
              <a:off x="8124801" y="976411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-1" fmla="*/ 9210675 w 9677400"/>
                <a:gd name="connsiteY0-2" fmla="*/ 1609725 h 2076450"/>
                <a:gd name="connsiteX1-3" fmla="*/ 0 w 9677400"/>
                <a:gd name="connsiteY1-4" fmla="*/ 0 h 2076450"/>
                <a:gd name="connsiteX2-5" fmla="*/ 9677400 w 9677400"/>
                <a:gd name="connsiteY2-6" fmla="*/ 1609725 h 2076450"/>
                <a:gd name="connsiteX3-7" fmla="*/ 9521827 w 9677400"/>
                <a:gd name="connsiteY3-8" fmla="*/ 1765298 h 2076450"/>
                <a:gd name="connsiteX4-9" fmla="*/ 9366248 w 9677400"/>
                <a:gd name="connsiteY4-10" fmla="*/ 1765298 h 2076450"/>
                <a:gd name="connsiteX5-11" fmla="*/ 9366248 w 9677400"/>
                <a:gd name="connsiteY5-12" fmla="*/ 1920877 h 2076450"/>
                <a:gd name="connsiteX6-13" fmla="*/ 9210675 w 9677400"/>
                <a:gd name="connsiteY6-14" fmla="*/ 2076450 h 2076450"/>
                <a:gd name="connsiteX7" fmla="*/ 9210675 w 9677400"/>
                <a:gd name="connsiteY7" fmla="*/ 1609725 h 2076450"/>
                <a:gd name="connsiteX0-15" fmla="*/ 0 w 466725"/>
                <a:gd name="connsiteY0-16" fmla="*/ 0 h 466725"/>
                <a:gd name="connsiteX1-17" fmla="*/ 466725 w 466725"/>
                <a:gd name="connsiteY1-18" fmla="*/ 0 h 466725"/>
                <a:gd name="connsiteX2-19" fmla="*/ 311152 w 466725"/>
                <a:gd name="connsiteY2-20" fmla="*/ 155573 h 466725"/>
                <a:gd name="connsiteX3-21" fmla="*/ 155573 w 466725"/>
                <a:gd name="connsiteY3-22" fmla="*/ 155573 h 466725"/>
                <a:gd name="connsiteX4-23" fmla="*/ 155573 w 466725"/>
                <a:gd name="connsiteY4-24" fmla="*/ 311152 h 466725"/>
                <a:gd name="connsiteX5-25" fmla="*/ 0 w 466725"/>
                <a:gd name="connsiteY5-26" fmla="*/ 466725 h 466725"/>
                <a:gd name="connsiteX6-27" fmla="*/ 0 w 466725"/>
                <a:gd name="connsiteY6-28" fmla="*/ 0 h 466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半闭框 98"/>
            <p:cNvSpPr/>
            <p:nvPr/>
          </p:nvSpPr>
          <p:spPr>
            <a:xfrm rot="10800000" flipH="1">
              <a:off x="8124801" y="6222205"/>
              <a:ext cx="307777" cy="307777"/>
            </a:xfrm>
            <a:custGeom>
              <a:avLst/>
              <a:gdLst>
                <a:gd name="connsiteX0" fmla="*/ 0 w 466725"/>
                <a:gd name="connsiteY0" fmla="*/ 0 h 466725"/>
                <a:gd name="connsiteX1" fmla="*/ 466725 w 466725"/>
                <a:gd name="connsiteY1" fmla="*/ 0 h 466725"/>
                <a:gd name="connsiteX2" fmla="*/ 311152 w 466725"/>
                <a:gd name="connsiteY2" fmla="*/ 155573 h 466725"/>
                <a:gd name="connsiteX3" fmla="*/ 155573 w 466725"/>
                <a:gd name="connsiteY3" fmla="*/ 155573 h 466725"/>
                <a:gd name="connsiteX4" fmla="*/ 155573 w 466725"/>
                <a:gd name="connsiteY4" fmla="*/ 311152 h 466725"/>
                <a:gd name="connsiteX5" fmla="*/ 0 w 466725"/>
                <a:gd name="connsiteY5" fmla="*/ 466725 h 466725"/>
                <a:gd name="connsiteX6" fmla="*/ 0 w 466725"/>
                <a:gd name="connsiteY6" fmla="*/ 0 h 466725"/>
                <a:gd name="connsiteX0-1" fmla="*/ 9210675 w 9677400"/>
                <a:gd name="connsiteY0-2" fmla="*/ 1609725 h 2076450"/>
                <a:gd name="connsiteX1-3" fmla="*/ 0 w 9677400"/>
                <a:gd name="connsiteY1-4" fmla="*/ 0 h 2076450"/>
                <a:gd name="connsiteX2-5" fmla="*/ 9677400 w 9677400"/>
                <a:gd name="connsiteY2-6" fmla="*/ 1609725 h 2076450"/>
                <a:gd name="connsiteX3-7" fmla="*/ 9521827 w 9677400"/>
                <a:gd name="connsiteY3-8" fmla="*/ 1765298 h 2076450"/>
                <a:gd name="connsiteX4-9" fmla="*/ 9366248 w 9677400"/>
                <a:gd name="connsiteY4-10" fmla="*/ 1765298 h 2076450"/>
                <a:gd name="connsiteX5-11" fmla="*/ 9366248 w 9677400"/>
                <a:gd name="connsiteY5-12" fmla="*/ 1920877 h 2076450"/>
                <a:gd name="connsiteX6-13" fmla="*/ 9210675 w 9677400"/>
                <a:gd name="connsiteY6-14" fmla="*/ 2076450 h 2076450"/>
                <a:gd name="connsiteX7" fmla="*/ 9210675 w 9677400"/>
                <a:gd name="connsiteY7" fmla="*/ 1609725 h 2076450"/>
                <a:gd name="connsiteX0-15" fmla="*/ 0 w 466725"/>
                <a:gd name="connsiteY0-16" fmla="*/ 0 h 466725"/>
                <a:gd name="connsiteX1-17" fmla="*/ 466725 w 466725"/>
                <a:gd name="connsiteY1-18" fmla="*/ 0 h 466725"/>
                <a:gd name="connsiteX2-19" fmla="*/ 311152 w 466725"/>
                <a:gd name="connsiteY2-20" fmla="*/ 155573 h 466725"/>
                <a:gd name="connsiteX3-21" fmla="*/ 155573 w 466725"/>
                <a:gd name="connsiteY3-22" fmla="*/ 155573 h 466725"/>
                <a:gd name="connsiteX4-23" fmla="*/ 155573 w 466725"/>
                <a:gd name="connsiteY4-24" fmla="*/ 311152 h 466725"/>
                <a:gd name="connsiteX5-25" fmla="*/ 0 w 466725"/>
                <a:gd name="connsiteY5-26" fmla="*/ 466725 h 466725"/>
                <a:gd name="connsiteX6-27" fmla="*/ 0 w 466725"/>
                <a:gd name="connsiteY6-28" fmla="*/ 0 h 466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6725" h="466725">
                  <a:moveTo>
                    <a:pt x="0" y="0"/>
                  </a:moveTo>
                  <a:lnTo>
                    <a:pt x="466725" y="0"/>
                  </a:lnTo>
                  <a:lnTo>
                    <a:pt x="311152" y="155573"/>
                  </a:lnTo>
                  <a:lnTo>
                    <a:pt x="155573" y="155573"/>
                  </a:lnTo>
                  <a:lnTo>
                    <a:pt x="155573" y="311152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92"/>
          <p:cNvSpPr/>
          <p:nvPr userDrawn="1"/>
        </p:nvSpPr>
        <p:spPr>
          <a:xfrm rot="13320444">
            <a:off x="3656294" y="1145900"/>
            <a:ext cx="378799" cy="307777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等腰三角形 92"/>
          <p:cNvSpPr/>
          <p:nvPr userDrawn="1"/>
        </p:nvSpPr>
        <p:spPr>
          <a:xfrm rot="11610016">
            <a:off x="4283008" y="4452860"/>
            <a:ext cx="378799" cy="307777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等腰三角形 116"/>
          <p:cNvSpPr/>
          <p:nvPr userDrawn="1"/>
        </p:nvSpPr>
        <p:spPr>
          <a:xfrm rot="20324303">
            <a:off x="-179046" y="4770999"/>
            <a:ext cx="3012985" cy="2523001"/>
          </a:xfrm>
          <a:custGeom>
            <a:avLst/>
            <a:gdLst>
              <a:gd name="connsiteX0" fmla="*/ 2986107 w 3012985"/>
              <a:gd name="connsiteY0" fmla="*/ 274086 h 2523001"/>
              <a:gd name="connsiteX1" fmla="*/ 1659946 w 3012985"/>
              <a:gd name="connsiteY1" fmla="*/ 2437030 h 2523001"/>
              <a:gd name="connsiteX2" fmla="*/ 1353040 w 3012985"/>
              <a:gd name="connsiteY2" fmla="*/ 2437030 h 2523001"/>
              <a:gd name="connsiteX3" fmla="*/ 26879 w 3012985"/>
              <a:gd name="connsiteY3" fmla="*/ 274086 h 2523001"/>
              <a:gd name="connsiteX4" fmla="*/ 180332 w 3012985"/>
              <a:gd name="connsiteY4" fmla="*/ 0 h 2523001"/>
              <a:gd name="connsiteX5" fmla="*/ 2832654 w 3012985"/>
              <a:gd name="connsiteY5" fmla="*/ 0 h 2523001"/>
              <a:gd name="connsiteX6" fmla="*/ 2986107 w 3012985"/>
              <a:gd name="connsiteY6" fmla="*/ 274086 h 25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985" h="2523001">
                <a:moveTo>
                  <a:pt x="2986107" y="274086"/>
                </a:moveTo>
                <a:lnTo>
                  <a:pt x="1659946" y="2437030"/>
                </a:lnTo>
                <a:cubicBezTo>
                  <a:pt x="1589664" y="2551658"/>
                  <a:pt x="1423321" y="2551658"/>
                  <a:pt x="1353040" y="2437030"/>
                </a:cubicBezTo>
                <a:lnTo>
                  <a:pt x="26879" y="274086"/>
                </a:lnTo>
                <a:cubicBezTo>
                  <a:pt x="-46727" y="154036"/>
                  <a:pt x="39514" y="0"/>
                  <a:pt x="180332" y="0"/>
                </a:cubicBezTo>
                <a:lnTo>
                  <a:pt x="2832654" y="0"/>
                </a:lnTo>
                <a:cubicBezTo>
                  <a:pt x="2973473" y="0"/>
                  <a:pt x="3059713" y="154036"/>
                  <a:pt x="2986107" y="274086"/>
                </a:cubicBez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3" name="图形 11"/>
          <p:cNvGrpSpPr/>
          <p:nvPr userDrawn="1"/>
        </p:nvGrpSpPr>
        <p:grpSpPr>
          <a:xfrm>
            <a:off x="9842818" y="1375451"/>
            <a:ext cx="1431831" cy="497997"/>
            <a:chOff x="5024453" y="3057511"/>
            <a:chExt cx="2141810" cy="744931"/>
          </a:xfrm>
          <a:solidFill>
            <a:schemeClr val="bg1"/>
          </a:solidFill>
          <a:effectLst>
            <a:outerShdw blurRad="38100" dist="12700" dir="5400000" algn="ctr" rotWithShape="0">
              <a:schemeClr val="accent3">
                <a:lumMod val="50000"/>
              </a:schemeClr>
            </a:outerShdw>
          </a:effectLst>
        </p:grpSpPr>
        <p:sp>
          <p:nvSpPr>
            <p:cNvPr id="24" name="任意多边形: 形状 23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54" name="等腰三角形 116"/>
          <p:cNvSpPr/>
          <p:nvPr userDrawn="1"/>
        </p:nvSpPr>
        <p:spPr>
          <a:xfrm rot="1981031">
            <a:off x="1770772" y="-225028"/>
            <a:ext cx="1694402" cy="1418851"/>
          </a:xfrm>
          <a:custGeom>
            <a:avLst/>
            <a:gdLst>
              <a:gd name="connsiteX0" fmla="*/ 2986107 w 3012985"/>
              <a:gd name="connsiteY0" fmla="*/ 274086 h 2523001"/>
              <a:gd name="connsiteX1" fmla="*/ 1659946 w 3012985"/>
              <a:gd name="connsiteY1" fmla="*/ 2437030 h 2523001"/>
              <a:gd name="connsiteX2" fmla="*/ 1353040 w 3012985"/>
              <a:gd name="connsiteY2" fmla="*/ 2437030 h 2523001"/>
              <a:gd name="connsiteX3" fmla="*/ 26879 w 3012985"/>
              <a:gd name="connsiteY3" fmla="*/ 274086 h 2523001"/>
              <a:gd name="connsiteX4" fmla="*/ 180332 w 3012985"/>
              <a:gd name="connsiteY4" fmla="*/ 0 h 2523001"/>
              <a:gd name="connsiteX5" fmla="*/ 2832654 w 3012985"/>
              <a:gd name="connsiteY5" fmla="*/ 0 h 2523001"/>
              <a:gd name="connsiteX6" fmla="*/ 2986107 w 3012985"/>
              <a:gd name="connsiteY6" fmla="*/ 274086 h 25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985" h="2523001">
                <a:moveTo>
                  <a:pt x="2986107" y="274086"/>
                </a:moveTo>
                <a:lnTo>
                  <a:pt x="1659946" y="2437030"/>
                </a:lnTo>
                <a:cubicBezTo>
                  <a:pt x="1589664" y="2551658"/>
                  <a:pt x="1423321" y="2551658"/>
                  <a:pt x="1353040" y="2437030"/>
                </a:cubicBezTo>
                <a:lnTo>
                  <a:pt x="26879" y="274086"/>
                </a:lnTo>
                <a:cubicBezTo>
                  <a:pt x="-46727" y="154036"/>
                  <a:pt x="39514" y="0"/>
                  <a:pt x="180332" y="0"/>
                </a:cubicBezTo>
                <a:lnTo>
                  <a:pt x="2832654" y="0"/>
                </a:lnTo>
                <a:cubicBezTo>
                  <a:pt x="2973473" y="0"/>
                  <a:pt x="3059713" y="154036"/>
                  <a:pt x="2986107" y="274086"/>
                </a:cubicBezTo>
              </a:path>
            </a:pathLst>
          </a:custGeom>
          <a:solidFill>
            <a:schemeClr val="accent6">
              <a:alpha val="1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5" name="图形 185"/>
          <p:cNvGrpSpPr/>
          <p:nvPr userDrawn="1"/>
        </p:nvGrpSpPr>
        <p:grpSpPr>
          <a:xfrm>
            <a:off x="9158196" y="1382015"/>
            <a:ext cx="510304" cy="510304"/>
            <a:chOff x="5272087" y="2605086"/>
            <a:chExt cx="1643824" cy="1643824"/>
          </a:xfrm>
          <a:solidFill>
            <a:schemeClr val="bg1"/>
          </a:solidFill>
          <a:effectLst>
            <a:outerShdw blurRad="38100" dist="12700" dir="5400000" algn="ctr" rotWithShape="0">
              <a:schemeClr val="accent3">
                <a:lumMod val="50000"/>
              </a:schemeClr>
            </a:outerShdw>
          </a:effectLst>
        </p:grpSpPr>
        <p:sp>
          <p:nvSpPr>
            <p:cNvPr id="56" name="任意多边形: 形状 55"/>
            <p:cNvSpPr/>
            <p:nvPr/>
          </p:nvSpPr>
          <p:spPr>
            <a:xfrm>
              <a:off x="5272087" y="2605086"/>
              <a:ext cx="1643824" cy="1643824"/>
            </a:xfrm>
            <a:custGeom>
              <a:avLst/>
              <a:gdLst>
                <a:gd name="connsiteX0" fmla="*/ 821817 w 1643824"/>
                <a:gd name="connsiteY0" fmla="*/ 0 h 1643824"/>
                <a:gd name="connsiteX1" fmla="*/ 1643825 w 1643824"/>
                <a:gd name="connsiteY1" fmla="*/ 821817 h 1643824"/>
                <a:gd name="connsiteX2" fmla="*/ 822008 w 1643824"/>
                <a:gd name="connsiteY2" fmla="*/ 1643825 h 1643824"/>
                <a:gd name="connsiteX3" fmla="*/ 0 w 1643824"/>
                <a:gd name="connsiteY3" fmla="*/ 822008 h 1643824"/>
                <a:gd name="connsiteX4" fmla="*/ 0 w 1643824"/>
                <a:gd name="connsiteY4" fmla="*/ 821817 h 1643824"/>
                <a:gd name="connsiteX5" fmla="*/ 821817 w 1643824"/>
                <a:gd name="connsiteY5" fmla="*/ 0 h 1643824"/>
                <a:gd name="connsiteX6" fmla="*/ 821817 w 1643824"/>
                <a:gd name="connsiteY6" fmla="*/ 32766 h 1643824"/>
                <a:gd name="connsiteX7" fmla="*/ 32575 w 1643824"/>
                <a:gd name="connsiteY7" fmla="*/ 821817 h 1643824"/>
                <a:gd name="connsiteX8" fmla="*/ 821627 w 1643824"/>
                <a:gd name="connsiteY8" fmla="*/ 1611059 h 1643824"/>
                <a:gd name="connsiteX9" fmla="*/ 1610868 w 1643824"/>
                <a:gd name="connsiteY9" fmla="*/ 822008 h 1643824"/>
                <a:gd name="connsiteX10" fmla="*/ 1610868 w 1643824"/>
                <a:gd name="connsiteY10" fmla="*/ 821817 h 1643824"/>
                <a:gd name="connsiteX11" fmla="*/ 821817 w 1643824"/>
                <a:gd name="connsiteY11" fmla="*/ 32766 h 164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824" h="1643824">
                  <a:moveTo>
                    <a:pt x="821817" y="0"/>
                  </a:moveTo>
                  <a:cubicBezTo>
                    <a:pt x="1275747" y="-53"/>
                    <a:pt x="1643772" y="367887"/>
                    <a:pt x="1643825" y="821817"/>
                  </a:cubicBezTo>
                  <a:cubicBezTo>
                    <a:pt x="1643877" y="1275747"/>
                    <a:pt x="1275937" y="1643772"/>
                    <a:pt x="822008" y="1643825"/>
                  </a:cubicBezTo>
                  <a:cubicBezTo>
                    <a:pt x="368078" y="1643877"/>
                    <a:pt x="53" y="1275937"/>
                    <a:pt x="0" y="822008"/>
                  </a:cubicBezTo>
                  <a:cubicBezTo>
                    <a:pt x="0" y="821944"/>
                    <a:pt x="0" y="821881"/>
                    <a:pt x="0" y="821817"/>
                  </a:cubicBezTo>
                  <a:cubicBezTo>
                    <a:pt x="891" y="368310"/>
                    <a:pt x="368310" y="891"/>
                    <a:pt x="821817" y="0"/>
                  </a:cubicBezTo>
                  <a:moveTo>
                    <a:pt x="821817" y="32766"/>
                  </a:moveTo>
                  <a:cubicBezTo>
                    <a:pt x="385984" y="32713"/>
                    <a:pt x="32628" y="385984"/>
                    <a:pt x="32575" y="821817"/>
                  </a:cubicBezTo>
                  <a:cubicBezTo>
                    <a:pt x="32523" y="1257650"/>
                    <a:pt x="385793" y="1611006"/>
                    <a:pt x="821627" y="1611059"/>
                  </a:cubicBezTo>
                  <a:cubicBezTo>
                    <a:pt x="1257460" y="1611111"/>
                    <a:pt x="1610815" y="1257841"/>
                    <a:pt x="1610868" y="822008"/>
                  </a:cubicBezTo>
                  <a:cubicBezTo>
                    <a:pt x="1610868" y="821944"/>
                    <a:pt x="1610868" y="821881"/>
                    <a:pt x="1610868" y="821817"/>
                  </a:cubicBezTo>
                  <a:cubicBezTo>
                    <a:pt x="1610029" y="386384"/>
                    <a:pt x="1257250" y="33605"/>
                    <a:pt x="821817" y="3276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5639846" y="2972656"/>
              <a:ext cx="908495" cy="804576"/>
            </a:xfrm>
            <a:custGeom>
              <a:avLst/>
              <a:gdLst>
                <a:gd name="connsiteX0" fmla="*/ 165640 w 908495"/>
                <a:gd name="connsiteY0" fmla="*/ 804577 h 804576"/>
                <a:gd name="connsiteX1" fmla="*/ 43339 w 908495"/>
                <a:gd name="connsiteY1" fmla="*/ 647510 h 804576"/>
                <a:gd name="connsiteX2" fmla="*/ 0 w 908495"/>
                <a:gd name="connsiteY2" fmla="*/ 454247 h 804576"/>
                <a:gd name="connsiteX3" fmla="*/ 454248 w 908495"/>
                <a:gd name="connsiteY3" fmla="*/ 0 h 804576"/>
                <a:gd name="connsiteX4" fmla="*/ 908495 w 908495"/>
                <a:gd name="connsiteY4" fmla="*/ 454247 h 804576"/>
                <a:gd name="connsiteX5" fmla="*/ 865156 w 908495"/>
                <a:gd name="connsiteY5" fmla="*/ 647510 h 804576"/>
                <a:gd name="connsiteX6" fmla="*/ 742950 w 908495"/>
                <a:gd name="connsiteY6" fmla="*/ 804577 h 804576"/>
                <a:gd name="connsiteX7" fmla="*/ 732473 w 908495"/>
                <a:gd name="connsiteY7" fmla="*/ 791909 h 804576"/>
                <a:gd name="connsiteX8" fmla="*/ 850488 w 908495"/>
                <a:gd name="connsiteY8" fmla="*/ 640461 h 804576"/>
                <a:gd name="connsiteX9" fmla="*/ 641397 w 908495"/>
                <a:gd name="connsiteY9" fmla="*/ 57167 h 804576"/>
                <a:gd name="connsiteX10" fmla="*/ 58103 w 908495"/>
                <a:gd name="connsiteY10" fmla="*/ 266258 h 804576"/>
                <a:gd name="connsiteX11" fmla="*/ 58103 w 908495"/>
                <a:gd name="connsiteY11" fmla="*/ 640461 h 804576"/>
                <a:gd name="connsiteX12" fmla="*/ 176022 w 908495"/>
                <a:gd name="connsiteY12" fmla="*/ 791909 h 80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495" h="804576">
                  <a:moveTo>
                    <a:pt x="165640" y="804577"/>
                  </a:moveTo>
                  <a:cubicBezTo>
                    <a:pt x="113854" y="761817"/>
                    <a:pt x="72102" y="708196"/>
                    <a:pt x="43339" y="647510"/>
                  </a:cubicBezTo>
                  <a:cubicBezTo>
                    <a:pt x="14730" y="587103"/>
                    <a:pt x="-74" y="521086"/>
                    <a:pt x="0" y="454247"/>
                  </a:cubicBezTo>
                  <a:cubicBezTo>
                    <a:pt x="0" y="203373"/>
                    <a:pt x="203374" y="0"/>
                    <a:pt x="454248" y="0"/>
                  </a:cubicBezTo>
                  <a:cubicBezTo>
                    <a:pt x="705121" y="0"/>
                    <a:pt x="908495" y="203373"/>
                    <a:pt x="908495" y="454247"/>
                  </a:cubicBezTo>
                  <a:cubicBezTo>
                    <a:pt x="908569" y="521086"/>
                    <a:pt x="893765" y="587103"/>
                    <a:pt x="865156" y="647510"/>
                  </a:cubicBezTo>
                  <a:cubicBezTo>
                    <a:pt x="836429" y="708192"/>
                    <a:pt x="794709" y="761814"/>
                    <a:pt x="742950" y="804577"/>
                  </a:cubicBezTo>
                  <a:lnTo>
                    <a:pt x="732473" y="791909"/>
                  </a:lnTo>
                  <a:cubicBezTo>
                    <a:pt x="782465" y="750715"/>
                    <a:pt x="822760" y="699005"/>
                    <a:pt x="850488" y="640461"/>
                  </a:cubicBezTo>
                  <a:cubicBezTo>
                    <a:pt x="953821" y="421650"/>
                    <a:pt x="860208" y="160500"/>
                    <a:pt x="641397" y="57167"/>
                  </a:cubicBezTo>
                  <a:cubicBezTo>
                    <a:pt x="422586" y="-46166"/>
                    <a:pt x="161436" y="47447"/>
                    <a:pt x="58103" y="266258"/>
                  </a:cubicBezTo>
                  <a:cubicBezTo>
                    <a:pt x="2159" y="384720"/>
                    <a:pt x="2159" y="521999"/>
                    <a:pt x="58103" y="640461"/>
                  </a:cubicBezTo>
                  <a:cubicBezTo>
                    <a:pt x="85827" y="698981"/>
                    <a:pt x="126085" y="750685"/>
                    <a:pt x="176022" y="79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359145" y="3569683"/>
              <a:ext cx="182594" cy="131635"/>
            </a:xfrm>
            <a:custGeom>
              <a:avLst/>
              <a:gdLst>
                <a:gd name="connsiteX0" fmla="*/ 30956 w 182594"/>
                <a:gd name="connsiteY0" fmla="*/ 131636 h 131635"/>
                <a:gd name="connsiteX1" fmla="*/ 0 w 182594"/>
                <a:gd name="connsiteY1" fmla="*/ 48482 h 131635"/>
                <a:gd name="connsiteX2" fmla="*/ 16954 w 182594"/>
                <a:gd name="connsiteY2" fmla="*/ 42577 h 131635"/>
                <a:gd name="connsiteX3" fmla="*/ 159068 w 182594"/>
                <a:gd name="connsiteY3" fmla="*/ 64199 h 131635"/>
                <a:gd name="connsiteX4" fmla="*/ 137350 w 182594"/>
                <a:gd name="connsiteY4" fmla="*/ 5906 h 131635"/>
                <a:gd name="connsiteX5" fmla="*/ 154210 w 182594"/>
                <a:gd name="connsiteY5" fmla="*/ 0 h 131635"/>
                <a:gd name="connsiteX6" fmla="*/ 182594 w 182594"/>
                <a:gd name="connsiteY6" fmla="*/ 76200 h 131635"/>
                <a:gd name="connsiteX7" fmla="*/ 165640 w 182594"/>
                <a:gd name="connsiteY7" fmla="*/ 82010 h 131635"/>
                <a:gd name="connsiteX8" fmla="*/ 23622 w 182594"/>
                <a:gd name="connsiteY8" fmla="*/ 60389 h 131635"/>
                <a:gd name="connsiteX9" fmla="*/ 47911 w 182594"/>
                <a:gd name="connsiteY9" fmla="*/ 125635 h 131635"/>
                <a:gd name="connsiteX10" fmla="*/ 30956 w 182594"/>
                <a:gd name="connsiteY10" fmla="*/ 131636 h 1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94" h="131635">
                  <a:moveTo>
                    <a:pt x="30956" y="131636"/>
                  </a:moveTo>
                  <a:lnTo>
                    <a:pt x="0" y="48482"/>
                  </a:lnTo>
                  <a:lnTo>
                    <a:pt x="16954" y="42577"/>
                  </a:lnTo>
                  <a:lnTo>
                    <a:pt x="159068" y="64199"/>
                  </a:lnTo>
                  <a:lnTo>
                    <a:pt x="137350" y="5906"/>
                  </a:lnTo>
                  <a:lnTo>
                    <a:pt x="154210" y="0"/>
                  </a:lnTo>
                  <a:lnTo>
                    <a:pt x="182594" y="76200"/>
                  </a:lnTo>
                  <a:lnTo>
                    <a:pt x="165640" y="82010"/>
                  </a:lnTo>
                  <a:lnTo>
                    <a:pt x="23622" y="60389"/>
                  </a:lnTo>
                  <a:lnTo>
                    <a:pt x="47911" y="125635"/>
                  </a:lnTo>
                  <a:lnTo>
                    <a:pt x="30956" y="131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5405913" y="3666838"/>
              <a:ext cx="181165" cy="147827"/>
            </a:xfrm>
            <a:custGeom>
              <a:avLst/>
              <a:gdLst>
                <a:gd name="connsiteX0" fmla="*/ 38290 w 181165"/>
                <a:gd name="connsiteY0" fmla="*/ 147828 h 147827"/>
                <a:gd name="connsiteX1" fmla="*/ 29813 w 181165"/>
                <a:gd name="connsiteY1" fmla="*/ 131254 h 147827"/>
                <a:gd name="connsiteX2" fmla="*/ 96584 w 181165"/>
                <a:gd name="connsiteY2" fmla="*/ 96869 h 147827"/>
                <a:gd name="connsiteX3" fmla="*/ 75343 w 181165"/>
                <a:gd name="connsiteY3" fmla="*/ 55626 h 147827"/>
                <a:gd name="connsiteX4" fmla="*/ 8572 w 181165"/>
                <a:gd name="connsiteY4" fmla="*/ 90011 h 147827"/>
                <a:gd name="connsiteX5" fmla="*/ 0 w 181165"/>
                <a:gd name="connsiteY5" fmla="*/ 73438 h 147827"/>
                <a:gd name="connsiteX6" fmla="*/ 142875 w 181165"/>
                <a:gd name="connsiteY6" fmla="*/ 0 h 147827"/>
                <a:gd name="connsiteX7" fmla="*/ 151352 w 181165"/>
                <a:gd name="connsiteY7" fmla="*/ 16573 h 147827"/>
                <a:gd name="connsiteX8" fmla="*/ 91249 w 181165"/>
                <a:gd name="connsiteY8" fmla="*/ 47530 h 147827"/>
                <a:gd name="connsiteX9" fmla="*/ 112395 w 181165"/>
                <a:gd name="connsiteY9" fmla="*/ 88678 h 147827"/>
                <a:gd name="connsiteX10" fmla="*/ 172593 w 181165"/>
                <a:gd name="connsiteY10" fmla="*/ 57721 h 147827"/>
                <a:gd name="connsiteX11" fmla="*/ 181166 w 181165"/>
                <a:gd name="connsiteY11" fmla="*/ 74390 h 147827"/>
                <a:gd name="connsiteX12" fmla="*/ 38290 w 181165"/>
                <a:gd name="connsiteY12" fmla="*/ 147828 h 14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165" h="147827">
                  <a:moveTo>
                    <a:pt x="38290" y="147828"/>
                  </a:moveTo>
                  <a:lnTo>
                    <a:pt x="29813" y="131254"/>
                  </a:lnTo>
                  <a:lnTo>
                    <a:pt x="96584" y="96869"/>
                  </a:lnTo>
                  <a:lnTo>
                    <a:pt x="75343" y="55626"/>
                  </a:lnTo>
                  <a:lnTo>
                    <a:pt x="8572" y="90011"/>
                  </a:lnTo>
                  <a:lnTo>
                    <a:pt x="0" y="73438"/>
                  </a:lnTo>
                  <a:lnTo>
                    <a:pt x="142875" y="0"/>
                  </a:lnTo>
                  <a:lnTo>
                    <a:pt x="151352" y="16573"/>
                  </a:lnTo>
                  <a:lnTo>
                    <a:pt x="91249" y="47530"/>
                  </a:lnTo>
                  <a:lnTo>
                    <a:pt x="112395" y="88678"/>
                  </a:lnTo>
                  <a:lnTo>
                    <a:pt x="172593" y="57721"/>
                  </a:lnTo>
                  <a:lnTo>
                    <a:pt x="181166" y="74390"/>
                  </a:lnTo>
                  <a:lnTo>
                    <a:pt x="38290" y="147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5461253" y="3751039"/>
              <a:ext cx="182213" cy="154114"/>
            </a:xfrm>
            <a:custGeom>
              <a:avLst/>
              <a:gdLst>
                <a:gd name="connsiteX0" fmla="*/ 50768 w 182213"/>
                <a:gd name="connsiteY0" fmla="*/ 154115 h 154114"/>
                <a:gd name="connsiteX1" fmla="*/ 0 w 182213"/>
                <a:gd name="connsiteY1" fmla="*/ 83249 h 154114"/>
                <a:gd name="connsiteX2" fmla="*/ 133826 w 182213"/>
                <a:gd name="connsiteY2" fmla="*/ 0 h 154114"/>
                <a:gd name="connsiteX3" fmla="*/ 182213 w 182213"/>
                <a:gd name="connsiteY3" fmla="*/ 67437 h 154114"/>
                <a:gd name="connsiteX4" fmla="*/ 167354 w 182213"/>
                <a:gd name="connsiteY4" fmla="*/ 76676 h 154114"/>
                <a:gd name="connsiteX5" fmla="*/ 130493 w 182213"/>
                <a:gd name="connsiteY5" fmla="*/ 25337 h 154114"/>
                <a:gd name="connsiteX6" fmla="*/ 88964 w 182213"/>
                <a:gd name="connsiteY6" fmla="*/ 51054 h 154114"/>
                <a:gd name="connsiteX7" fmla="*/ 122777 w 182213"/>
                <a:gd name="connsiteY7" fmla="*/ 98298 h 154114"/>
                <a:gd name="connsiteX8" fmla="*/ 107918 w 182213"/>
                <a:gd name="connsiteY8" fmla="*/ 107537 h 154114"/>
                <a:gd name="connsiteX9" fmla="*/ 74104 w 182213"/>
                <a:gd name="connsiteY9" fmla="*/ 60293 h 154114"/>
                <a:gd name="connsiteX10" fmla="*/ 26289 w 182213"/>
                <a:gd name="connsiteY10" fmla="*/ 89916 h 154114"/>
                <a:gd name="connsiteX11" fmla="*/ 65627 w 182213"/>
                <a:gd name="connsiteY11" fmla="*/ 144875 h 154114"/>
                <a:gd name="connsiteX12" fmla="*/ 50768 w 182213"/>
                <a:gd name="connsiteY12" fmla="*/ 154115 h 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213" h="154114">
                  <a:moveTo>
                    <a:pt x="50768" y="154115"/>
                  </a:moveTo>
                  <a:lnTo>
                    <a:pt x="0" y="83249"/>
                  </a:lnTo>
                  <a:lnTo>
                    <a:pt x="133826" y="0"/>
                  </a:lnTo>
                  <a:lnTo>
                    <a:pt x="182213" y="67437"/>
                  </a:lnTo>
                  <a:lnTo>
                    <a:pt x="167354" y="76676"/>
                  </a:lnTo>
                  <a:lnTo>
                    <a:pt x="130493" y="25337"/>
                  </a:lnTo>
                  <a:lnTo>
                    <a:pt x="88964" y="51054"/>
                  </a:lnTo>
                  <a:lnTo>
                    <a:pt x="122777" y="98298"/>
                  </a:lnTo>
                  <a:lnTo>
                    <a:pt x="107918" y="107537"/>
                  </a:lnTo>
                  <a:lnTo>
                    <a:pt x="74104" y="60293"/>
                  </a:lnTo>
                  <a:lnTo>
                    <a:pt x="26289" y="89916"/>
                  </a:lnTo>
                  <a:lnTo>
                    <a:pt x="65627" y="144875"/>
                  </a:lnTo>
                  <a:lnTo>
                    <a:pt x="50768" y="154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608795" y="3881056"/>
              <a:ext cx="115633" cy="135445"/>
            </a:xfrm>
            <a:custGeom>
              <a:avLst/>
              <a:gdLst>
                <a:gd name="connsiteX0" fmla="*/ 17050 w 115633"/>
                <a:gd name="connsiteY0" fmla="*/ 135445 h 135445"/>
                <a:gd name="connsiteX1" fmla="*/ 0 w 115633"/>
                <a:gd name="connsiteY1" fmla="*/ 121063 h 135445"/>
                <a:gd name="connsiteX2" fmla="*/ 98584 w 115633"/>
                <a:gd name="connsiteY2" fmla="*/ 0 h 135445"/>
                <a:gd name="connsiteX3" fmla="*/ 115634 w 115633"/>
                <a:gd name="connsiteY3" fmla="*/ 14383 h 135445"/>
                <a:gd name="connsiteX4" fmla="*/ 17050 w 115633"/>
                <a:gd name="connsiteY4" fmla="*/ 135445 h 1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33" h="135445">
                  <a:moveTo>
                    <a:pt x="17050" y="135445"/>
                  </a:moveTo>
                  <a:lnTo>
                    <a:pt x="0" y="121063"/>
                  </a:lnTo>
                  <a:lnTo>
                    <a:pt x="98584" y="0"/>
                  </a:lnTo>
                  <a:lnTo>
                    <a:pt x="115634" y="14383"/>
                  </a:lnTo>
                  <a:lnTo>
                    <a:pt x="17050" y="1354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5644800" y="3917441"/>
              <a:ext cx="138779" cy="164020"/>
            </a:xfrm>
            <a:custGeom>
              <a:avLst/>
              <a:gdLst>
                <a:gd name="connsiteX0" fmla="*/ 57341 w 138779"/>
                <a:gd name="connsiteY0" fmla="*/ 152400 h 164020"/>
                <a:gd name="connsiteX1" fmla="*/ 77533 w 138779"/>
                <a:gd name="connsiteY1" fmla="*/ 109538 h 164020"/>
                <a:gd name="connsiteX2" fmla="*/ 53054 w 138779"/>
                <a:gd name="connsiteY2" fmla="*/ 91726 h 164020"/>
                <a:gd name="connsiteX3" fmla="*/ 16669 w 138779"/>
                <a:gd name="connsiteY3" fmla="*/ 127254 h 164020"/>
                <a:gd name="connsiteX4" fmla="*/ 0 w 138779"/>
                <a:gd name="connsiteY4" fmla="*/ 114300 h 164020"/>
                <a:gd name="connsiteX5" fmla="*/ 115538 w 138779"/>
                <a:gd name="connsiteY5" fmla="*/ 0 h 164020"/>
                <a:gd name="connsiteX6" fmla="*/ 138779 w 138779"/>
                <a:gd name="connsiteY6" fmla="*/ 14097 h 164020"/>
                <a:gd name="connsiteX7" fmla="*/ 77248 w 138779"/>
                <a:gd name="connsiteY7" fmla="*/ 164021 h 164020"/>
                <a:gd name="connsiteX8" fmla="*/ 86868 w 138779"/>
                <a:gd name="connsiteY8" fmla="*/ 88487 h 164020"/>
                <a:gd name="connsiteX9" fmla="*/ 110966 w 138779"/>
                <a:gd name="connsiteY9" fmla="*/ 33147 h 164020"/>
                <a:gd name="connsiteX10" fmla="*/ 108775 w 138779"/>
                <a:gd name="connsiteY10" fmla="*/ 31242 h 164020"/>
                <a:gd name="connsiteX11" fmla="*/ 67151 w 138779"/>
                <a:gd name="connsiteY11" fmla="*/ 73724 h 16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9" h="164020">
                  <a:moveTo>
                    <a:pt x="57341" y="152400"/>
                  </a:moveTo>
                  <a:lnTo>
                    <a:pt x="77533" y="109538"/>
                  </a:lnTo>
                  <a:lnTo>
                    <a:pt x="53054" y="91726"/>
                  </a:lnTo>
                  <a:lnTo>
                    <a:pt x="16669" y="127254"/>
                  </a:lnTo>
                  <a:lnTo>
                    <a:pt x="0" y="114300"/>
                  </a:lnTo>
                  <a:lnTo>
                    <a:pt x="115538" y="0"/>
                  </a:lnTo>
                  <a:lnTo>
                    <a:pt x="138779" y="14097"/>
                  </a:lnTo>
                  <a:lnTo>
                    <a:pt x="77248" y="164021"/>
                  </a:lnTo>
                  <a:close/>
                  <a:moveTo>
                    <a:pt x="86868" y="88487"/>
                  </a:moveTo>
                  <a:lnTo>
                    <a:pt x="110966" y="33147"/>
                  </a:lnTo>
                  <a:lnTo>
                    <a:pt x="108775" y="31242"/>
                  </a:lnTo>
                  <a:lnTo>
                    <a:pt x="67151" y="737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5742812" y="3945445"/>
              <a:ext cx="147161" cy="180403"/>
            </a:xfrm>
            <a:custGeom>
              <a:avLst/>
              <a:gdLst>
                <a:gd name="connsiteX0" fmla="*/ 75152 w 147161"/>
                <a:gd name="connsiteY0" fmla="*/ 180404 h 180403"/>
                <a:gd name="connsiteX1" fmla="*/ 54388 w 147161"/>
                <a:gd name="connsiteY1" fmla="*/ 170688 h 180403"/>
                <a:gd name="connsiteX2" fmla="*/ 66485 w 147161"/>
                <a:gd name="connsiteY2" fmla="*/ 59341 h 180403"/>
                <a:gd name="connsiteX3" fmla="*/ 20860 w 147161"/>
                <a:gd name="connsiteY3" fmla="*/ 152971 h 180403"/>
                <a:gd name="connsiteX4" fmla="*/ 0 w 147161"/>
                <a:gd name="connsiteY4" fmla="*/ 143351 h 180403"/>
                <a:gd name="connsiteX5" fmla="*/ 72485 w 147161"/>
                <a:gd name="connsiteY5" fmla="*/ 0 h 180403"/>
                <a:gd name="connsiteX6" fmla="*/ 91345 w 147161"/>
                <a:gd name="connsiteY6" fmla="*/ 8668 h 180403"/>
                <a:gd name="connsiteX7" fmla="*/ 82582 w 147161"/>
                <a:gd name="connsiteY7" fmla="*/ 114491 h 180403"/>
                <a:gd name="connsiteX8" fmla="*/ 129635 w 147161"/>
                <a:gd name="connsiteY8" fmla="*/ 27146 h 180403"/>
                <a:gd name="connsiteX9" fmla="*/ 147161 w 147161"/>
                <a:gd name="connsiteY9" fmla="*/ 34385 h 180403"/>
                <a:gd name="connsiteX10" fmla="*/ 75152 w 147161"/>
                <a:gd name="connsiteY10" fmla="*/ 180404 h 18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61" h="180403">
                  <a:moveTo>
                    <a:pt x="75152" y="180404"/>
                  </a:moveTo>
                  <a:lnTo>
                    <a:pt x="54388" y="170688"/>
                  </a:lnTo>
                  <a:lnTo>
                    <a:pt x="66485" y="59341"/>
                  </a:lnTo>
                  <a:lnTo>
                    <a:pt x="20860" y="152971"/>
                  </a:lnTo>
                  <a:lnTo>
                    <a:pt x="0" y="143351"/>
                  </a:lnTo>
                  <a:lnTo>
                    <a:pt x="72485" y="0"/>
                  </a:lnTo>
                  <a:lnTo>
                    <a:pt x="91345" y="8668"/>
                  </a:lnTo>
                  <a:lnTo>
                    <a:pt x="82582" y="114491"/>
                  </a:lnTo>
                  <a:lnTo>
                    <a:pt x="129635" y="27146"/>
                  </a:lnTo>
                  <a:lnTo>
                    <a:pt x="147161" y="34385"/>
                  </a:lnTo>
                  <a:lnTo>
                    <a:pt x="75152" y="1804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5857404" y="3993089"/>
              <a:ext cx="107500" cy="164572"/>
            </a:xfrm>
            <a:custGeom>
              <a:avLst/>
              <a:gdLst>
                <a:gd name="connsiteX0" fmla="*/ 68383 w 107500"/>
                <a:gd name="connsiteY0" fmla="*/ 164573 h 164572"/>
                <a:gd name="connsiteX1" fmla="*/ 54953 w 107500"/>
                <a:gd name="connsiteY1" fmla="*/ 160191 h 164572"/>
                <a:gd name="connsiteX2" fmla="*/ 56191 w 107500"/>
                <a:gd name="connsiteY2" fmla="*/ 147523 h 164572"/>
                <a:gd name="connsiteX3" fmla="*/ 43713 w 107500"/>
                <a:gd name="connsiteY3" fmla="*/ 152762 h 164572"/>
                <a:gd name="connsiteX4" fmla="*/ 27997 w 107500"/>
                <a:gd name="connsiteY4" fmla="*/ 151333 h 164572"/>
                <a:gd name="connsiteX5" fmla="*/ 3327 w 107500"/>
                <a:gd name="connsiteY5" fmla="*/ 125140 h 164572"/>
                <a:gd name="connsiteX6" fmla="*/ 6566 w 107500"/>
                <a:gd name="connsiteY6" fmla="*/ 67989 h 164572"/>
                <a:gd name="connsiteX7" fmla="*/ 36665 w 107500"/>
                <a:gd name="connsiteY7" fmla="*/ 12649 h 164572"/>
                <a:gd name="connsiteX8" fmla="*/ 82766 w 107500"/>
                <a:gd name="connsiteY8" fmla="*/ 1695 h 164572"/>
                <a:gd name="connsiteX9" fmla="*/ 106292 w 107500"/>
                <a:gd name="connsiteY9" fmla="*/ 57798 h 164572"/>
                <a:gd name="connsiteX10" fmla="*/ 85718 w 107500"/>
                <a:gd name="connsiteY10" fmla="*/ 56083 h 164572"/>
                <a:gd name="connsiteX11" fmla="*/ 75146 w 107500"/>
                <a:gd name="connsiteY11" fmla="*/ 19888 h 164572"/>
                <a:gd name="connsiteX12" fmla="*/ 46571 w 107500"/>
                <a:gd name="connsiteY12" fmla="*/ 27699 h 164572"/>
                <a:gd name="connsiteX13" fmla="*/ 25806 w 107500"/>
                <a:gd name="connsiteY13" fmla="*/ 72561 h 164572"/>
                <a:gd name="connsiteX14" fmla="*/ 20472 w 107500"/>
                <a:gd name="connsiteY14" fmla="*/ 118281 h 164572"/>
                <a:gd name="connsiteX15" fmla="*/ 35045 w 107500"/>
                <a:gd name="connsiteY15" fmla="*/ 136093 h 164572"/>
                <a:gd name="connsiteX16" fmla="*/ 54095 w 107500"/>
                <a:gd name="connsiteY16" fmla="*/ 133236 h 164572"/>
                <a:gd name="connsiteX17" fmla="*/ 67716 w 107500"/>
                <a:gd name="connsiteY17" fmla="*/ 110280 h 164572"/>
                <a:gd name="connsiteX18" fmla="*/ 70574 w 107500"/>
                <a:gd name="connsiteY18" fmla="*/ 100755 h 164572"/>
                <a:gd name="connsiteX19" fmla="*/ 45904 w 107500"/>
                <a:gd name="connsiteY19" fmla="*/ 92850 h 164572"/>
                <a:gd name="connsiteX20" fmla="*/ 50952 w 107500"/>
                <a:gd name="connsiteY20" fmla="*/ 76752 h 164572"/>
                <a:gd name="connsiteX21" fmla="*/ 90957 w 107500"/>
                <a:gd name="connsiteY21" fmla="*/ 90468 h 16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7500" h="164572">
                  <a:moveTo>
                    <a:pt x="68383" y="164573"/>
                  </a:moveTo>
                  <a:lnTo>
                    <a:pt x="54953" y="160191"/>
                  </a:lnTo>
                  <a:lnTo>
                    <a:pt x="56191" y="147523"/>
                  </a:lnTo>
                  <a:cubicBezTo>
                    <a:pt x="52629" y="150444"/>
                    <a:pt x="48293" y="152265"/>
                    <a:pt x="43713" y="152762"/>
                  </a:cubicBezTo>
                  <a:cubicBezTo>
                    <a:pt x="38436" y="153569"/>
                    <a:pt x="33042" y="153079"/>
                    <a:pt x="27997" y="151333"/>
                  </a:cubicBezTo>
                  <a:cubicBezTo>
                    <a:pt x="16107" y="146976"/>
                    <a:pt x="6965" y="137269"/>
                    <a:pt x="3327" y="125140"/>
                  </a:cubicBezTo>
                  <a:cubicBezTo>
                    <a:pt x="-2007" y="111296"/>
                    <a:pt x="-927" y="92246"/>
                    <a:pt x="6566" y="67989"/>
                  </a:cubicBezTo>
                  <a:cubicBezTo>
                    <a:pt x="14662" y="41510"/>
                    <a:pt x="24758" y="23031"/>
                    <a:pt x="36665" y="12649"/>
                  </a:cubicBezTo>
                  <a:cubicBezTo>
                    <a:pt x="49208" y="1471"/>
                    <a:pt x="66535" y="-2646"/>
                    <a:pt x="82766" y="1695"/>
                  </a:cubicBezTo>
                  <a:cubicBezTo>
                    <a:pt x="100006" y="7220"/>
                    <a:pt x="111341" y="28461"/>
                    <a:pt x="106292" y="57798"/>
                  </a:cubicBezTo>
                  <a:lnTo>
                    <a:pt x="85718" y="56083"/>
                  </a:lnTo>
                  <a:cubicBezTo>
                    <a:pt x="89243" y="43510"/>
                    <a:pt x="87433" y="23889"/>
                    <a:pt x="75146" y="19888"/>
                  </a:cubicBezTo>
                  <a:cubicBezTo>
                    <a:pt x="64915" y="16555"/>
                    <a:pt x="53683" y="19626"/>
                    <a:pt x="46571" y="27699"/>
                  </a:cubicBezTo>
                  <a:cubicBezTo>
                    <a:pt x="36804" y="41164"/>
                    <a:pt x="29752" y="56402"/>
                    <a:pt x="25806" y="72561"/>
                  </a:cubicBezTo>
                  <a:cubicBezTo>
                    <a:pt x="19456" y="93389"/>
                    <a:pt x="17678" y="108629"/>
                    <a:pt x="20472" y="118281"/>
                  </a:cubicBezTo>
                  <a:cubicBezTo>
                    <a:pt x="21948" y="126328"/>
                    <a:pt x="27451" y="133053"/>
                    <a:pt x="35045" y="136093"/>
                  </a:cubicBezTo>
                  <a:cubicBezTo>
                    <a:pt x="41460" y="138519"/>
                    <a:pt x="48674" y="137436"/>
                    <a:pt x="54095" y="133236"/>
                  </a:cubicBezTo>
                  <a:cubicBezTo>
                    <a:pt x="60989" y="127250"/>
                    <a:pt x="65767" y="119199"/>
                    <a:pt x="67716" y="110280"/>
                  </a:cubicBezTo>
                  <a:lnTo>
                    <a:pt x="70574" y="100755"/>
                  </a:lnTo>
                  <a:lnTo>
                    <a:pt x="45904" y="92850"/>
                  </a:lnTo>
                  <a:lnTo>
                    <a:pt x="50952" y="76752"/>
                  </a:lnTo>
                  <a:lnTo>
                    <a:pt x="90957" y="904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052013" y="4009929"/>
              <a:ext cx="90468" cy="158374"/>
            </a:xfrm>
            <a:custGeom>
              <a:avLst/>
              <a:gdLst>
                <a:gd name="connsiteX0" fmla="*/ 87516 w 90468"/>
                <a:gd name="connsiteY0" fmla="*/ 112681 h 158374"/>
                <a:gd name="connsiteX1" fmla="*/ 75895 w 90468"/>
                <a:gd name="connsiteY1" fmla="*/ 146685 h 158374"/>
                <a:gd name="connsiteX2" fmla="*/ 42367 w 90468"/>
                <a:gd name="connsiteY2" fmla="*/ 158020 h 158374"/>
                <a:gd name="connsiteX3" fmla="*/ 9696 w 90468"/>
                <a:gd name="connsiteY3" fmla="*/ 144209 h 158374"/>
                <a:gd name="connsiteX4" fmla="*/ 171 w 90468"/>
                <a:gd name="connsiteY4" fmla="*/ 109442 h 158374"/>
                <a:gd name="connsiteX5" fmla="*/ 3696 w 90468"/>
                <a:gd name="connsiteY5" fmla="*/ 0 h 158374"/>
                <a:gd name="connsiteX6" fmla="*/ 22746 w 90468"/>
                <a:gd name="connsiteY6" fmla="*/ 762 h 158374"/>
                <a:gd name="connsiteX7" fmla="*/ 19221 w 90468"/>
                <a:gd name="connsiteY7" fmla="*/ 110109 h 158374"/>
                <a:gd name="connsiteX8" fmla="*/ 25222 w 90468"/>
                <a:gd name="connsiteY8" fmla="*/ 132969 h 158374"/>
                <a:gd name="connsiteX9" fmla="*/ 42558 w 90468"/>
                <a:gd name="connsiteY9" fmla="*/ 140970 h 158374"/>
                <a:gd name="connsiteX10" fmla="*/ 60369 w 90468"/>
                <a:gd name="connsiteY10" fmla="*/ 134302 h 158374"/>
                <a:gd name="connsiteX11" fmla="*/ 67799 w 90468"/>
                <a:gd name="connsiteY11" fmla="*/ 112014 h 158374"/>
                <a:gd name="connsiteX12" fmla="*/ 71418 w 90468"/>
                <a:gd name="connsiteY12" fmla="*/ 2667 h 158374"/>
                <a:gd name="connsiteX13" fmla="*/ 90468 w 90468"/>
                <a:gd name="connsiteY13" fmla="*/ 3334 h 15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68" h="158374">
                  <a:moveTo>
                    <a:pt x="87516" y="112681"/>
                  </a:moveTo>
                  <a:cubicBezTo>
                    <a:pt x="87781" y="125032"/>
                    <a:pt x="83664" y="137079"/>
                    <a:pt x="75895" y="146685"/>
                  </a:cubicBezTo>
                  <a:cubicBezTo>
                    <a:pt x="67097" y="155483"/>
                    <a:pt x="54699" y="159675"/>
                    <a:pt x="42367" y="158020"/>
                  </a:cubicBezTo>
                  <a:cubicBezTo>
                    <a:pt x="29932" y="158686"/>
                    <a:pt x="17883" y="153592"/>
                    <a:pt x="9696" y="144209"/>
                  </a:cubicBezTo>
                  <a:cubicBezTo>
                    <a:pt x="2546" y="134094"/>
                    <a:pt x="-825" y="121789"/>
                    <a:pt x="171" y="109442"/>
                  </a:cubicBezTo>
                  <a:lnTo>
                    <a:pt x="3696" y="0"/>
                  </a:lnTo>
                  <a:lnTo>
                    <a:pt x="22746" y="762"/>
                  </a:lnTo>
                  <a:lnTo>
                    <a:pt x="19221" y="110109"/>
                  </a:lnTo>
                  <a:cubicBezTo>
                    <a:pt x="18251" y="118214"/>
                    <a:pt x="20396" y="126385"/>
                    <a:pt x="25222" y="132969"/>
                  </a:cubicBezTo>
                  <a:cubicBezTo>
                    <a:pt x="29588" y="137996"/>
                    <a:pt x="35900" y="140909"/>
                    <a:pt x="42558" y="140970"/>
                  </a:cubicBezTo>
                  <a:cubicBezTo>
                    <a:pt x="49185" y="141466"/>
                    <a:pt x="55696" y="139028"/>
                    <a:pt x="60369" y="134302"/>
                  </a:cubicBezTo>
                  <a:cubicBezTo>
                    <a:pt x="65599" y="128093"/>
                    <a:pt x="68257" y="120119"/>
                    <a:pt x="67799" y="112014"/>
                  </a:cubicBezTo>
                  <a:lnTo>
                    <a:pt x="71418" y="2667"/>
                  </a:lnTo>
                  <a:lnTo>
                    <a:pt x="90468" y="33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153625" y="3997165"/>
              <a:ext cx="95535" cy="167925"/>
            </a:xfrm>
            <a:custGeom>
              <a:avLst/>
              <a:gdLst>
                <a:gd name="connsiteX0" fmla="*/ 95536 w 95535"/>
                <a:gd name="connsiteY0" fmla="*/ 154686 h 167925"/>
                <a:gd name="connsiteX1" fmla="*/ 78391 w 95535"/>
                <a:gd name="connsiteY1" fmla="*/ 157353 h 167925"/>
                <a:gd name="connsiteX2" fmla="*/ 24098 w 95535"/>
                <a:gd name="connsiteY2" fmla="*/ 52864 h 167925"/>
                <a:gd name="connsiteX3" fmla="*/ 32385 w 95535"/>
                <a:gd name="connsiteY3" fmla="*/ 164973 h 167925"/>
                <a:gd name="connsiteX4" fmla="*/ 12001 w 95535"/>
                <a:gd name="connsiteY4" fmla="*/ 167926 h 167925"/>
                <a:gd name="connsiteX5" fmla="*/ 0 w 95535"/>
                <a:gd name="connsiteY5" fmla="*/ 10668 h 167925"/>
                <a:gd name="connsiteX6" fmla="*/ 23527 w 95535"/>
                <a:gd name="connsiteY6" fmla="*/ 8477 h 167925"/>
                <a:gd name="connsiteX7" fmla="*/ 68199 w 95535"/>
                <a:gd name="connsiteY7" fmla="*/ 81725 h 167925"/>
                <a:gd name="connsiteX8" fmla="*/ 59912 w 95535"/>
                <a:gd name="connsiteY8" fmla="*/ 2953 h 167925"/>
                <a:gd name="connsiteX9" fmla="*/ 76962 w 95535"/>
                <a:gd name="connsiteY9" fmla="*/ 0 h 167925"/>
                <a:gd name="connsiteX10" fmla="*/ 95536 w 95535"/>
                <a:gd name="connsiteY10" fmla="*/ 154686 h 16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535" h="167925">
                  <a:moveTo>
                    <a:pt x="95536" y="154686"/>
                  </a:moveTo>
                  <a:lnTo>
                    <a:pt x="78391" y="157353"/>
                  </a:lnTo>
                  <a:lnTo>
                    <a:pt x="24098" y="52864"/>
                  </a:lnTo>
                  <a:lnTo>
                    <a:pt x="32385" y="164973"/>
                  </a:lnTo>
                  <a:lnTo>
                    <a:pt x="12001" y="167926"/>
                  </a:lnTo>
                  <a:lnTo>
                    <a:pt x="0" y="10668"/>
                  </a:lnTo>
                  <a:lnTo>
                    <a:pt x="23527" y="8477"/>
                  </a:lnTo>
                  <a:lnTo>
                    <a:pt x="68199" y="81725"/>
                  </a:lnTo>
                  <a:lnTo>
                    <a:pt x="59912" y="2953"/>
                  </a:lnTo>
                  <a:lnTo>
                    <a:pt x="76962" y="0"/>
                  </a:lnTo>
                  <a:lnTo>
                    <a:pt x="95536" y="1546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6245827" y="3986592"/>
              <a:ext cx="62007" cy="154876"/>
            </a:xfrm>
            <a:custGeom>
              <a:avLst/>
              <a:gdLst>
                <a:gd name="connsiteX0" fmla="*/ 62008 w 62007"/>
                <a:gd name="connsiteY0" fmla="*/ 148781 h 154876"/>
                <a:gd name="connsiteX1" fmla="*/ 41910 w 62007"/>
                <a:gd name="connsiteY1" fmla="*/ 154877 h 154876"/>
                <a:gd name="connsiteX2" fmla="*/ 0 w 62007"/>
                <a:gd name="connsiteY2" fmla="*/ 6191 h 154876"/>
                <a:gd name="connsiteX3" fmla="*/ 20098 w 62007"/>
                <a:gd name="connsiteY3" fmla="*/ 0 h 154876"/>
                <a:gd name="connsiteX4" fmla="*/ 62008 w 62007"/>
                <a:gd name="connsiteY4" fmla="*/ 148781 h 1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07" h="154876">
                  <a:moveTo>
                    <a:pt x="62008" y="148781"/>
                  </a:moveTo>
                  <a:lnTo>
                    <a:pt x="41910" y="154877"/>
                  </a:lnTo>
                  <a:lnTo>
                    <a:pt x="0" y="6191"/>
                  </a:lnTo>
                  <a:lnTo>
                    <a:pt x="20098" y="0"/>
                  </a:lnTo>
                  <a:lnTo>
                    <a:pt x="62008" y="14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280784" y="3946778"/>
              <a:ext cx="106870" cy="174116"/>
            </a:xfrm>
            <a:custGeom>
              <a:avLst/>
              <a:gdLst>
                <a:gd name="connsiteX0" fmla="*/ 81439 w 106870"/>
                <a:gd name="connsiteY0" fmla="*/ 0 h 174116"/>
                <a:gd name="connsiteX1" fmla="*/ 106871 w 106870"/>
                <a:gd name="connsiteY1" fmla="*/ 164306 h 174116"/>
                <a:gd name="connsiteX2" fmla="*/ 87058 w 106870"/>
                <a:gd name="connsiteY2" fmla="*/ 174117 h 174116"/>
                <a:gd name="connsiteX3" fmla="*/ 0 w 106870"/>
                <a:gd name="connsiteY3" fmla="*/ 34671 h 174116"/>
                <a:gd name="connsiteX4" fmla="*/ 19145 w 106870"/>
                <a:gd name="connsiteY4" fmla="*/ 26575 h 174116"/>
                <a:gd name="connsiteX5" fmla="*/ 79724 w 106870"/>
                <a:gd name="connsiteY5" fmla="*/ 121729 h 174116"/>
                <a:gd name="connsiteX6" fmla="*/ 62865 w 106870"/>
                <a:gd name="connsiteY6" fmla="*/ 8096 h 174116"/>
                <a:gd name="connsiteX7" fmla="*/ 81439 w 106870"/>
                <a:gd name="connsiteY7" fmla="*/ 0 h 17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70" h="174116">
                  <a:moveTo>
                    <a:pt x="81439" y="0"/>
                  </a:moveTo>
                  <a:lnTo>
                    <a:pt x="106871" y="164306"/>
                  </a:lnTo>
                  <a:lnTo>
                    <a:pt x="87058" y="174117"/>
                  </a:lnTo>
                  <a:lnTo>
                    <a:pt x="0" y="34671"/>
                  </a:lnTo>
                  <a:lnTo>
                    <a:pt x="19145" y="26575"/>
                  </a:lnTo>
                  <a:lnTo>
                    <a:pt x="79724" y="121729"/>
                  </a:lnTo>
                  <a:lnTo>
                    <a:pt x="62865" y="8096"/>
                  </a:lnTo>
                  <a:lnTo>
                    <a:pt x="8143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6370509" y="3904678"/>
              <a:ext cx="153352" cy="174974"/>
            </a:xfrm>
            <a:custGeom>
              <a:avLst/>
              <a:gdLst>
                <a:gd name="connsiteX0" fmla="*/ 153352 w 153352"/>
                <a:gd name="connsiteY0" fmla="*/ 135255 h 174974"/>
                <a:gd name="connsiteX1" fmla="*/ 79915 w 153352"/>
                <a:gd name="connsiteY1" fmla="*/ 174974 h 174974"/>
                <a:gd name="connsiteX2" fmla="*/ 0 w 153352"/>
                <a:gd name="connsiteY2" fmla="*/ 37624 h 174974"/>
                <a:gd name="connsiteX3" fmla="*/ 69723 w 153352"/>
                <a:gd name="connsiteY3" fmla="*/ 0 h 174974"/>
                <a:gd name="connsiteX4" fmla="*/ 78677 w 153352"/>
                <a:gd name="connsiteY4" fmla="*/ 15145 h 174974"/>
                <a:gd name="connsiteX5" fmla="*/ 25337 w 153352"/>
                <a:gd name="connsiteY5" fmla="*/ 44005 h 174974"/>
                <a:gd name="connsiteX6" fmla="*/ 50197 w 153352"/>
                <a:gd name="connsiteY6" fmla="*/ 86582 h 174974"/>
                <a:gd name="connsiteX7" fmla="*/ 99155 w 153352"/>
                <a:gd name="connsiteY7" fmla="*/ 60103 h 174974"/>
                <a:gd name="connsiteX8" fmla="*/ 108014 w 153352"/>
                <a:gd name="connsiteY8" fmla="*/ 75343 h 174974"/>
                <a:gd name="connsiteX9" fmla="*/ 59055 w 153352"/>
                <a:gd name="connsiteY9" fmla="*/ 101822 h 174974"/>
                <a:gd name="connsiteX10" fmla="*/ 87630 w 153352"/>
                <a:gd name="connsiteY10" fmla="*/ 150781 h 174974"/>
                <a:gd name="connsiteX11" fmla="*/ 144399 w 153352"/>
                <a:gd name="connsiteY11" fmla="*/ 120015 h 174974"/>
                <a:gd name="connsiteX12" fmla="*/ 153352 w 153352"/>
                <a:gd name="connsiteY12" fmla="*/ 135255 h 17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352" h="174974">
                  <a:moveTo>
                    <a:pt x="153352" y="135255"/>
                  </a:moveTo>
                  <a:lnTo>
                    <a:pt x="79915" y="174974"/>
                  </a:lnTo>
                  <a:lnTo>
                    <a:pt x="0" y="37624"/>
                  </a:lnTo>
                  <a:lnTo>
                    <a:pt x="69723" y="0"/>
                  </a:lnTo>
                  <a:lnTo>
                    <a:pt x="78677" y="15145"/>
                  </a:lnTo>
                  <a:lnTo>
                    <a:pt x="25337" y="44005"/>
                  </a:lnTo>
                  <a:lnTo>
                    <a:pt x="50197" y="86582"/>
                  </a:lnTo>
                  <a:lnTo>
                    <a:pt x="99155" y="60103"/>
                  </a:lnTo>
                  <a:lnTo>
                    <a:pt x="108014" y="75343"/>
                  </a:lnTo>
                  <a:lnTo>
                    <a:pt x="59055" y="101822"/>
                  </a:lnTo>
                  <a:lnTo>
                    <a:pt x="87630" y="150781"/>
                  </a:lnTo>
                  <a:lnTo>
                    <a:pt x="144399" y="120015"/>
                  </a:lnTo>
                  <a:lnTo>
                    <a:pt x="153352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447281" y="3865741"/>
              <a:ext cx="160210" cy="164285"/>
            </a:xfrm>
            <a:custGeom>
              <a:avLst/>
              <a:gdLst>
                <a:gd name="connsiteX0" fmla="*/ 160211 w 160210"/>
                <a:gd name="connsiteY0" fmla="*/ 115517 h 164285"/>
                <a:gd name="connsiteX1" fmla="*/ 144018 w 160210"/>
                <a:gd name="connsiteY1" fmla="*/ 129328 h 164285"/>
                <a:gd name="connsiteX2" fmla="*/ 86868 w 160210"/>
                <a:gd name="connsiteY2" fmla="*/ 81703 h 164285"/>
                <a:gd name="connsiteX3" fmla="*/ 72200 w 160210"/>
                <a:gd name="connsiteY3" fmla="*/ 95038 h 164285"/>
                <a:gd name="connsiteX4" fmla="*/ 110300 w 160210"/>
                <a:gd name="connsiteY4" fmla="*/ 147426 h 164285"/>
                <a:gd name="connsiteX5" fmla="*/ 94202 w 160210"/>
                <a:gd name="connsiteY5" fmla="*/ 164285 h 164285"/>
                <a:gd name="connsiteX6" fmla="*/ 0 w 160210"/>
                <a:gd name="connsiteY6" fmla="*/ 32078 h 164285"/>
                <a:gd name="connsiteX7" fmla="*/ 30004 w 160210"/>
                <a:gd name="connsiteY7" fmla="*/ 10552 h 164285"/>
                <a:gd name="connsiteX8" fmla="*/ 63627 w 160210"/>
                <a:gd name="connsiteY8" fmla="*/ 74 h 164285"/>
                <a:gd name="connsiteX9" fmla="*/ 104108 w 160210"/>
                <a:gd name="connsiteY9" fmla="*/ 46271 h 164285"/>
                <a:gd name="connsiteX10" fmla="*/ 100394 w 160210"/>
                <a:gd name="connsiteY10" fmla="*/ 67892 h 164285"/>
                <a:gd name="connsiteX11" fmla="*/ 58769 w 160210"/>
                <a:gd name="connsiteY11" fmla="*/ 22458 h 164285"/>
                <a:gd name="connsiteX12" fmla="*/ 28766 w 160210"/>
                <a:gd name="connsiteY12" fmla="*/ 35031 h 164285"/>
                <a:gd name="connsiteX13" fmla="*/ 60007 w 160210"/>
                <a:gd name="connsiteY13" fmla="*/ 76465 h 164285"/>
                <a:gd name="connsiteX14" fmla="*/ 81344 w 160210"/>
                <a:gd name="connsiteY14" fmla="*/ 55605 h 164285"/>
                <a:gd name="connsiteX15" fmla="*/ 58769 w 160210"/>
                <a:gd name="connsiteY15" fmla="*/ 22458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10" h="164285">
                  <a:moveTo>
                    <a:pt x="160211" y="115517"/>
                  </a:moveTo>
                  <a:lnTo>
                    <a:pt x="144018" y="129328"/>
                  </a:lnTo>
                  <a:lnTo>
                    <a:pt x="86868" y="81703"/>
                  </a:lnTo>
                  <a:lnTo>
                    <a:pt x="72200" y="95038"/>
                  </a:lnTo>
                  <a:lnTo>
                    <a:pt x="110300" y="147426"/>
                  </a:lnTo>
                  <a:lnTo>
                    <a:pt x="94202" y="164285"/>
                  </a:lnTo>
                  <a:lnTo>
                    <a:pt x="0" y="32078"/>
                  </a:lnTo>
                  <a:lnTo>
                    <a:pt x="30004" y="10552"/>
                  </a:lnTo>
                  <a:cubicBezTo>
                    <a:pt x="39590" y="3136"/>
                    <a:pt x="51525" y="-583"/>
                    <a:pt x="63627" y="74"/>
                  </a:cubicBezTo>
                  <a:cubicBezTo>
                    <a:pt x="92964" y="3598"/>
                    <a:pt x="105442" y="23315"/>
                    <a:pt x="104108" y="46271"/>
                  </a:cubicBezTo>
                  <a:cubicBezTo>
                    <a:pt x="104090" y="53635"/>
                    <a:pt x="102834" y="60944"/>
                    <a:pt x="100394" y="67892"/>
                  </a:cubicBezTo>
                  <a:close/>
                  <a:moveTo>
                    <a:pt x="58769" y="22458"/>
                  </a:moveTo>
                  <a:cubicBezTo>
                    <a:pt x="46768" y="19124"/>
                    <a:pt x="37338" y="28363"/>
                    <a:pt x="28766" y="35031"/>
                  </a:cubicBezTo>
                  <a:lnTo>
                    <a:pt x="60007" y="76465"/>
                  </a:lnTo>
                  <a:cubicBezTo>
                    <a:pt x="68947" y="71666"/>
                    <a:pt x="76344" y="64434"/>
                    <a:pt x="81344" y="55605"/>
                  </a:cubicBezTo>
                  <a:cubicBezTo>
                    <a:pt x="84392" y="40555"/>
                    <a:pt x="77724" y="27601"/>
                    <a:pt x="58769" y="2245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532387" y="3798859"/>
              <a:ext cx="146210" cy="137437"/>
            </a:xfrm>
            <a:custGeom>
              <a:avLst/>
              <a:gdLst>
                <a:gd name="connsiteX0" fmla="*/ 125873 w 146210"/>
                <a:gd name="connsiteY0" fmla="*/ 54764 h 137437"/>
                <a:gd name="connsiteX1" fmla="*/ 138818 w 146210"/>
                <a:gd name="connsiteY1" fmla="*/ 117150 h 137437"/>
                <a:gd name="connsiteX2" fmla="*/ 107966 w 146210"/>
                <a:gd name="connsiteY2" fmla="*/ 136965 h 137437"/>
                <a:gd name="connsiteX3" fmla="*/ 76819 w 146210"/>
                <a:gd name="connsiteY3" fmla="*/ 131536 h 137437"/>
                <a:gd name="connsiteX4" fmla="*/ 84153 w 146210"/>
                <a:gd name="connsiteY4" fmla="*/ 114772 h 137437"/>
                <a:gd name="connsiteX5" fmla="*/ 105299 w 146210"/>
                <a:gd name="connsiteY5" fmla="*/ 117629 h 137437"/>
                <a:gd name="connsiteX6" fmla="*/ 115776 w 146210"/>
                <a:gd name="connsiteY6" fmla="*/ 71243 h 137437"/>
                <a:gd name="connsiteX7" fmla="*/ 95202 w 146210"/>
                <a:gd name="connsiteY7" fmla="*/ 67337 h 137437"/>
                <a:gd name="connsiteX8" fmla="*/ 43291 w 146210"/>
                <a:gd name="connsiteY8" fmla="*/ 84768 h 137437"/>
                <a:gd name="connsiteX9" fmla="*/ 648 w 146210"/>
                <a:gd name="connsiteY9" fmla="*/ 50098 h 137437"/>
                <a:gd name="connsiteX10" fmla="*/ 619 w 146210"/>
                <a:gd name="connsiteY10" fmla="*/ 49811 h 137437"/>
                <a:gd name="connsiteX11" fmla="*/ 7382 w 146210"/>
                <a:gd name="connsiteY11" fmla="*/ 17331 h 137437"/>
                <a:gd name="connsiteX12" fmla="*/ 64056 w 146210"/>
                <a:gd name="connsiteY12" fmla="*/ 6854 h 137437"/>
                <a:gd name="connsiteX13" fmla="*/ 56721 w 146210"/>
                <a:gd name="connsiteY13" fmla="*/ 24094 h 137437"/>
                <a:gd name="connsiteX14" fmla="*/ 21765 w 146210"/>
                <a:gd name="connsiteY14" fmla="*/ 29333 h 137437"/>
                <a:gd name="connsiteX15" fmla="*/ 18050 w 146210"/>
                <a:gd name="connsiteY15" fmla="*/ 46382 h 137437"/>
                <a:gd name="connsiteX16" fmla="*/ 39874 w 146210"/>
                <a:gd name="connsiteY16" fmla="*/ 65009 h 137437"/>
                <a:gd name="connsiteX17" fmla="*/ 41196 w 146210"/>
                <a:gd name="connsiteY17" fmla="*/ 64861 h 137437"/>
                <a:gd name="connsiteX18" fmla="*/ 95393 w 146210"/>
                <a:gd name="connsiteY18" fmla="*/ 46287 h 137437"/>
                <a:gd name="connsiteX19" fmla="*/ 125873 w 146210"/>
                <a:gd name="connsiteY19" fmla="*/ 54764 h 1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210" h="137437">
                  <a:moveTo>
                    <a:pt x="125873" y="54764"/>
                  </a:moveTo>
                  <a:cubicBezTo>
                    <a:pt x="146675" y="68417"/>
                    <a:pt x="152471" y="96348"/>
                    <a:pt x="138818" y="117150"/>
                  </a:cubicBezTo>
                  <a:cubicBezTo>
                    <a:pt x="131809" y="127831"/>
                    <a:pt x="120594" y="135033"/>
                    <a:pt x="107966" y="136965"/>
                  </a:cubicBezTo>
                  <a:cubicBezTo>
                    <a:pt x="97272" y="138413"/>
                    <a:pt x="86392" y="136516"/>
                    <a:pt x="76819" y="131536"/>
                  </a:cubicBezTo>
                  <a:lnTo>
                    <a:pt x="84153" y="114772"/>
                  </a:lnTo>
                  <a:cubicBezTo>
                    <a:pt x="90936" y="117147"/>
                    <a:pt x="98130" y="118119"/>
                    <a:pt x="105299" y="117629"/>
                  </a:cubicBezTo>
                  <a:cubicBezTo>
                    <a:pt x="133302" y="112391"/>
                    <a:pt x="132064" y="83339"/>
                    <a:pt x="115776" y="71243"/>
                  </a:cubicBezTo>
                  <a:cubicBezTo>
                    <a:pt x="109632" y="67454"/>
                    <a:pt x="102307" y="66064"/>
                    <a:pt x="95202" y="67337"/>
                  </a:cubicBezTo>
                  <a:cubicBezTo>
                    <a:pt x="76152" y="69338"/>
                    <a:pt x="64246" y="83435"/>
                    <a:pt x="43291" y="84768"/>
                  </a:cubicBezTo>
                  <a:cubicBezTo>
                    <a:pt x="21941" y="86970"/>
                    <a:pt x="2849" y="71447"/>
                    <a:pt x="648" y="50098"/>
                  </a:cubicBezTo>
                  <a:cubicBezTo>
                    <a:pt x="638" y="50002"/>
                    <a:pt x="628" y="49907"/>
                    <a:pt x="619" y="49811"/>
                  </a:cubicBezTo>
                  <a:cubicBezTo>
                    <a:pt x="-1254" y="38520"/>
                    <a:pt x="1158" y="26936"/>
                    <a:pt x="7382" y="17331"/>
                  </a:cubicBezTo>
                  <a:cubicBezTo>
                    <a:pt x="20409" y="-790"/>
                    <a:pt x="45411" y="-5412"/>
                    <a:pt x="64056" y="6854"/>
                  </a:cubicBezTo>
                  <a:lnTo>
                    <a:pt x="56721" y="24094"/>
                  </a:lnTo>
                  <a:cubicBezTo>
                    <a:pt x="46530" y="18760"/>
                    <a:pt x="28146" y="18760"/>
                    <a:pt x="21765" y="29333"/>
                  </a:cubicBezTo>
                  <a:cubicBezTo>
                    <a:pt x="18359" y="34318"/>
                    <a:pt x="17027" y="40432"/>
                    <a:pt x="18050" y="46382"/>
                  </a:cubicBezTo>
                  <a:cubicBezTo>
                    <a:pt x="18933" y="57552"/>
                    <a:pt x="28704" y="65892"/>
                    <a:pt x="39874" y="65009"/>
                  </a:cubicBezTo>
                  <a:cubicBezTo>
                    <a:pt x="40316" y="64974"/>
                    <a:pt x="40757" y="64925"/>
                    <a:pt x="41196" y="64861"/>
                  </a:cubicBezTo>
                  <a:cubicBezTo>
                    <a:pt x="61579" y="62289"/>
                    <a:pt x="75295" y="45811"/>
                    <a:pt x="95393" y="46287"/>
                  </a:cubicBezTo>
                  <a:cubicBezTo>
                    <a:pt x="106103" y="46514"/>
                    <a:pt x="116584" y="49429"/>
                    <a:pt x="125873" y="5476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6580345" y="3748372"/>
              <a:ext cx="147161" cy="99345"/>
            </a:xfrm>
            <a:custGeom>
              <a:avLst/>
              <a:gdLst>
                <a:gd name="connsiteX0" fmla="*/ 147161 w 147161"/>
                <a:gd name="connsiteY0" fmla="*/ 84868 h 99345"/>
                <a:gd name="connsiteX1" fmla="*/ 135446 w 147161"/>
                <a:gd name="connsiteY1" fmla="*/ 99346 h 99345"/>
                <a:gd name="connsiteX2" fmla="*/ 0 w 147161"/>
                <a:gd name="connsiteY2" fmla="*/ 14478 h 99345"/>
                <a:gd name="connsiteX3" fmla="*/ 11811 w 147161"/>
                <a:gd name="connsiteY3" fmla="*/ 0 h 99345"/>
                <a:gd name="connsiteX4" fmla="*/ 147161 w 147161"/>
                <a:gd name="connsiteY4" fmla="*/ 84868 h 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61" h="99345">
                  <a:moveTo>
                    <a:pt x="147161" y="84868"/>
                  </a:moveTo>
                  <a:lnTo>
                    <a:pt x="135446" y="99346"/>
                  </a:lnTo>
                  <a:lnTo>
                    <a:pt x="0" y="14478"/>
                  </a:lnTo>
                  <a:lnTo>
                    <a:pt x="11811" y="0"/>
                  </a:lnTo>
                  <a:lnTo>
                    <a:pt x="147161" y="848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6604729" y="3652551"/>
              <a:ext cx="167354" cy="128396"/>
            </a:xfrm>
            <a:custGeom>
              <a:avLst/>
              <a:gdLst>
                <a:gd name="connsiteX0" fmla="*/ 54483 w 167354"/>
                <a:gd name="connsiteY0" fmla="*/ 9430 h 128396"/>
                <a:gd name="connsiteX1" fmla="*/ 39529 w 167354"/>
                <a:gd name="connsiteY1" fmla="*/ 37243 h 128396"/>
                <a:gd name="connsiteX2" fmla="*/ 167354 w 167354"/>
                <a:gd name="connsiteY2" fmla="*/ 112395 h 128396"/>
                <a:gd name="connsiteX3" fmla="*/ 158782 w 167354"/>
                <a:gd name="connsiteY3" fmla="*/ 128397 h 128396"/>
                <a:gd name="connsiteX4" fmla="*/ 30861 w 167354"/>
                <a:gd name="connsiteY4" fmla="*/ 53150 h 128396"/>
                <a:gd name="connsiteX5" fmla="*/ 15907 w 167354"/>
                <a:gd name="connsiteY5" fmla="*/ 80963 h 128396"/>
                <a:gd name="connsiteX6" fmla="*/ 0 w 167354"/>
                <a:gd name="connsiteY6" fmla="*/ 71533 h 128396"/>
                <a:gd name="connsiteX7" fmla="*/ 38481 w 167354"/>
                <a:gd name="connsiteY7" fmla="*/ 0 h 128396"/>
                <a:gd name="connsiteX8" fmla="*/ 54483 w 167354"/>
                <a:gd name="connsiteY8" fmla="*/ 9430 h 12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354" h="128396">
                  <a:moveTo>
                    <a:pt x="54483" y="9430"/>
                  </a:moveTo>
                  <a:lnTo>
                    <a:pt x="39529" y="37243"/>
                  </a:lnTo>
                  <a:lnTo>
                    <a:pt x="167354" y="112395"/>
                  </a:lnTo>
                  <a:lnTo>
                    <a:pt x="158782" y="128397"/>
                  </a:lnTo>
                  <a:lnTo>
                    <a:pt x="30861" y="53150"/>
                  </a:lnTo>
                  <a:lnTo>
                    <a:pt x="15907" y="80963"/>
                  </a:lnTo>
                  <a:lnTo>
                    <a:pt x="0" y="71533"/>
                  </a:lnTo>
                  <a:lnTo>
                    <a:pt x="38481" y="0"/>
                  </a:lnTo>
                  <a:lnTo>
                    <a:pt x="54483" y="9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647020" y="3556348"/>
              <a:ext cx="165734" cy="109632"/>
            </a:xfrm>
            <a:custGeom>
              <a:avLst/>
              <a:gdLst>
                <a:gd name="connsiteX0" fmla="*/ 35623 w 165734"/>
                <a:gd name="connsiteY0" fmla="*/ 0 h 109632"/>
                <a:gd name="connsiteX1" fmla="*/ 113633 w 165734"/>
                <a:gd name="connsiteY1" fmla="*/ 69723 h 109632"/>
                <a:gd name="connsiteX2" fmla="*/ 165735 w 165734"/>
                <a:gd name="connsiteY2" fmla="*/ 92011 h 109632"/>
                <a:gd name="connsiteX3" fmla="*/ 159353 w 165734"/>
                <a:gd name="connsiteY3" fmla="*/ 109633 h 109632"/>
                <a:gd name="connsiteX4" fmla="*/ 111157 w 165734"/>
                <a:gd name="connsiteY4" fmla="*/ 90869 h 109632"/>
                <a:gd name="connsiteX5" fmla="*/ 0 w 165734"/>
                <a:gd name="connsiteY5" fmla="*/ 88297 h 109632"/>
                <a:gd name="connsiteX6" fmla="*/ 5429 w 165734"/>
                <a:gd name="connsiteY6" fmla="*/ 70485 h 109632"/>
                <a:gd name="connsiteX7" fmla="*/ 82963 w 165734"/>
                <a:gd name="connsiteY7" fmla="*/ 71723 h 109632"/>
                <a:gd name="connsiteX8" fmla="*/ 28003 w 165734"/>
                <a:gd name="connsiteY8" fmla="*/ 21336 h 109632"/>
                <a:gd name="connsiteX9" fmla="*/ 35623 w 165734"/>
                <a:gd name="connsiteY9" fmla="*/ 0 h 10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734" h="109632">
                  <a:moveTo>
                    <a:pt x="35623" y="0"/>
                  </a:moveTo>
                  <a:lnTo>
                    <a:pt x="113633" y="69723"/>
                  </a:lnTo>
                  <a:lnTo>
                    <a:pt x="165735" y="92011"/>
                  </a:lnTo>
                  <a:lnTo>
                    <a:pt x="159353" y="109633"/>
                  </a:lnTo>
                  <a:lnTo>
                    <a:pt x="111157" y="90869"/>
                  </a:lnTo>
                  <a:lnTo>
                    <a:pt x="0" y="88297"/>
                  </a:lnTo>
                  <a:lnTo>
                    <a:pt x="5429" y="70485"/>
                  </a:lnTo>
                  <a:lnTo>
                    <a:pt x="82963" y="71723"/>
                  </a:lnTo>
                  <a:lnTo>
                    <a:pt x="28003" y="21336"/>
                  </a:lnTo>
                  <a:lnTo>
                    <a:pt x="3562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5529261" y="3854862"/>
              <a:ext cx="161925" cy="112971"/>
            </a:xfrm>
            <a:custGeom>
              <a:avLst/>
              <a:gdLst>
                <a:gd name="connsiteX0" fmla="*/ 84582 w 161925"/>
                <a:gd name="connsiteY0" fmla="*/ 91726 h 112971"/>
                <a:gd name="connsiteX1" fmla="*/ 46006 w 161925"/>
                <a:gd name="connsiteY1" fmla="*/ 112966 h 112971"/>
                <a:gd name="connsiteX2" fmla="*/ 13430 w 161925"/>
                <a:gd name="connsiteY2" fmla="*/ 98679 h 112971"/>
                <a:gd name="connsiteX3" fmla="*/ 0 w 161925"/>
                <a:gd name="connsiteY3" fmla="*/ 67151 h 112971"/>
                <a:gd name="connsiteX4" fmla="*/ 5334 w 161925"/>
                <a:gd name="connsiteY4" fmla="*/ 48101 h 112971"/>
                <a:gd name="connsiteX5" fmla="*/ 22955 w 161925"/>
                <a:gd name="connsiteY5" fmla="*/ 58864 h 112971"/>
                <a:gd name="connsiteX6" fmla="*/ 20574 w 161925"/>
                <a:gd name="connsiteY6" fmla="*/ 67532 h 112971"/>
                <a:gd name="connsiteX7" fmla="*/ 26575 w 161925"/>
                <a:gd name="connsiteY7" fmla="*/ 83820 h 112971"/>
                <a:gd name="connsiteX8" fmla="*/ 45625 w 161925"/>
                <a:gd name="connsiteY8" fmla="*/ 92012 h 112971"/>
                <a:gd name="connsiteX9" fmla="*/ 69437 w 161925"/>
                <a:gd name="connsiteY9" fmla="*/ 77248 h 112971"/>
                <a:gd name="connsiteX10" fmla="*/ 147542 w 161925"/>
                <a:gd name="connsiteY10" fmla="*/ 0 h 112971"/>
                <a:gd name="connsiteX11" fmla="*/ 161925 w 161925"/>
                <a:gd name="connsiteY11" fmla="*/ 15049 h 1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925" h="112971">
                  <a:moveTo>
                    <a:pt x="84582" y="91726"/>
                  </a:moveTo>
                  <a:cubicBezTo>
                    <a:pt x="74802" y="103344"/>
                    <a:pt x="61053" y="110914"/>
                    <a:pt x="46006" y="112966"/>
                  </a:cubicBezTo>
                  <a:cubicBezTo>
                    <a:pt x="33588" y="113160"/>
                    <a:pt x="21699" y="107945"/>
                    <a:pt x="13430" y="98679"/>
                  </a:cubicBezTo>
                  <a:cubicBezTo>
                    <a:pt x="4831" y="90448"/>
                    <a:pt x="-22" y="79055"/>
                    <a:pt x="0" y="67151"/>
                  </a:cubicBezTo>
                  <a:cubicBezTo>
                    <a:pt x="199" y="60461"/>
                    <a:pt x="2030" y="53921"/>
                    <a:pt x="5334" y="48101"/>
                  </a:cubicBezTo>
                  <a:lnTo>
                    <a:pt x="22955" y="58864"/>
                  </a:lnTo>
                  <a:cubicBezTo>
                    <a:pt x="21517" y="61537"/>
                    <a:pt x="20703" y="64500"/>
                    <a:pt x="20574" y="67532"/>
                  </a:cubicBezTo>
                  <a:cubicBezTo>
                    <a:pt x="20200" y="73563"/>
                    <a:pt x="22377" y="79473"/>
                    <a:pt x="26575" y="83820"/>
                  </a:cubicBezTo>
                  <a:cubicBezTo>
                    <a:pt x="31296" y="89377"/>
                    <a:pt x="38344" y="92407"/>
                    <a:pt x="45625" y="92012"/>
                  </a:cubicBezTo>
                  <a:cubicBezTo>
                    <a:pt x="54978" y="89863"/>
                    <a:pt x="63353" y="84670"/>
                    <a:pt x="69437" y="77248"/>
                  </a:cubicBezTo>
                  <a:lnTo>
                    <a:pt x="147542" y="0"/>
                  </a:lnTo>
                  <a:lnTo>
                    <a:pt x="161925" y="15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5824537" y="3798759"/>
              <a:ext cx="504825" cy="160349"/>
            </a:xfrm>
            <a:custGeom>
              <a:avLst/>
              <a:gdLst>
                <a:gd name="connsiteX0" fmla="*/ 54959 w 504825"/>
                <a:gd name="connsiteY0" fmla="*/ 120777 h 160349"/>
                <a:gd name="connsiteX1" fmla="*/ 0 w 504825"/>
                <a:gd name="connsiteY1" fmla="*/ 86773 h 160349"/>
                <a:gd name="connsiteX2" fmla="*/ 4953 w 504825"/>
                <a:gd name="connsiteY2" fmla="*/ 78200 h 160349"/>
                <a:gd name="connsiteX3" fmla="*/ 25336 w 504825"/>
                <a:gd name="connsiteY3" fmla="*/ 90773 h 160349"/>
                <a:gd name="connsiteX4" fmla="*/ 57817 w 504825"/>
                <a:gd name="connsiteY4" fmla="*/ 34099 h 160349"/>
                <a:gd name="connsiteX5" fmla="*/ 38100 w 504825"/>
                <a:gd name="connsiteY5" fmla="*/ 21527 h 160349"/>
                <a:gd name="connsiteX6" fmla="*/ 42481 w 504825"/>
                <a:gd name="connsiteY6" fmla="*/ 13811 h 160349"/>
                <a:gd name="connsiteX7" fmla="*/ 60865 w 504825"/>
                <a:gd name="connsiteY7" fmla="*/ 21812 h 160349"/>
                <a:gd name="connsiteX8" fmla="*/ 72390 w 504825"/>
                <a:gd name="connsiteY8" fmla="*/ 16383 h 160349"/>
                <a:gd name="connsiteX9" fmla="*/ 84106 w 504825"/>
                <a:gd name="connsiteY9" fmla="*/ 23622 h 160349"/>
                <a:gd name="connsiteX10" fmla="*/ 40386 w 504825"/>
                <a:gd name="connsiteY10" fmla="*/ 99822 h 160349"/>
                <a:gd name="connsiteX11" fmla="*/ 60198 w 504825"/>
                <a:gd name="connsiteY11" fmla="*/ 112109 h 160349"/>
                <a:gd name="connsiteX12" fmla="*/ 218123 w 504825"/>
                <a:gd name="connsiteY12" fmla="*/ 86297 h 160349"/>
                <a:gd name="connsiteX13" fmla="*/ 213550 w 504825"/>
                <a:gd name="connsiteY13" fmla="*/ 74390 h 160349"/>
                <a:gd name="connsiteX14" fmla="*/ 195644 w 504825"/>
                <a:gd name="connsiteY14" fmla="*/ 67532 h 160349"/>
                <a:gd name="connsiteX15" fmla="*/ 176594 w 504825"/>
                <a:gd name="connsiteY15" fmla="*/ 68866 h 160349"/>
                <a:gd name="connsiteX16" fmla="*/ 167069 w 504825"/>
                <a:gd name="connsiteY16" fmla="*/ 78391 h 160349"/>
                <a:gd name="connsiteX17" fmla="*/ 168973 w 504825"/>
                <a:gd name="connsiteY17" fmla="*/ 86963 h 160349"/>
                <a:gd name="connsiteX18" fmla="*/ 178498 w 504825"/>
                <a:gd name="connsiteY18" fmla="*/ 94488 h 160349"/>
                <a:gd name="connsiteX19" fmla="*/ 187357 w 504825"/>
                <a:gd name="connsiteY19" fmla="*/ 98869 h 160349"/>
                <a:gd name="connsiteX20" fmla="*/ 198501 w 504825"/>
                <a:gd name="connsiteY20" fmla="*/ 103537 h 160349"/>
                <a:gd name="connsiteX21" fmla="*/ 212217 w 504825"/>
                <a:gd name="connsiteY21" fmla="*/ 96202 h 160349"/>
                <a:gd name="connsiteX22" fmla="*/ 217456 w 504825"/>
                <a:gd name="connsiteY22" fmla="*/ 86677 h 160349"/>
                <a:gd name="connsiteX23" fmla="*/ 210312 w 504825"/>
                <a:gd name="connsiteY23" fmla="*/ 135636 h 160349"/>
                <a:gd name="connsiteX24" fmla="*/ 208693 w 504825"/>
                <a:gd name="connsiteY24" fmla="*/ 126111 h 160349"/>
                <a:gd name="connsiteX25" fmla="*/ 196025 w 504825"/>
                <a:gd name="connsiteY25" fmla="*/ 116586 h 160349"/>
                <a:gd name="connsiteX26" fmla="*/ 187547 w 504825"/>
                <a:gd name="connsiteY26" fmla="*/ 112681 h 160349"/>
                <a:gd name="connsiteX27" fmla="*/ 175355 w 504825"/>
                <a:gd name="connsiteY27" fmla="*/ 107537 h 160349"/>
                <a:gd name="connsiteX28" fmla="*/ 160687 w 504825"/>
                <a:gd name="connsiteY28" fmla="*/ 114586 h 160349"/>
                <a:gd name="connsiteX29" fmla="*/ 153829 w 504825"/>
                <a:gd name="connsiteY29" fmla="*/ 125825 h 160349"/>
                <a:gd name="connsiteX30" fmla="*/ 159163 w 504825"/>
                <a:gd name="connsiteY30" fmla="*/ 141541 h 160349"/>
                <a:gd name="connsiteX31" fmla="*/ 178213 w 504825"/>
                <a:gd name="connsiteY31" fmla="*/ 150209 h 160349"/>
                <a:gd name="connsiteX32" fmla="*/ 199549 w 504825"/>
                <a:gd name="connsiteY32" fmla="*/ 148019 h 160349"/>
                <a:gd name="connsiteX33" fmla="*/ 209931 w 504825"/>
                <a:gd name="connsiteY33" fmla="*/ 135731 h 160349"/>
                <a:gd name="connsiteX34" fmla="*/ 177070 w 504825"/>
                <a:gd name="connsiteY34" fmla="*/ 158877 h 160349"/>
                <a:gd name="connsiteX35" fmla="*/ 157163 w 504825"/>
                <a:gd name="connsiteY35" fmla="*/ 153924 h 160349"/>
                <a:gd name="connsiteX36" fmla="*/ 142780 w 504825"/>
                <a:gd name="connsiteY36" fmla="*/ 145542 h 160349"/>
                <a:gd name="connsiteX37" fmla="*/ 134969 w 504825"/>
                <a:gd name="connsiteY37" fmla="*/ 134874 h 160349"/>
                <a:gd name="connsiteX38" fmla="*/ 143542 w 504825"/>
                <a:gd name="connsiteY38" fmla="*/ 109442 h 160349"/>
                <a:gd name="connsiteX39" fmla="*/ 164497 w 504825"/>
                <a:gd name="connsiteY39" fmla="*/ 101536 h 160349"/>
                <a:gd name="connsiteX40" fmla="*/ 164497 w 504825"/>
                <a:gd name="connsiteY40" fmla="*/ 101536 h 160349"/>
                <a:gd name="connsiteX41" fmla="*/ 149828 w 504825"/>
                <a:gd name="connsiteY41" fmla="*/ 90202 h 160349"/>
                <a:gd name="connsiteX42" fmla="*/ 147066 w 504825"/>
                <a:gd name="connsiteY42" fmla="*/ 77057 h 160349"/>
                <a:gd name="connsiteX43" fmla="*/ 163544 w 504825"/>
                <a:gd name="connsiteY43" fmla="*/ 60579 h 160349"/>
                <a:gd name="connsiteX44" fmla="*/ 197453 w 504825"/>
                <a:gd name="connsiteY44" fmla="*/ 57817 h 160349"/>
                <a:gd name="connsiteX45" fmla="*/ 228981 w 504825"/>
                <a:gd name="connsiteY45" fmla="*/ 69342 h 160349"/>
                <a:gd name="connsiteX46" fmla="*/ 237744 w 504825"/>
                <a:gd name="connsiteY46" fmla="*/ 88392 h 160349"/>
                <a:gd name="connsiteX47" fmla="*/ 229171 w 504825"/>
                <a:gd name="connsiteY47" fmla="*/ 100489 h 160349"/>
                <a:gd name="connsiteX48" fmla="*/ 210121 w 504825"/>
                <a:gd name="connsiteY48" fmla="*/ 108109 h 160349"/>
                <a:gd name="connsiteX49" fmla="*/ 210121 w 504825"/>
                <a:gd name="connsiteY49" fmla="*/ 108109 h 160349"/>
                <a:gd name="connsiteX50" fmla="*/ 228600 w 504825"/>
                <a:gd name="connsiteY50" fmla="*/ 121253 h 160349"/>
                <a:gd name="connsiteX51" fmla="*/ 232505 w 504825"/>
                <a:gd name="connsiteY51" fmla="*/ 136779 h 160349"/>
                <a:gd name="connsiteX52" fmla="*/ 214217 w 504825"/>
                <a:gd name="connsiteY52" fmla="*/ 155829 h 160349"/>
                <a:gd name="connsiteX53" fmla="*/ 177546 w 504825"/>
                <a:gd name="connsiteY53" fmla="*/ 159353 h 160349"/>
                <a:gd name="connsiteX54" fmla="*/ 366903 w 504825"/>
                <a:gd name="connsiteY54" fmla="*/ 99346 h 160349"/>
                <a:gd name="connsiteX55" fmla="*/ 364141 w 504825"/>
                <a:gd name="connsiteY55" fmla="*/ 82963 h 160349"/>
                <a:gd name="connsiteX56" fmla="*/ 356425 w 504825"/>
                <a:gd name="connsiteY56" fmla="*/ 73438 h 160349"/>
                <a:gd name="connsiteX57" fmla="*/ 347663 w 504825"/>
                <a:gd name="connsiteY57" fmla="*/ 69056 h 160349"/>
                <a:gd name="connsiteX58" fmla="*/ 338138 w 504825"/>
                <a:gd name="connsiteY58" fmla="*/ 67913 h 160349"/>
                <a:gd name="connsiteX59" fmla="*/ 319088 w 504825"/>
                <a:gd name="connsiteY59" fmla="*/ 73723 h 160349"/>
                <a:gd name="connsiteX60" fmla="*/ 311848 w 504825"/>
                <a:gd name="connsiteY60" fmla="*/ 90583 h 160349"/>
                <a:gd name="connsiteX61" fmla="*/ 314134 w 504825"/>
                <a:gd name="connsiteY61" fmla="*/ 100870 h 160349"/>
                <a:gd name="connsiteX62" fmla="*/ 321945 w 504825"/>
                <a:gd name="connsiteY62" fmla="*/ 107728 h 160349"/>
                <a:gd name="connsiteX63" fmla="*/ 330422 w 504825"/>
                <a:gd name="connsiteY63" fmla="*/ 110490 h 160349"/>
                <a:gd name="connsiteX64" fmla="*/ 340614 w 504825"/>
                <a:gd name="connsiteY64" fmla="*/ 111157 h 160349"/>
                <a:gd name="connsiteX65" fmla="*/ 354235 w 504825"/>
                <a:gd name="connsiteY65" fmla="*/ 109728 h 160349"/>
                <a:gd name="connsiteX66" fmla="*/ 366998 w 504825"/>
                <a:gd name="connsiteY66" fmla="*/ 105823 h 160349"/>
                <a:gd name="connsiteX67" fmla="*/ 366998 w 504825"/>
                <a:gd name="connsiteY67" fmla="*/ 103156 h 160349"/>
                <a:gd name="connsiteX68" fmla="*/ 366998 w 504825"/>
                <a:gd name="connsiteY68" fmla="*/ 99536 h 160349"/>
                <a:gd name="connsiteX69" fmla="*/ 290798 w 504825"/>
                <a:gd name="connsiteY69" fmla="*/ 91059 h 160349"/>
                <a:gd name="connsiteX70" fmla="*/ 294513 w 504825"/>
                <a:gd name="connsiteY70" fmla="*/ 77248 h 160349"/>
                <a:gd name="connsiteX71" fmla="*/ 304800 w 504825"/>
                <a:gd name="connsiteY71" fmla="*/ 66104 h 160349"/>
                <a:gd name="connsiteX72" fmla="*/ 319754 w 504825"/>
                <a:gd name="connsiteY72" fmla="*/ 59341 h 160349"/>
                <a:gd name="connsiteX73" fmla="*/ 337852 w 504825"/>
                <a:gd name="connsiteY73" fmla="*/ 56864 h 160349"/>
                <a:gd name="connsiteX74" fmla="*/ 356235 w 504825"/>
                <a:gd name="connsiteY74" fmla="*/ 59150 h 160349"/>
                <a:gd name="connsiteX75" fmla="*/ 370618 w 504825"/>
                <a:gd name="connsiteY75" fmla="*/ 65723 h 160349"/>
                <a:gd name="connsiteX76" fmla="*/ 382429 w 504825"/>
                <a:gd name="connsiteY76" fmla="*/ 79820 h 160349"/>
                <a:gd name="connsiteX77" fmla="*/ 386620 w 504825"/>
                <a:gd name="connsiteY77" fmla="*/ 102108 h 160349"/>
                <a:gd name="connsiteX78" fmla="*/ 382524 w 504825"/>
                <a:gd name="connsiteY78" fmla="*/ 125254 h 160349"/>
                <a:gd name="connsiteX79" fmla="*/ 370427 w 504825"/>
                <a:gd name="connsiteY79" fmla="*/ 143447 h 160349"/>
                <a:gd name="connsiteX80" fmla="*/ 349949 w 504825"/>
                <a:gd name="connsiteY80" fmla="*/ 155162 h 160349"/>
                <a:gd name="connsiteX81" fmla="*/ 320421 w 504825"/>
                <a:gd name="connsiteY81" fmla="*/ 159163 h 160349"/>
                <a:gd name="connsiteX82" fmla="*/ 312039 w 504825"/>
                <a:gd name="connsiteY82" fmla="*/ 159163 h 160349"/>
                <a:gd name="connsiteX83" fmla="*/ 303657 w 504825"/>
                <a:gd name="connsiteY83" fmla="*/ 158020 h 160349"/>
                <a:gd name="connsiteX84" fmla="*/ 303657 w 504825"/>
                <a:gd name="connsiteY84" fmla="*/ 145352 h 160349"/>
                <a:gd name="connsiteX85" fmla="*/ 304800 w 504825"/>
                <a:gd name="connsiteY85" fmla="*/ 145352 h 160349"/>
                <a:gd name="connsiteX86" fmla="*/ 312515 w 504825"/>
                <a:gd name="connsiteY86" fmla="*/ 147161 h 160349"/>
                <a:gd name="connsiteX87" fmla="*/ 323183 w 504825"/>
                <a:gd name="connsiteY87" fmla="*/ 148019 h 160349"/>
                <a:gd name="connsiteX88" fmla="*/ 353759 w 504825"/>
                <a:gd name="connsiteY88" fmla="*/ 139541 h 160349"/>
                <a:gd name="connsiteX89" fmla="*/ 366236 w 504825"/>
                <a:gd name="connsiteY89" fmla="*/ 115157 h 160349"/>
                <a:gd name="connsiteX90" fmla="*/ 351187 w 504825"/>
                <a:gd name="connsiteY90" fmla="*/ 120396 h 160349"/>
                <a:gd name="connsiteX91" fmla="*/ 335566 w 504825"/>
                <a:gd name="connsiteY91" fmla="*/ 122015 h 160349"/>
                <a:gd name="connsiteX92" fmla="*/ 320611 w 504825"/>
                <a:gd name="connsiteY92" fmla="*/ 120872 h 160349"/>
                <a:gd name="connsiteX93" fmla="*/ 307086 w 504825"/>
                <a:gd name="connsiteY93" fmla="*/ 116205 h 160349"/>
                <a:gd name="connsiteX94" fmla="*/ 295084 w 504825"/>
                <a:gd name="connsiteY94" fmla="*/ 106013 h 160349"/>
                <a:gd name="connsiteX95" fmla="*/ 290989 w 504825"/>
                <a:gd name="connsiteY95" fmla="*/ 91059 h 160349"/>
                <a:gd name="connsiteX96" fmla="*/ 504825 w 504825"/>
                <a:gd name="connsiteY96" fmla="*/ 6477 h 160349"/>
                <a:gd name="connsiteX97" fmla="*/ 501206 w 504825"/>
                <a:gd name="connsiteY97" fmla="*/ 107918 h 160349"/>
                <a:gd name="connsiteX98" fmla="*/ 485680 w 504825"/>
                <a:gd name="connsiteY98" fmla="*/ 117443 h 160349"/>
                <a:gd name="connsiteX99" fmla="*/ 487013 w 504825"/>
                <a:gd name="connsiteY99" fmla="*/ 21527 h 160349"/>
                <a:gd name="connsiteX100" fmla="*/ 427768 w 504825"/>
                <a:gd name="connsiteY100" fmla="*/ 50102 h 160349"/>
                <a:gd name="connsiteX101" fmla="*/ 422624 w 504825"/>
                <a:gd name="connsiteY101" fmla="*/ 38672 h 160349"/>
                <a:gd name="connsiteX102" fmla="*/ 497110 w 504825"/>
                <a:gd name="connsiteY102" fmla="*/ 0 h 16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04825" h="160349">
                  <a:moveTo>
                    <a:pt x="54959" y="120777"/>
                  </a:moveTo>
                  <a:lnTo>
                    <a:pt x="0" y="86773"/>
                  </a:lnTo>
                  <a:lnTo>
                    <a:pt x="4953" y="78200"/>
                  </a:lnTo>
                  <a:lnTo>
                    <a:pt x="25336" y="90773"/>
                  </a:lnTo>
                  <a:lnTo>
                    <a:pt x="57817" y="34099"/>
                  </a:lnTo>
                  <a:lnTo>
                    <a:pt x="38100" y="21527"/>
                  </a:lnTo>
                  <a:lnTo>
                    <a:pt x="42481" y="13811"/>
                  </a:lnTo>
                  <a:cubicBezTo>
                    <a:pt x="48016" y="17674"/>
                    <a:pt x="54266" y="20394"/>
                    <a:pt x="60865" y="21812"/>
                  </a:cubicBezTo>
                  <a:cubicBezTo>
                    <a:pt x="65448" y="22483"/>
                    <a:pt x="69989" y="20345"/>
                    <a:pt x="72390" y="16383"/>
                  </a:cubicBezTo>
                  <a:lnTo>
                    <a:pt x="84106" y="23622"/>
                  </a:lnTo>
                  <a:lnTo>
                    <a:pt x="40386" y="99822"/>
                  </a:lnTo>
                  <a:lnTo>
                    <a:pt x="60198" y="112109"/>
                  </a:lnTo>
                  <a:close/>
                  <a:moveTo>
                    <a:pt x="218123" y="86297"/>
                  </a:moveTo>
                  <a:cubicBezTo>
                    <a:pt x="218984" y="81781"/>
                    <a:pt x="217213" y="77168"/>
                    <a:pt x="213550" y="74390"/>
                  </a:cubicBezTo>
                  <a:cubicBezTo>
                    <a:pt x="208399" y="70370"/>
                    <a:pt x="202163" y="67982"/>
                    <a:pt x="195644" y="67532"/>
                  </a:cubicBezTo>
                  <a:cubicBezTo>
                    <a:pt x="189283" y="66352"/>
                    <a:pt x="182727" y="66811"/>
                    <a:pt x="176594" y="68866"/>
                  </a:cubicBezTo>
                  <a:cubicBezTo>
                    <a:pt x="171865" y="69971"/>
                    <a:pt x="168173" y="73662"/>
                    <a:pt x="167069" y="78391"/>
                  </a:cubicBezTo>
                  <a:cubicBezTo>
                    <a:pt x="166377" y="81389"/>
                    <a:pt x="167077" y="84540"/>
                    <a:pt x="168973" y="86963"/>
                  </a:cubicBezTo>
                  <a:cubicBezTo>
                    <a:pt x="171589" y="90108"/>
                    <a:pt x="174834" y="92671"/>
                    <a:pt x="178498" y="94488"/>
                  </a:cubicBezTo>
                  <a:lnTo>
                    <a:pt x="187357" y="98869"/>
                  </a:lnTo>
                  <a:cubicBezTo>
                    <a:pt x="191357" y="100774"/>
                    <a:pt x="195072" y="102298"/>
                    <a:pt x="198501" y="103537"/>
                  </a:cubicBezTo>
                  <a:cubicBezTo>
                    <a:pt x="203566" y="102153"/>
                    <a:pt x="208254" y="99646"/>
                    <a:pt x="212217" y="96202"/>
                  </a:cubicBezTo>
                  <a:cubicBezTo>
                    <a:pt x="214797" y="93563"/>
                    <a:pt x="216608" y="90270"/>
                    <a:pt x="217456" y="86677"/>
                  </a:cubicBezTo>
                  <a:moveTo>
                    <a:pt x="210312" y="135636"/>
                  </a:moveTo>
                  <a:cubicBezTo>
                    <a:pt x="211107" y="132374"/>
                    <a:pt x="210521" y="128928"/>
                    <a:pt x="208693" y="126111"/>
                  </a:cubicBezTo>
                  <a:cubicBezTo>
                    <a:pt x="205184" y="122083"/>
                    <a:pt x="200868" y="118838"/>
                    <a:pt x="196025" y="116586"/>
                  </a:cubicBezTo>
                  <a:cubicBezTo>
                    <a:pt x="193929" y="115443"/>
                    <a:pt x="191071" y="114205"/>
                    <a:pt x="187547" y="112681"/>
                  </a:cubicBezTo>
                  <a:lnTo>
                    <a:pt x="175355" y="107537"/>
                  </a:lnTo>
                  <a:cubicBezTo>
                    <a:pt x="169989" y="108727"/>
                    <a:pt x="164969" y="111139"/>
                    <a:pt x="160687" y="114586"/>
                  </a:cubicBezTo>
                  <a:cubicBezTo>
                    <a:pt x="157198" y="117451"/>
                    <a:pt x="154781" y="121412"/>
                    <a:pt x="153829" y="125825"/>
                  </a:cubicBezTo>
                  <a:cubicBezTo>
                    <a:pt x="152583" y="131646"/>
                    <a:pt x="154631" y="137682"/>
                    <a:pt x="159163" y="141541"/>
                  </a:cubicBezTo>
                  <a:cubicBezTo>
                    <a:pt x="164447" y="146356"/>
                    <a:pt x="171111" y="149388"/>
                    <a:pt x="178213" y="150209"/>
                  </a:cubicBezTo>
                  <a:cubicBezTo>
                    <a:pt x="185390" y="151485"/>
                    <a:pt x="192781" y="150726"/>
                    <a:pt x="199549" y="148019"/>
                  </a:cubicBezTo>
                  <a:cubicBezTo>
                    <a:pt x="204920" y="146021"/>
                    <a:pt x="208858" y="141361"/>
                    <a:pt x="209931" y="135731"/>
                  </a:cubicBezTo>
                  <a:moveTo>
                    <a:pt x="177070" y="158877"/>
                  </a:moveTo>
                  <a:cubicBezTo>
                    <a:pt x="170264" y="158006"/>
                    <a:pt x="163583" y="156344"/>
                    <a:pt x="157163" y="153924"/>
                  </a:cubicBezTo>
                  <a:cubicBezTo>
                    <a:pt x="151946" y="151926"/>
                    <a:pt x="147089" y="149096"/>
                    <a:pt x="142780" y="145542"/>
                  </a:cubicBezTo>
                  <a:cubicBezTo>
                    <a:pt x="139343" y="142679"/>
                    <a:pt x="136661" y="139015"/>
                    <a:pt x="134969" y="134874"/>
                  </a:cubicBezTo>
                  <a:cubicBezTo>
                    <a:pt x="131352" y="125438"/>
                    <a:pt x="134950" y="114763"/>
                    <a:pt x="143542" y="109442"/>
                  </a:cubicBezTo>
                  <a:cubicBezTo>
                    <a:pt x="149827" y="105232"/>
                    <a:pt x="156997" y="102527"/>
                    <a:pt x="164497" y="101536"/>
                  </a:cubicBezTo>
                  <a:lnTo>
                    <a:pt x="164497" y="101536"/>
                  </a:lnTo>
                  <a:cubicBezTo>
                    <a:pt x="158912" y="98756"/>
                    <a:pt x="153928" y="94904"/>
                    <a:pt x="149828" y="90202"/>
                  </a:cubicBezTo>
                  <a:cubicBezTo>
                    <a:pt x="146975" y="86460"/>
                    <a:pt x="145960" y="81631"/>
                    <a:pt x="147066" y="77057"/>
                  </a:cubicBezTo>
                  <a:cubicBezTo>
                    <a:pt x="149209" y="69009"/>
                    <a:pt x="155496" y="62722"/>
                    <a:pt x="163544" y="60579"/>
                  </a:cubicBezTo>
                  <a:cubicBezTo>
                    <a:pt x="174425" y="56775"/>
                    <a:pt x="186100" y="55824"/>
                    <a:pt x="197453" y="57817"/>
                  </a:cubicBezTo>
                  <a:cubicBezTo>
                    <a:pt x="208795" y="58812"/>
                    <a:pt x="219671" y="62788"/>
                    <a:pt x="228981" y="69342"/>
                  </a:cubicBezTo>
                  <a:cubicBezTo>
                    <a:pt x="235448" y="73369"/>
                    <a:pt x="238895" y="80861"/>
                    <a:pt x="237744" y="88392"/>
                  </a:cubicBezTo>
                  <a:cubicBezTo>
                    <a:pt x="236448" y="93330"/>
                    <a:pt x="233401" y="97630"/>
                    <a:pt x="229171" y="100489"/>
                  </a:cubicBezTo>
                  <a:cubicBezTo>
                    <a:pt x="223519" y="104510"/>
                    <a:pt x="216988" y="107123"/>
                    <a:pt x="210121" y="108109"/>
                  </a:cubicBezTo>
                  <a:lnTo>
                    <a:pt x="210121" y="108109"/>
                  </a:lnTo>
                  <a:cubicBezTo>
                    <a:pt x="217148" y="111123"/>
                    <a:pt x="223448" y="115605"/>
                    <a:pt x="228600" y="121253"/>
                  </a:cubicBezTo>
                  <a:cubicBezTo>
                    <a:pt x="232342" y="125489"/>
                    <a:pt x="233798" y="131277"/>
                    <a:pt x="232505" y="136779"/>
                  </a:cubicBezTo>
                  <a:cubicBezTo>
                    <a:pt x="230117" y="145866"/>
                    <a:pt x="223199" y="153072"/>
                    <a:pt x="214217" y="155829"/>
                  </a:cubicBezTo>
                  <a:cubicBezTo>
                    <a:pt x="202521" y="160230"/>
                    <a:pt x="189866" y="161446"/>
                    <a:pt x="177546" y="159353"/>
                  </a:cubicBezTo>
                  <a:moveTo>
                    <a:pt x="366903" y="99346"/>
                  </a:moveTo>
                  <a:cubicBezTo>
                    <a:pt x="367085" y="93755"/>
                    <a:pt x="366146" y="88185"/>
                    <a:pt x="364141" y="82963"/>
                  </a:cubicBezTo>
                  <a:cubicBezTo>
                    <a:pt x="362492" y="79139"/>
                    <a:pt x="359823" y="75844"/>
                    <a:pt x="356425" y="73438"/>
                  </a:cubicBezTo>
                  <a:cubicBezTo>
                    <a:pt x="353785" y="71474"/>
                    <a:pt x="350818" y="69990"/>
                    <a:pt x="347663" y="69056"/>
                  </a:cubicBezTo>
                  <a:cubicBezTo>
                    <a:pt x="344547" y="68285"/>
                    <a:pt x="341347" y="67901"/>
                    <a:pt x="338138" y="67913"/>
                  </a:cubicBezTo>
                  <a:cubicBezTo>
                    <a:pt x="331305" y="67577"/>
                    <a:pt x="324569" y="69632"/>
                    <a:pt x="319088" y="73723"/>
                  </a:cubicBezTo>
                  <a:cubicBezTo>
                    <a:pt x="314139" y="77878"/>
                    <a:pt x="311453" y="84133"/>
                    <a:pt x="311848" y="90583"/>
                  </a:cubicBezTo>
                  <a:cubicBezTo>
                    <a:pt x="311682" y="94154"/>
                    <a:pt x="312471" y="97705"/>
                    <a:pt x="314134" y="100870"/>
                  </a:cubicBezTo>
                  <a:cubicBezTo>
                    <a:pt x="316052" y="103836"/>
                    <a:pt x="318756" y="106210"/>
                    <a:pt x="321945" y="107728"/>
                  </a:cubicBezTo>
                  <a:cubicBezTo>
                    <a:pt x="324585" y="109142"/>
                    <a:pt x="327455" y="110078"/>
                    <a:pt x="330422" y="110490"/>
                  </a:cubicBezTo>
                  <a:cubicBezTo>
                    <a:pt x="333798" y="110965"/>
                    <a:pt x="337205" y="111188"/>
                    <a:pt x="340614" y="111157"/>
                  </a:cubicBezTo>
                  <a:cubicBezTo>
                    <a:pt x="345190" y="111119"/>
                    <a:pt x="349751" y="110641"/>
                    <a:pt x="354235" y="109728"/>
                  </a:cubicBezTo>
                  <a:cubicBezTo>
                    <a:pt x="358618" y="108894"/>
                    <a:pt x="362898" y="107584"/>
                    <a:pt x="366998" y="105823"/>
                  </a:cubicBezTo>
                  <a:cubicBezTo>
                    <a:pt x="367066" y="104935"/>
                    <a:pt x="367066" y="104044"/>
                    <a:pt x="366998" y="103156"/>
                  </a:cubicBezTo>
                  <a:cubicBezTo>
                    <a:pt x="366998" y="102108"/>
                    <a:pt x="366998" y="100870"/>
                    <a:pt x="366998" y="99536"/>
                  </a:cubicBezTo>
                  <a:moveTo>
                    <a:pt x="290798" y="91059"/>
                  </a:moveTo>
                  <a:cubicBezTo>
                    <a:pt x="290736" y="86200"/>
                    <a:pt x="292022" y="81420"/>
                    <a:pt x="294513" y="77248"/>
                  </a:cubicBezTo>
                  <a:cubicBezTo>
                    <a:pt x="297100" y="72836"/>
                    <a:pt x="300609" y="69035"/>
                    <a:pt x="304800" y="66104"/>
                  </a:cubicBezTo>
                  <a:cubicBezTo>
                    <a:pt x="309339" y="62971"/>
                    <a:pt x="314404" y="60681"/>
                    <a:pt x="319754" y="59341"/>
                  </a:cubicBezTo>
                  <a:cubicBezTo>
                    <a:pt x="325638" y="57658"/>
                    <a:pt x="331732" y="56824"/>
                    <a:pt x="337852" y="56864"/>
                  </a:cubicBezTo>
                  <a:cubicBezTo>
                    <a:pt x="344055" y="56789"/>
                    <a:pt x="350239" y="57558"/>
                    <a:pt x="356235" y="59150"/>
                  </a:cubicBezTo>
                  <a:cubicBezTo>
                    <a:pt x="361370" y="60502"/>
                    <a:pt x="366235" y="62725"/>
                    <a:pt x="370618" y="65723"/>
                  </a:cubicBezTo>
                  <a:cubicBezTo>
                    <a:pt x="375674" y="69357"/>
                    <a:pt x="379736" y="74205"/>
                    <a:pt x="382429" y="79820"/>
                  </a:cubicBezTo>
                  <a:cubicBezTo>
                    <a:pt x="385431" y="86856"/>
                    <a:pt x="386861" y="94462"/>
                    <a:pt x="386620" y="102108"/>
                  </a:cubicBezTo>
                  <a:cubicBezTo>
                    <a:pt x="386636" y="110005"/>
                    <a:pt x="385249" y="117842"/>
                    <a:pt x="382524" y="125254"/>
                  </a:cubicBezTo>
                  <a:cubicBezTo>
                    <a:pt x="380014" y="132203"/>
                    <a:pt x="375865" y="138444"/>
                    <a:pt x="370427" y="143447"/>
                  </a:cubicBezTo>
                  <a:cubicBezTo>
                    <a:pt x="364454" y="148683"/>
                    <a:pt x="357490" y="152667"/>
                    <a:pt x="349949" y="155162"/>
                  </a:cubicBezTo>
                  <a:cubicBezTo>
                    <a:pt x="340371" y="158008"/>
                    <a:pt x="330411" y="159357"/>
                    <a:pt x="320421" y="159163"/>
                  </a:cubicBezTo>
                  <a:lnTo>
                    <a:pt x="312039" y="159163"/>
                  </a:lnTo>
                  <a:cubicBezTo>
                    <a:pt x="309086" y="159163"/>
                    <a:pt x="306229" y="158496"/>
                    <a:pt x="303657" y="158020"/>
                  </a:cubicBezTo>
                  <a:lnTo>
                    <a:pt x="303657" y="145352"/>
                  </a:lnTo>
                  <a:lnTo>
                    <a:pt x="304800" y="145352"/>
                  </a:lnTo>
                  <a:cubicBezTo>
                    <a:pt x="307289" y="146264"/>
                    <a:pt x="309880" y="146871"/>
                    <a:pt x="312515" y="147161"/>
                  </a:cubicBezTo>
                  <a:cubicBezTo>
                    <a:pt x="316042" y="147732"/>
                    <a:pt x="319610" y="148019"/>
                    <a:pt x="323183" y="148019"/>
                  </a:cubicBezTo>
                  <a:cubicBezTo>
                    <a:pt x="334033" y="148665"/>
                    <a:pt x="344790" y="145683"/>
                    <a:pt x="353759" y="139541"/>
                  </a:cubicBezTo>
                  <a:cubicBezTo>
                    <a:pt x="361239" y="133592"/>
                    <a:pt x="365787" y="124704"/>
                    <a:pt x="366236" y="115157"/>
                  </a:cubicBezTo>
                  <a:cubicBezTo>
                    <a:pt x="361398" y="117379"/>
                    <a:pt x="356359" y="119133"/>
                    <a:pt x="351187" y="120396"/>
                  </a:cubicBezTo>
                  <a:cubicBezTo>
                    <a:pt x="346053" y="121497"/>
                    <a:pt x="340816" y="122040"/>
                    <a:pt x="335566" y="122015"/>
                  </a:cubicBezTo>
                  <a:cubicBezTo>
                    <a:pt x="330558" y="122055"/>
                    <a:pt x="325555" y="121672"/>
                    <a:pt x="320611" y="120872"/>
                  </a:cubicBezTo>
                  <a:cubicBezTo>
                    <a:pt x="315909" y="119948"/>
                    <a:pt x="311357" y="118378"/>
                    <a:pt x="307086" y="116205"/>
                  </a:cubicBezTo>
                  <a:cubicBezTo>
                    <a:pt x="302262" y="113918"/>
                    <a:pt x="298123" y="110403"/>
                    <a:pt x="295084" y="106013"/>
                  </a:cubicBezTo>
                  <a:cubicBezTo>
                    <a:pt x="292247" y="101554"/>
                    <a:pt x="290820" y="96342"/>
                    <a:pt x="290989" y="91059"/>
                  </a:cubicBezTo>
                  <a:moveTo>
                    <a:pt x="504825" y="6477"/>
                  </a:moveTo>
                  <a:lnTo>
                    <a:pt x="501206" y="107918"/>
                  </a:lnTo>
                  <a:lnTo>
                    <a:pt x="485680" y="117443"/>
                  </a:lnTo>
                  <a:lnTo>
                    <a:pt x="487013" y="21527"/>
                  </a:lnTo>
                  <a:lnTo>
                    <a:pt x="427768" y="50102"/>
                  </a:lnTo>
                  <a:lnTo>
                    <a:pt x="422624" y="38672"/>
                  </a:lnTo>
                  <a:lnTo>
                    <a:pt x="49711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6355095" y="2926650"/>
              <a:ext cx="52265" cy="60995"/>
            </a:xfrm>
            <a:custGeom>
              <a:avLst/>
              <a:gdLst>
                <a:gd name="connsiteX0" fmla="*/ 6938 w 52265"/>
                <a:gd name="connsiteY0" fmla="*/ 58008 h 60995"/>
                <a:gd name="connsiteX1" fmla="*/ 4080 w 52265"/>
                <a:gd name="connsiteY1" fmla="*/ 38958 h 60995"/>
                <a:gd name="connsiteX2" fmla="*/ 365 w 52265"/>
                <a:gd name="connsiteY2" fmla="*/ 11431 h 60995"/>
                <a:gd name="connsiteX3" fmla="*/ 41894 w 52265"/>
                <a:gd name="connsiteY3" fmla="*/ 9526 h 60995"/>
                <a:gd name="connsiteX4" fmla="*/ 47990 w 52265"/>
                <a:gd name="connsiteY4" fmla="*/ 20194 h 60995"/>
                <a:gd name="connsiteX5" fmla="*/ 43895 w 52265"/>
                <a:gd name="connsiteY5" fmla="*/ 54865 h 60995"/>
                <a:gd name="connsiteX6" fmla="*/ 6938 w 52265"/>
                <a:gd name="connsiteY6" fmla="*/ 58008 h 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" h="60995">
                  <a:moveTo>
                    <a:pt x="6938" y="58008"/>
                  </a:moveTo>
                  <a:cubicBezTo>
                    <a:pt x="-4969" y="52293"/>
                    <a:pt x="3413" y="50198"/>
                    <a:pt x="4080" y="38958"/>
                  </a:cubicBezTo>
                  <a:cubicBezTo>
                    <a:pt x="4652" y="29433"/>
                    <a:pt x="-1540" y="18289"/>
                    <a:pt x="365" y="11431"/>
                  </a:cubicBezTo>
                  <a:cubicBezTo>
                    <a:pt x="5604" y="-6857"/>
                    <a:pt x="28940" y="96"/>
                    <a:pt x="41894" y="9526"/>
                  </a:cubicBezTo>
                  <a:cubicBezTo>
                    <a:pt x="44744" y="12548"/>
                    <a:pt x="46833" y="16205"/>
                    <a:pt x="47990" y="20194"/>
                  </a:cubicBezTo>
                  <a:cubicBezTo>
                    <a:pt x="52181" y="31338"/>
                    <a:pt x="56563" y="46959"/>
                    <a:pt x="43895" y="54865"/>
                  </a:cubicBezTo>
                  <a:cubicBezTo>
                    <a:pt x="32778" y="61735"/>
                    <a:pt x="19055" y="62902"/>
                    <a:pt x="6938" y="5800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6185550" y="2735329"/>
              <a:ext cx="232505" cy="197410"/>
            </a:xfrm>
            <a:custGeom>
              <a:avLst/>
              <a:gdLst>
                <a:gd name="connsiteX0" fmla="*/ 39037 w 232505"/>
                <a:gd name="connsiteY0" fmla="*/ 195417 h 197410"/>
                <a:gd name="connsiteX1" fmla="*/ 37989 w 232505"/>
                <a:gd name="connsiteY1" fmla="*/ 194560 h 197410"/>
                <a:gd name="connsiteX2" fmla="*/ 39227 w 232505"/>
                <a:gd name="connsiteY2" fmla="*/ 190559 h 197410"/>
                <a:gd name="connsiteX3" fmla="*/ 83137 w 232505"/>
                <a:gd name="connsiteY3" fmla="*/ 175224 h 197410"/>
                <a:gd name="connsiteX4" fmla="*/ 111712 w 232505"/>
                <a:gd name="connsiteY4" fmla="*/ 151030 h 197410"/>
                <a:gd name="connsiteX5" fmla="*/ 32083 w 232505"/>
                <a:gd name="connsiteY5" fmla="*/ 160555 h 197410"/>
                <a:gd name="connsiteX6" fmla="*/ 7223 w 232505"/>
                <a:gd name="connsiteY6" fmla="*/ 140839 h 197410"/>
                <a:gd name="connsiteX7" fmla="*/ 7223 w 232505"/>
                <a:gd name="connsiteY7" fmla="*/ 139410 h 197410"/>
                <a:gd name="connsiteX8" fmla="*/ 13510 w 232505"/>
                <a:gd name="connsiteY8" fmla="*/ 114645 h 197410"/>
                <a:gd name="connsiteX9" fmla="*/ 107236 w 232505"/>
                <a:gd name="connsiteY9" fmla="*/ 114645 h 197410"/>
                <a:gd name="connsiteX10" fmla="*/ 135811 w 232505"/>
                <a:gd name="connsiteY10" fmla="*/ 107977 h 197410"/>
                <a:gd name="connsiteX11" fmla="*/ 164386 w 232505"/>
                <a:gd name="connsiteY11" fmla="*/ 9394 h 197410"/>
                <a:gd name="connsiteX12" fmla="*/ 200485 w 232505"/>
                <a:gd name="connsiteY12" fmla="*/ 22633 h 197410"/>
                <a:gd name="connsiteX13" fmla="*/ 205629 w 232505"/>
                <a:gd name="connsiteY13" fmla="*/ 32825 h 197410"/>
                <a:gd name="connsiteX14" fmla="*/ 207058 w 232505"/>
                <a:gd name="connsiteY14" fmla="*/ 32825 h 197410"/>
                <a:gd name="connsiteX15" fmla="*/ 199723 w 232505"/>
                <a:gd name="connsiteY15" fmla="*/ 55590 h 197410"/>
                <a:gd name="connsiteX16" fmla="*/ 178483 w 232505"/>
                <a:gd name="connsiteY16" fmla="*/ 105025 h 197410"/>
                <a:gd name="connsiteX17" fmla="*/ 231251 w 232505"/>
                <a:gd name="connsiteY17" fmla="*/ 98643 h 197410"/>
                <a:gd name="connsiteX18" fmla="*/ 220236 w 232505"/>
                <a:gd name="connsiteY18" fmla="*/ 123229 h 197410"/>
                <a:gd name="connsiteX19" fmla="*/ 220012 w 232505"/>
                <a:gd name="connsiteY19" fmla="*/ 123313 h 197410"/>
                <a:gd name="connsiteX20" fmla="*/ 167338 w 232505"/>
                <a:gd name="connsiteY20" fmla="*/ 132838 h 197410"/>
                <a:gd name="connsiteX21" fmla="*/ 132096 w 232505"/>
                <a:gd name="connsiteY21" fmla="*/ 178939 h 197410"/>
                <a:gd name="connsiteX22" fmla="*/ 116856 w 232505"/>
                <a:gd name="connsiteY22" fmla="*/ 187130 h 197410"/>
                <a:gd name="connsiteX23" fmla="*/ 80185 w 232505"/>
                <a:gd name="connsiteY23" fmla="*/ 196655 h 197410"/>
                <a:gd name="connsiteX24" fmla="*/ 38941 w 232505"/>
                <a:gd name="connsiteY24" fmla="*/ 195607 h 19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2505" h="197410">
                  <a:moveTo>
                    <a:pt x="39037" y="195417"/>
                  </a:moveTo>
                  <a:lnTo>
                    <a:pt x="37989" y="194560"/>
                  </a:lnTo>
                  <a:cubicBezTo>
                    <a:pt x="38331" y="193205"/>
                    <a:pt x="38744" y="191870"/>
                    <a:pt x="39227" y="190559"/>
                  </a:cubicBezTo>
                  <a:cubicBezTo>
                    <a:pt x="54149" y="186304"/>
                    <a:pt x="68811" y="181184"/>
                    <a:pt x="83137" y="175224"/>
                  </a:cubicBezTo>
                  <a:cubicBezTo>
                    <a:pt x="95188" y="170731"/>
                    <a:pt x="105294" y="162175"/>
                    <a:pt x="111712" y="151030"/>
                  </a:cubicBezTo>
                  <a:cubicBezTo>
                    <a:pt x="85328" y="153031"/>
                    <a:pt x="57801" y="165223"/>
                    <a:pt x="32083" y="160555"/>
                  </a:cubicBezTo>
                  <a:cubicBezTo>
                    <a:pt x="23127" y="154875"/>
                    <a:pt x="14794" y="148266"/>
                    <a:pt x="7223" y="140839"/>
                  </a:cubicBezTo>
                  <a:cubicBezTo>
                    <a:pt x="7263" y="140363"/>
                    <a:pt x="7263" y="139885"/>
                    <a:pt x="7223" y="139410"/>
                  </a:cubicBezTo>
                  <a:cubicBezTo>
                    <a:pt x="-4016" y="127408"/>
                    <a:pt x="-2302" y="115883"/>
                    <a:pt x="13510" y="114645"/>
                  </a:cubicBezTo>
                  <a:cubicBezTo>
                    <a:pt x="37513" y="126551"/>
                    <a:pt x="80947" y="117788"/>
                    <a:pt x="107236" y="114645"/>
                  </a:cubicBezTo>
                  <a:cubicBezTo>
                    <a:pt x="117042" y="113870"/>
                    <a:pt x="126675" y="111622"/>
                    <a:pt x="135811" y="107977"/>
                  </a:cubicBezTo>
                  <a:cubicBezTo>
                    <a:pt x="149622" y="75688"/>
                    <a:pt x="154194" y="41302"/>
                    <a:pt x="164386" y="9394"/>
                  </a:cubicBezTo>
                  <a:cubicBezTo>
                    <a:pt x="178387" y="-11847"/>
                    <a:pt x="188960" y="7489"/>
                    <a:pt x="200485" y="22633"/>
                  </a:cubicBezTo>
                  <a:cubicBezTo>
                    <a:pt x="200485" y="24824"/>
                    <a:pt x="203819" y="27777"/>
                    <a:pt x="205629" y="32825"/>
                  </a:cubicBezTo>
                  <a:lnTo>
                    <a:pt x="207058" y="32825"/>
                  </a:lnTo>
                  <a:cubicBezTo>
                    <a:pt x="210772" y="43969"/>
                    <a:pt x="211439" y="48827"/>
                    <a:pt x="199723" y="55590"/>
                  </a:cubicBezTo>
                  <a:cubicBezTo>
                    <a:pt x="189211" y="70372"/>
                    <a:pt x="181970" y="87224"/>
                    <a:pt x="178483" y="105025"/>
                  </a:cubicBezTo>
                  <a:cubicBezTo>
                    <a:pt x="196580" y="106834"/>
                    <a:pt x="210868" y="94071"/>
                    <a:pt x="231251" y="98643"/>
                  </a:cubicBezTo>
                  <a:cubicBezTo>
                    <a:pt x="234999" y="108474"/>
                    <a:pt x="230067" y="119481"/>
                    <a:pt x="220236" y="123229"/>
                  </a:cubicBezTo>
                  <a:cubicBezTo>
                    <a:pt x="220161" y="123257"/>
                    <a:pt x="220087" y="123285"/>
                    <a:pt x="220012" y="123313"/>
                  </a:cubicBezTo>
                  <a:cubicBezTo>
                    <a:pt x="203533" y="126742"/>
                    <a:pt x="185912" y="129218"/>
                    <a:pt x="167338" y="132838"/>
                  </a:cubicBezTo>
                  <a:cubicBezTo>
                    <a:pt x="159272" y="150698"/>
                    <a:pt x="147215" y="166469"/>
                    <a:pt x="132096" y="178939"/>
                  </a:cubicBezTo>
                  <a:cubicBezTo>
                    <a:pt x="127244" y="182074"/>
                    <a:pt x="122148" y="184813"/>
                    <a:pt x="116856" y="187130"/>
                  </a:cubicBezTo>
                  <a:cubicBezTo>
                    <a:pt x="105085" y="191847"/>
                    <a:pt x="92763" y="195048"/>
                    <a:pt x="80185" y="196655"/>
                  </a:cubicBezTo>
                  <a:cubicBezTo>
                    <a:pt x="66444" y="197937"/>
                    <a:pt x="52600" y="197585"/>
                    <a:pt x="38941" y="19560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5781769" y="2858958"/>
              <a:ext cx="88644" cy="188754"/>
            </a:xfrm>
            <a:custGeom>
              <a:avLst/>
              <a:gdLst>
                <a:gd name="connsiteX0" fmla="*/ 42005 w 88644"/>
                <a:gd name="connsiteY0" fmla="*/ 188755 h 188754"/>
                <a:gd name="connsiteX1" fmla="*/ 0 w 88644"/>
                <a:gd name="connsiteY1" fmla="*/ 170753 h 188754"/>
                <a:gd name="connsiteX2" fmla="*/ 0 w 88644"/>
                <a:gd name="connsiteY2" fmla="*/ 159608 h 188754"/>
                <a:gd name="connsiteX3" fmla="*/ 57150 w 88644"/>
                <a:gd name="connsiteY3" fmla="*/ 58453 h 188754"/>
                <a:gd name="connsiteX4" fmla="*/ 69533 w 88644"/>
                <a:gd name="connsiteY4" fmla="*/ 10828 h 188754"/>
                <a:gd name="connsiteX5" fmla="*/ 70771 w 88644"/>
                <a:gd name="connsiteY5" fmla="*/ 9685 h 188754"/>
                <a:gd name="connsiteX6" fmla="*/ 70199 w 88644"/>
                <a:gd name="connsiteY6" fmla="*/ 8447 h 188754"/>
                <a:gd name="connsiteX7" fmla="*/ 87916 w 88644"/>
                <a:gd name="connsiteY7" fmla="*/ 3970 h 188754"/>
                <a:gd name="connsiteX8" fmla="*/ 79058 w 88644"/>
                <a:gd name="connsiteY8" fmla="*/ 35117 h 188754"/>
                <a:gd name="connsiteX9" fmla="*/ 76867 w 88644"/>
                <a:gd name="connsiteY9" fmla="*/ 85980 h 188754"/>
                <a:gd name="connsiteX10" fmla="*/ 72390 w 88644"/>
                <a:gd name="connsiteY10" fmla="*/ 108078 h 188754"/>
                <a:gd name="connsiteX11" fmla="*/ 61817 w 88644"/>
                <a:gd name="connsiteY11" fmla="*/ 148464 h 188754"/>
                <a:gd name="connsiteX12" fmla="*/ 48387 w 88644"/>
                <a:gd name="connsiteY12" fmla="*/ 185231 h 188754"/>
                <a:gd name="connsiteX13" fmla="*/ 41720 w 88644"/>
                <a:gd name="connsiteY13" fmla="*/ 188755 h 18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644" h="188754">
                  <a:moveTo>
                    <a:pt x="42005" y="188755"/>
                  </a:moveTo>
                  <a:cubicBezTo>
                    <a:pt x="26798" y="186090"/>
                    <a:pt x="12418" y="179927"/>
                    <a:pt x="0" y="170753"/>
                  </a:cubicBezTo>
                  <a:cubicBezTo>
                    <a:pt x="0" y="167038"/>
                    <a:pt x="0" y="163228"/>
                    <a:pt x="0" y="159608"/>
                  </a:cubicBezTo>
                  <a:cubicBezTo>
                    <a:pt x="21369" y="127254"/>
                    <a:pt x="40465" y="93454"/>
                    <a:pt x="57150" y="58453"/>
                  </a:cubicBezTo>
                  <a:cubicBezTo>
                    <a:pt x="60293" y="43022"/>
                    <a:pt x="65627" y="26068"/>
                    <a:pt x="69533" y="10828"/>
                  </a:cubicBezTo>
                  <a:cubicBezTo>
                    <a:pt x="69826" y="10335"/>
                    <a:pt x="70256" y="9938"/>
                    <a:pt x="70771" y="9685"/>
                  </a:cubicBezTo>
                  <a:cubicBezTo>
                    <a:pt x="70521" y="9302"/>
                    <a:pt x="70328" y="8885"/>
                    <a:pt x="70199" y="8447"/>
                  </a:cubicBezTo>
                  <a:cubicBezTo>
                    <a:pt x="75343" y="-221"/>
                    <a:pt x="77819" y="-3079"/>
                    <a:pt x="87916" y="3970"/>
                  </a:cubicBezTo>
                  <a:cubicBezTo>
                    <a:pt x="91535" y="11780"/>
                    <a:pt x="80582" y="25973"/>
                    <a:pt x="79058" y="35117"/>
                  </a:cubicBezTo>
                  <a:cubicBezTo>
                    <a:pt x="79058" y="51595"/>
                    <a:pt x="78391" y="68645"/>
                    <a:pt x="76867" y="85980"/>
                  </a:cubicBezTo>
                  <a:cubicBezTo>
                    <a:pt x="74725" y="93200"/>
                    <a:pt x="73227" y="100594"/>
                    <a:pt x="72390" y="108078"/>
                  </a:cubicBezTo>
                  <a:cubicBezTo>
                    <a:pt x="66349" y="120752"/>
                    <a:pt x="62762" y="134456"/>
                    <a:pt x="61817" y="148464"/>
                  </a:cubicBezTo>
                  <a:cubicBezTo>
                    <a:pt x="54769" y="157418"/>
                    <a:pt x="57245" y="175229"/>
                    <a:pt x="48387" y="185231"/>
                  </a:cubicBezTo>
                  <a:cubicBezTo>
                    <a:pt x="46086" y="186251"/>
                    <a:pt x="43858" y="187428"/>
                    <a:pt x="41720" y="18875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5912357" y="2811438"/>
              <a:ext cx="67770" cy="68694"/>
            </a:xfrm>
            <a:custGeom>
              <a:avLst/>
              <a:gdLst>
                <a:gd name="connsiteX0" fmla="*/ 43053 w 67770"/>
                <a:gd name="connsiteY0" fmla="*/ 66635 h 68694"/>
                <a:gd name="connsiteX1" fmla="*/ 1333 w 67770"/>
                <a:gd name="connsiteY1" fmla="*/ 57110 h 68694"/>
                <a:gd name="connsiteX2" fmla="*/ 0 w 67770"/>
                <a:gd name="connsiteY2" fmla="*/ 45108 h 68694"/>
                <a:gd name="connsiteX3" fmla="*/ 6096 w 67770"/>
                <a:gd name="connsiteY3" fmla="*/ 39488 h 68694"/>
                <a:gd name="connsiteX4" fmla="*/ 24098 w 67770"/>
                <a:gd name="connsiteY4" fmla="*/ 31202 h 68694"/>
                <a:gd name="connsiteX5" fmla="*/ 64770 w 67770"/>
                <a:gd name="connsiteY5" fmla="*/ 436 h 68694"/>
                <a:gd name="connsiteX6" fmla="*/ 43053 w 67770"/>
                <a:gd name="connsiteY6" fmla="*/ 67111 h 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70" h="68694">
                  <a:moveTo>
                    <a:pt x="43053" y="66635"/>
                  </a:moveTo>
                  <a:cubicBezTo>
                    <a:pt x="24765" y="72921"/>
                    <a:pt x="15145" y="63396"/>
                    <a:pt x="1333" y="57110"/>
                  </a:cubicBezTo>
                  <a:cubicBezTo>
                    <a:pt x="-857" y="52538"/>
                    <a:pt x="1333" y="48537"/>
                    <a:pt x="0" y="45108"/>
                  </a:cubicBezTo>
                  <a:cubicBezTo>
                    <a:pt x="2507" y="43826"/>
                    <a:pt x="4615" y="41883"/>
                    <a:pt x="6096" y="39488"/>
                  </a:cubicBezTo>
                  <a:cubicBezTo>
                    <a:pt x="13240" y="35583"/>
                    <a:pt x="15621" y="34821"/>
                    <a:pt x="24098" y="31202"/>
                  </a:cubicBezTo>
                  <a:cubicBezTo>
                    <a:pt x="33623" y="24725"/>
                    <a:pt x="52673" y="-3850"/>
                    <a:pt x="64770" y="436"/>
                  </a:cubicBezTo>
                  <a:cubicBezTo>
                    <a:pt x="74295" y="21677"/>
                    <a:pt x="59531" y="53109"/>
                    <a:pt x="43053" y="6711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5778480" y="2838093"/>
              <a:ext cx="52934" cy="60078"/>
            </a:xfrm>
            <a:custGeom>
              <a:avLst/>
              <a:gdLst>
                <a:gd name="connsiteX0" fmla="*/ 25482 w 52934"/>
                <a:gd name="connsiteY0" fmla="*/ 59792 h 60078"/>
                <a:gd name="connsiteX1" fmla="*/ 50 w 52934"/>
                <a:gd name="connsiteY1" fmla="*/ 20740 h 60078"/>
                <a:gd name="connsiteX2" fmla="*/ 31388 w 52934"/>
                <a:gd name="connsiteY2" fmla="*/ 1690 h 60078"/>
                <a:gd name="connsiteX3" fmla="*/ 51771 w 52934"/>
                <a:gd name="connsiteY3" fmla="*/ 34265 h 60078"/>
                <a:gd name="connsiteX4" fmla="*/ 25482 w 52934"/>
                <a:gd name="connsiteY4" fmla="*/ 60078 h 6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4" h="60078">
                  <a:moveTo>
                    <a:pt x="25482" y="59792"/>
                  </a:moveTo>
                  <a:cubicBezTo>
                    <a:pt x="15957" y="56459"/>
                    <a:pt x="4051" y="29312"/>
                    <a:pt x="50" y="20740"/>
                  </a:cubicBezTo>
                  <a:cubicBezTo>
                    <a:pt x="-997" y="3214"/>
                    <a:pt x="14433" y="-3454"/>
                    <a:pt x="31388" y="1690"/>
                  </a:cubicBezTo>
                  <a:cubicBezTo>
                    <a:pt x="47009" y="11215"/>
                    <a:pt x="56343" y="14168"/>
                    <a:pt x="51771" y="34265"/>
                  </a:cubicBezTo>
                  <a:cubicBezTo>
                    <a:pt x="46534" y="45847"/>
                    <a:pt x="37158" y="55054"/>
                    <a:pt x="25482" y="600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5884061" y="2735633"/>
              <a:ext cx="85390" cy="96434"/>
            </a:xfrm>
            <a:custGeom>
              <a:avLst/>
              <a:gdLst>
                <a:gd name="connsiteX0" fmla="*/ 47631 w 85390"/>
                <a:gd name="connsiteY0" fmla="*/ 96434 h 96434"/>
                <a:gd name="connsiteX1" fmla="*/ 41916 w 85390"/>
                <a:gd name="connsiteY1" fmla="*/ 63097 h 96434"/>
                <a:gd name="connsiteX2" fmla="*/ 29534 w 85390"/>
                <a:gd name="connsiteY2" fmla="*/ 70907 h 96434"/>
                <a:gd name="connsiteX3" fmla="*/ 6 w 85390"/>
                <a:gd name="connsiteY3" fmla="*/ 49571 h 96434"/>
                <a:gd name="connsiteX4" fmla="*/ 14389 w 85390"/>
                <a:gd name="connsiteY4" fmla="*/ 35189 h 96434"/>
                <a:gd name="connsiteX5" fmla="*/ 44107 w 85390"/>
                <a:gd name="connsiteY5" fmla="*/ 5566 h 96434"/>
                <a:gd name="connsiteX6" fmla="*/ 85350 w 85390"/>
                <a:gd name="connsiteY6" fmla="*/ 20520 h 96434"/>
                <a:gd name="connsiteX7" fmla="*/ 77826 w 85390"/>
                <a:gd name="connsiteY7" fmla="*/ 61478 h 96434"/>
                <a:gd name="connsiteX8" fmla="*/ 55061 w 85390"/>
                <a:gd name="connsiteY8" fmla="*/ 91862 h 96434"/>
                <a:gd name="connsiteX9" fmla="*/ 47631 w 85390"/>
                <a:gd name="connsiteY9" fmla="*/ 96434 h 9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390" h="96434">
                  <a:moveTo>
                    <a:pt x="47631" y="96434"/>
                  </a:moveTo>
                  <a:cubicBezTo>
                    <a:pt x="42392" y="88814"/>
                    <a:pt x="46965" y="66145"/>
                    <a:pt x="41916" y="63097"/>
                  </a:cubicBezTo>
                  <a:cubicBezTo>
                    <a:pt x="37932" y="65921"/>
                    <a:pt x="33799" y="68528"/>
                    <a:pt x="29534" y="70907"/>
                  </a:cubicBezTo>
                  <a:cubicBezTo>
                    <a:pt x="16675" y="69955"/>
                    <a:pt x="-375" y="61382"/>
                    <a:pt x="6" y="49571"/>
                  </a:cubicBezTo>
                  <a:cubicBezTo>
                    <a:pt x="4483" y="37379"/>
                    <a:pt x="2292" y="40904"/>
                    <a:pt x="14389" y="35189"/>
                  </a:cubicBezTo>
                  <a:cubicBezTo>
                    <a:pt x="23914" y="25664"/>
                    <a:pt x="34106" y="15472"/>
                    <a:pt x="44107" y="5566"/>
                  </a:cubicBezTo>
                  <a:cubicBezTo>
                    <a:pt x="63157" y="-6055"/>
                    <a:pt x="76397" y="1280"/>
                    <a:pt x="85350" y="20520"/>
                  </a:cubicBezTo>
                  <a:cubicBezTo>
                    <a:pt x="85749" y="34550"/>
                    <a:pt x="83185" y="48506"/>
                    <a:pt x="77826" y="61478"/>
                  </a:cubicBezTo>
                  <a:cubicBezTo>
                    <a:pt x="69444" y="71479"/>
                    <a:pt x="62300" y="81671"/>
                    <a:pt x="55061" y="91862"/>
                  </a:cubicBezTo>
                  <a:cubicBezTo>
                    <a:pt x="52394" y="93386"/>
                    <a:pt x="50013" y="94910"/>
                    <a:pt x="47631" y="9643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5776041" y="2756534"/>
              <a:ext cx="55266" cy="61817"/>
            </a:xfrm>
            <a:custGeom>
              <a:avLst/>
              <a:gdLst>
                <a:gd name="connsiteX0" fmla="*/ 22968 w 55266"/>
                <a:gd name="connsiteY0" fmla="*/ 61817 h 61817"/>
                <a:gd name="connsiteX1" fmla="*/ 19063 w 55266"/>
                <a:gd name="connsiteY1" fmla="*/ 52292 h 61817"/>
                <a:gd name="connsiteX2" fmla="*/ 4013 w 55266"/>
                <a:gd name="connsiteY2" fmla="*/ 31718 h 61817"/>
                <a:gd name="connsiteX3" fmla="*/ 5442 w 55266"/>
                <a:gd name="connsiteY3" fmla="*/ 0 h 61817"/>
                <a:gd name="connsiteX4" fmla="*/ 55258 w 55266"/>
                <a:gd name="connsiteY4" fmla="*/ 25813 h 61817"/>
                <a:gd name="connsiteX5" fmla="*/ 22968 w 55266"/>
                <a:gd name="connsiteY5" fmla="*/ 61722 h 6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66" h="61817">
                  <a:moveTo>
                    <a:pt x="22968" y="61817"/>
                  </a:moveTo>
                  <a:cubicBezTo>
                    <a:pt x="17348" y="59817"/>
                    <a:pt x="18301" y="57055"/>
                    <a:pt x="19063" y="52292"/>
                  </a:cubicBezTo>
                  <a:cubicBezTo>
                    <a:pt x="15253" y="44196"/>
                    <a:pt x="7633" y="39434"/>
                    <a:pt x="4013" y="31718"/>
                  </a:cubicBezTo>
                  <a:cubicBezTo>
                    <a:pt x="965" y="16002"/>
                    <a:pt x="-3892" y="11716"/>
                    <a:pt x="5442" y="0"/>
                  </a:cubicBezTo>
                  <a:cubicBezTo>
                    <a:pt x="16491" y="0"/>
                    <a:pt x="55925" y="4286"/>
                    <a:pt x="55258" y="25813"/>
                  </a:cubicBezTo>
                  <a:cubicBezTo>
                    <a:pt x="49116" y="41247"/>
                    <a:pt x="37665" y="53981"/>
                    <a:pt x="22968" y="617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5465444" y="2986944"/>
              <a:ext cx="221332" cy="378560"/>
            </a:xfrm>
            <a:custGeom>
              <a:avLst/>
              <a:gdLst>
                <a:gd name="connsiteX0" fmla="*/ 131540 w 221332"/>
                <a:gd name="connsiteY0" fmla="*/ 373189 h 378560"/>
                <a:gd name="connsiteX1" fmla="*/ 78867 w 221332"/>
                <a:gd name="connsiteY1" fmla="*/ 352616 h 378560"/>
                <a:gd name="connsiteX2" fmla="*/ 76105 w 221332"/>
                <a:gd name="connsiteY2" fmla="*/ 343091 h 378560"/>
                <a:gd name="connsiteX3" fmla="*/ 74867 w 221332"/>
                <a:gd name="connsiteY3" fmla="*/ 342043 h 378560"/>
                <a:gd name="connsiteX4" fmla="*/ 49054 w 221332"/>
                <a:gd name="connsiteY4" fmla="*/ 267557 h 378560"/>
                <a:gd name="connsiteX5" fmla="*/ 43339 w 221332"/>
                <a:gd name="connsiteY5" fmla="*/ 245650 h 378560"/>
                <a:gd name="connsiteX6" fmla="*/ 60008 w 221332"/>
                <a:gd name="connsiteY6" fmla="*/ 255175 h 378560"/>
                <a:gd name="connsiteX7" fmla="*/ 66485 w 221332"/>
                <a:gd name="connsiteY7" fmla="*/ 244412 h 378560"/>
                <a:gd name="connsiteX8" fmla="*/ 63627 w 221332"/>
                <a:gd name="connsiteY8" fmla="*/ 190310 h 378560"/>
                <a:gd name="connsiteX9" fmla="*/ 50768 w 221332"/>
                <a:gd name="connsiteY9" fmla="*/ 178784 h 378560"/>
                <a:gd name="connsiteX10" fmla="*/ 26575 w 221332"/>
                <a:gd name="connsiteY10" fmla="*/ 200692 h 378560"/>
                <a:gd name="connsiteX11" fmla="*/ 24384 w 221332"/>
                <a:gd name="connsiteY11" fmla="*/ 157734 h 378560"/>
                <a:gd name="connsiteX12" fmla="*/ 0 w 221332"/>
                <a:gd name="connsiteY12" fmla="*/ 132493 h 378560"/>
                <a:gd name="connsiteX13" fmla="*/ 35814 w 221332"/>
                <a:gd name="connsiteY13" fmla="*/ 120777 h 378560"/>
                <a:gd name="connsiteX14" fmla="*/ 57341 w 221332"/>
                <a:gd name="connsiteY14" fmla="*/ 134112 h 378560"/>
                <a:gd name="connsiteX15" fmla="*/ 68199 w 221332"/>
                <a:gd name="connsiteY15" fmla="*/ 145351 h 378560"/>
                <a:gd name="connsiteX16" fmla="*/ 70866 w 221332"/>
                <a:gd name="connsiteY16" fmla="*/ 142018 h 378560"/>
                <a:gd name="connsiteX17" fmla="*/ 71533 w 221332"/>
                <a:gd name="connsiteY17" fmla="*/ 99536 h 378560"/>
                <a:gd name="connsiteX18" fmla="*/ 40958 w 221332"/>
                <a:gd name="connsiteY18" fmla="*/ 60865 h 378560"/>
                <a:gd name="connsiteX19" fmla="*/ 72295 w 221332"/>
                <a:gd name="connsiteY19" fmla="*/ 33147 h 378560"/>
                <a:gd name="connsiteX20" fmla="*/ 76771 w 221332"/>
                <a:gd name="connsiteY20" fmla="*/ 8287 h 378560"/>
                <a:gd name="connsiteX21" fmla="*/ 81248 w 221332"/>
                <a:gd name="connsiteY21" fmla="*/ 0 h 378560"/>
                <a:gd name="connsiteX22" fmla="*/ 96012 w 221332"/>
                <a:gd name="connsiteY22" fmla="*/ 5429 h 378560"/>
                <a:gd name="connsiteX23" fmla="*/ 106013 w 221332"/>
                <a:gd name="connsiteY23" fmla="*/ 69628 h 378560"/>
                <a:gd name="connsiteX24" fmla="*/ 100775 w 221332"/>
                <a:gd name="connsiteY24" fmla="*/ 47434 h 378560"/>
                <a:gd name="connsiteX25" fmla="*/ 132017 w 221332"/>
                <a:gd name="connsiteY25" fmla="*/ 17526 h 378560"/>
                <a:gd name="connsiteX26" fmla="*/ 149257 w 221332"/>
                <a:gd name="connsiteY26" fmla="*/ 41910 h 378560"/>
                <a:gd name="connsiteX27" fmla="*/ 151924 w 221332"/>
                <a:gd name="connsiteY27" fmla="*/ 48292 h 378560"/>
                <a:gd name="connsiteX28" fmla="*/ 207264 w 221332"/>
                <a:gd name="connsiteY28" fmla="*/ 86868 h 378560"/>
                <a:gd name="connsiteX29" fmla="*/ 218218 w 221332"/>
                <a:gd name="connsiteY29" fmla="*/ 113443 h 378560"/>
                <a:gd name="connsiteX30" fmla="*/ 219266 w 221332"/>
                <a:gd name="connsiteY30" fmla="*/ 114109 h 378560"/>
                <a:gd name="connsiteX31" fmla="*/ 218599 w 221332"/>
                <a:gd name="connsiteY31" fmla="*/ 115252 h 378560"/>
                <a:gd name="connsiteX32" fmla="*/ 212217 w 221332"/>
                <a:gd name="connsiteY32" fmla="*/ 140494 h 378560"/>
                <a:gd name="connsiteX33" fmla="*/ 134017 w 221332"/>
                <a:gd name="connsiteY33" fmla="*/ 86011 h 378560"/>
                <a:gd name="connsiteX34" fmla="*/ 134017 w 221332"/>
                <a:gd name="connsiteY34" fmla="*/ 87725 h 378560"/>
                <a:gd name="connsiteX35" fmla="*/ 161163 w 221332"/>
                <a:gd name="connsiteY35" fmla="*/ 144113 h 378560"/>
                <a:gd name="connsiteX36" fmla="*/ 132588 w 221332"/>
                <a:gd name="connsiteY36" fmla="*/ 156115 h 378560"/>
                <a:gd name="connsiteX37" fmla="*/ 131064 w 221332"/>
                <a:gd name="connsiteY37" fmla="*/ 147542 h 378560"/>
                <a:gd name="connsiteX38" fmla="*/ 89154 w 221332"/>
                <a:gd name="connsiteY38" fmla="*/ 112967 h 378560"/>
                <a:gd name="connsiteX39" fmla="*/ 96488 w 221332"/>
                <a:gd name="connsiteY39" fmla="*/ 159449 h 378560"/>
                <a:gd name="connsiteX40" fmla="*/ 97822 w 221332"/>
                <a:gd name="connsiteY40" fmla="*/ 178499 h 378560"/>
                <a:gd name="connsiteX41" fmla="*/ 122396 w 221332"/>
                <a:gd name="connsiteY41" fmla="*/ 207074 h 378560"/>
                <a:gd name="connsiteX42" fmla="*/ 131921 w 221332"/>
                <a:gd name="connsiteY42" fmla="*/ 223742 h 378560"/>
                <a:gd name="connsiteX43" fmla="*/ 131255 w 221332"/>
                <a:gd name="connsiteY43" fmla="*/ 224981 h 378560"/>
                <a:gd name="connsiteX44" fmla="*/ 127730 w 221332"/>
                <a:gd name="connsiteY44" fmla="*/ 257366 h 378560"/>
                <a:gd name="connsiteX45" fmla="*/ 123444 w 221332"/>
                <a:gd name="connsiteY45" fmla="*/ 254603 h 378560"/>
                <a:gd name="connsiteX46" fmla="*/ 98679 w 221332"/>
                <a:gd name="connsiteY46" fmla="*/ 221171 h 378560"/>
                <a:gd name="connsiteX47" fmla="*/ 93440 w 221332"/>
                <a:gd name="connsiteY47" fmla="*/ 256985 h 378560"/>
                <a:gd name="connsiteX48" fmla="*/ 77819 w 221332"/>
                <a:gd name="connsiteY48" fmla="*/ 269081 h 378560"/>
                <a:gd name="connsiteX49" fmla="*/ 76581 w 221332"/>
                <a:gd name="connsiteY49" fmla="*/ 268414 h 378560"/>
                <a:gd name="connsiteX50" fmla="*/ 69056 w 221332"/>
                <a:gd name="connsiteY50" fmla="*/ 272701 h 378560"/>
                <a:gd name="connsiteX51" fmla="*/ 82772 w 221332"/>
                <a:gd name="connsiteY51" fmla="*/ 289941 h 378560"/>
                <a:gd name="connsiteX52" fmla="*/ 132683 w 221332"/>
                <a:gd name="connsiteY52" fmla="*/ 360712 h 378560"/>
                <a:gd name="connsiteX53" fmla="*/ 131731 w 221332"/>
                <a:gd name="connsiteY53" fmla="*/ 373475 h 3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332" h="378560">
                  <a:moveTo>
                    <a:pt x="131540" y="373189"/>
                  </a:moveTo>
                  <a:cubicBezTo>
                    <a:pt x="114491" y="384905"/>
                    <a:pt x="73438" y="377190"/>
                    <a:pt x="78867" y="352616"/>
                  </a:cubicBezTo>
                  <a:cubicBezTo>
                    <a:pt x="76479" y="350063"/>
                    <a:pt x="75453" y="346524"/>
                    <a:pt x="76105" y="343091"/>
                  </a:cubicBezTo>
                  <a:lnTo>
                    <a:pt x="74867" y="342043"/>
                  </a:lnTo>
                  <a:cubicBezTo>
                    <a:pt x="70485" y="316325"/>
                    <a:pt x="56579" y="291846"/>
                    <a:pt x="49054" y="267557"/>
                  </a:cubicBezTo>
                  <a:cubicBezTo>
                    <a:pt x="45053" y="259937"/>
                    <a:pt x="40291" y="254032"/>
                    <a:pt x="43339" y="245650"/>
                  </a:cubicBezTo>
                  <a:cubicBezTo>
                    <a:pt x="48959" y="244221"/>
                    <a:pt x="55245" y="250412"/>
                    <a:pt x="60008" y="255175"/>
                  </a:cubicBezTo>
                  <a:cubicBezTo>
                    <a:pt x="62484" y="254603"/>
                    <a:pt x="65342" y="248412"/>
                    <a:pt x="66485" y="244412"/>
                  </a:cubicBezTo>
                  <a:cubicBezTo>
                    <a:pt x="64675" y="227362"/>
                    <a:pt x="66485" y="207740"/>
                    <a:pt x="63627" y="190310"/>
                  </a:cubicBezTo>
                  <a:cubicBezTo>
                    <a:pt x="59246" y="186595"/>
                    <a:pt x="54959" y="182690"/>
                    <a:pt x="50768" y="178784"/>
                  </a:cubicBezTo>
                  <a:cubicBezTo>
                    <a:pt x="47435" y="187547"/>
                    <a:pt x="36290" y="216027"/>
                    <a:pt x="26575" y="200692"/>
                  </a:cubicBezTo>
                  <a:cubicBezTo>
                    <a:pt x="30470" y="186508"/>
                    <a:pt x="29702" y="171448"/>
                    <a:pt x="24384" y="157734"/>
                  </a:cubicBezTo>
                  <a:cubicBezTo>
                    <a:pt x="16193" y="148685"/>
                    <a:pt x="3810" y="142018"/>
                    <a:pt x="0" y="132493"/>
                  </a:cubicBezTo>
                  <a:cubicBezTo>
                    <a:pt x="1715" y="118396"/>
                    <a:pt x="23241" y="115157"/>
                    <a:pt x="35814" y="120777"/>
                  </a:cubicBezTo>
                  <a:cubicBezTo>
                    <a:pt x="45911" y="121634"/>
                    <a:pt x="45815" y="102489"/>
                    <a:pt x="57341" y="134112"/>
                  </a:cubicBezTo>
                  <a:cubicBezTo>
                    <a:pt x="57341" y="139255"/>
                    <a:pt x="62484" y="142494"/>
                    <a:pt x="68199" y="145351"/>
                  </a:cubicBezTo>
                  <a:lnTo>
                    <a:pt x="70866" y="142018"/>
                  </a:lnTo>
                  <a:cubicBezTo>
                    <a:pt x="70866" y="128588"/>
                    <a:pt x="70866" y="113919"/>
                    <a:pt x="71533" y="99536"/>
                  </a:cubicBezTo>
                  <a:cubicBezTo>
                    <a:pt x="59186" y="88507"/>
                    <a:pt x="48841" y="75423"/>
                    <a:pt x="40958" y="60865"/>
                  </a:cubicBezTo>
                  <a:cubicBezTo>
                    <a:pt x="40958" y="46006"/>
                    <a:pt x="57722" y="37528"/>
                    <a:pt x="72295" y="33147"/>
                  </a:cubicBezTo>
                  <a:cubicBezTo>
                    <a:pt x="76344" y="25530"/>
                    <a:pt x="77910" y="16838"/>
                    <a:pt x="76771" y="8287"/>
                  </a:cubicBezTo>
                  <a:cubicBezTo>
                    <a:pt x="77547" y="5193"/>
                    <a:pt x="79086" y="2344"/>
                    <a:pt x="81248" y="0"/>
                  </a:cubicBezTo>
                  <a:cubicBezTo>
                    <a:pt x="86530" y="613"/>
                    <a:pt x="91591" y="2474"/>
                    <a:pt x="96012" y="5429"/>
                  </a:cubicBezTo>
                  <a:cubicBezTo>
                    <a:pt x="107537" y="20288"/>
                    <a:pt x="82868" y="65818"/>
                    <a:pt x="106013" y="69628"/>
                  </a:cubicBezTo>
                  <a:cubicBezTo>
                    <a:pt x="110681" y="61913"/>
                    <a:pt x="104299" y="53721"/>
                    <a:pt x="100775" y="47434"/>
                  </a:cubicBezTo>
                  <a:cubicBezTo>
                    <a:pt x="102108" y="36004"/>
                    <a:pt x="119825" y="21812"/>
                    <a:pt x="132017" y="17526"/>
                  </a:cubicBezTo>
                  <a:cubicBezTo>
                    <a:pt x="150305" y="15907"/>
                    <a:pt x="149162" y="26194"/>
                    <a:pt x="149257" y="41910"/>
                  </a:cubicBezTo>
                  <a:cubicBezTo>
                    <a:pt x="150114" y="44101"/>
                    <a:pt x="150971" y="46292"/>
                    <a:pt x="151924" y="48292"/>
                  </a:cubicBezTo>
                  <a:cubicBezTo>
                    <a:pt x="175070" y="65151"/>
                    <a:pt x="175070" y="65151"/>
                    <a:pt x="207264" y="86868"/>
                  </a:cubicBezTo>
                  <a:cubicBezTo>
                    <a:pt x="212804" y="94824"/>
                    <a:pt x="216542" y="103893"/>
                    <a:pt x="218218" y="113443"/>
                  </a:cubicBezTo>
                  <a:cubicBezTo>
                    <a:pt x="218600" y="113608"/>
                    <a:pt x="218954" y="113833"/>
                    <a:pt x="219266" y="114109"/>
                  </a:cubicBezTo>
                  <a:lnTo>
                    <a:pt x="218599" y="115252"/>
                  </a:lnTo>
                  <a:cubicBezTo>
                    <a:pt x="222885" y="124777"/>
                    <a:pt x="223076" y="139160"/>
                    <a:pt x="212217" y="140494"/>
                  </a:cubicBezTo>
                  <a:cubicBezTo>
                    <a:pt x="185928" y="122587"/>
                    <a:pt x="159639" y="102394"/>
                    <a:pt x="134017" y="86011"/>
                  </a:cubicBezTo>
                  <a:cubicBezTo>
                    <a:pt x="133901" y="86576"/>
                    <a:pt x="133901" y="87160"/>
                    <a:pt x="134017" y="87725"/>
                  </a:cubicBezTo>
                  <a:cubicBezTo>
                    <a:pt x="148432" y="103431"/>
                    <a:pt x="157877" y="123050"/>
                    <a:pt x="161163" y="144113"/>
                  </a:cubicBezTo>
                  <a:cubicBezTo>
                    <a:pt x="155457" y="154126"/>
                    <a:pt x="143732" y="159051"/>
                    <a:pt x="132588" y="156115"/>
                  </a:cubicBezTo>
                  <a:cubicBezTo>
                    <a:pt x="130683" y="153257"/>
                    <a:pt x="131445" y="150876"/>
                    <a:pt x="131064" y="147542"/>
                  </a:cubicBezTo>
                  <a:cubicBezTo>
                    <a:pt x="123254" y="133826"/>
                    <a:pt x="100584" y="120777"/>
                    <a:pt x="89154" y="112967"/>
                  </a:cubicBezTo>
                  <a:cubicBezTo>
                    <a:pt x="84677" y="121920"/>
                    <a:pt x="93726" y="148590"/>
                    <a:pt x="96488" y="159449"/>
                  </a:cubicBezTo>
                  <a:cubicBezTo>
                    <a:pt x="96965" y="165830"/>
                    <a:pt x="97346" y="172402"/>
                    <a:pt x="97822" y="178499"/>
                  </a:cubicBezTo>
                  <a:cubicBezTo>
                    <a:pt x="105632" y="188024"/>
                    <a:pt x="113729" y="196977"/>
                    <a:pt x="122396" y="207074"/>
                  </a:cubicBezTo>
                  <a:cubicBezTo>
                    <a:pt x="125540" y="212598"/>
                    <a:pt x="128778" y="218123"/>
                    <a:pt x="131921" y="223742"/>
                  </a:cubicBezTo>
                  <a:cubicBezTo>
                    <a:pt x="131645" y="224124"/>
                    <a:pt x="131421" y="224540"/>
                    <a:pt x="131255" y="224981"/>
                  </a:cubicBezTo>
                  <a:cubicBezTo>
                    <a:pt x="134969" y="233172"/>
                    <a:pt x="143447" y="257270"/>
                    <a:pt x="127730" y="257366"/>
                  </a:cubicBezTo>
                  <a:lnTo>
                    <a:pt x="123444" y="254603"/>
                  </a:lnTo>
                  <a:cubicBezTo>
                    <a:pt x="118330" y="241443"/>
                    <a:pt x="109778" y="229897"/>
                    <a:pt x="98679" y="221171"/>
                  </a:cubicBezTo>
                  <a:cubicBezTo>
                    <a:pt x="95060" y="233553"/>
                    <a:pt x="99727" y="246507"/>
                    <a:pt x="93440" y="256985"/>
                  </a:cubicBezTo>
                  <a:cubicBezTo>
                    <a:pt x="88793" y="261692"/>
                    <a:pt x="83540" y="265760"/>
                    <a:pt x="77819" y="269081"/>
                  </a:cubicBezTo>
                  <a:lnTo>
                    <a:pt x="76581" y="268414"/>
                  </a:lnTo>
                  <a:cubicBezTo>
                    <a:pt x="73438" y="269843"/>
                    <a:pt x="69437" y="270796"/>
                    <a:pt x="69056" y="272701"/>
                  </a:cubicBezTo>
                  <a:cubicBezTo>
                    <a:pt x="73533" y="278416"/>
                    <a:pt x="78105" y="284226"/>
                    <a:pt x="82772" y="289941"/>
                  </a:cubicBezTo>
                  <a:cubicBezTo>
                    <a:pt x="97302" y="314949"/>
                    <a:pt x="114004" y="338630"/>
                    <a:pt x="132683" y="360712"/>
                  </a:cubicBezTo>
                  <a:cubicBezTo>
                    <a:pt x="133967" y="364936"/>
                    <a:pt x="133628" y="369488"/>
                    <a:pt x="131731" y="37347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5432202" y="3204495"/>
              <a:ext cx="57421" cy="49815"/>
            </a:xfrm>
            <a:custGeom>
              <a:avLst/>
              <a:gdLst>
                <a:gd name="connsiteX0" fmla="*/ 53245 w 57421"/>
                <a:gd name="connsiteY0" fmla="*/ 49816 h 49815"/>
                <a:gd name="connsiteX1" fmla="*/ 38100 w 57421"/>
                <a:gd name="connsiteY1" fmla="*/ 38195 h 49815"/>
                <a:gd name="connsiteX2" fmla="*/ 0 w 57421"/>
                <a:gd name="connsiteY2" fmla="*/ 11144 h 49815"/>
                <a:gd name="connsiteX3" fmla="*/ 2667 w 57421"/>
                <a:gd name="connsiteY3" fmla="*/ 6191 h 49815"/>
                <a:gd name="connsiteX4" fmla="*/ 41815 w 57421"/>
                <a:gd name="connsiteY4" fmla="*/ 0 h 49815"/>
                <a:gd name="connsiteX5" fmla="*/ 53150 w 57421"/>
                <a:gd name="connsiteY5" fmla="*/ 49816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21" h="49815">
                  <a:moveTo>
                    <a:pt x="53245" y="49816"/>
                  </a:moveTo>
                  <a:cubicBezTo>
                    <a:pt x="46577" y="49816"/>
                    <a:pt x="43720" y="41910"/>
                    <a:pt x="38100" y="38195"/>
                  </a:cubicBezTo>
                  <a:cubicBezTo>
                    <a:pt x="19812" y="32957"/>
                    <a:pt x="6096" y="29242"/>
                    <a:pt x="0" y="11144"/>
                  </a:cubicBezTo>
                  <a:cubicBezTo>
                    <a:pt x="795" y="9444"/>
                    <a:pt x="1685" y="7791"/>
                    <a:pt x="2667" y="6191"/>
                  </a:cubicBezTo>
                  <a:cubicBezTo>
                    <a:pt x="15419" y="2555"/>
                    <a:pt x="28563" y="477"/>
                    <a:pt x="41815" y="0"/>
                  </a:cubicBezTo>
                  <a:cubicBezTo>
                    <a:pt x="64580" y="5048"/>
                    <a:pt x="56769" y="33528"/>
                    <a:pt x="53150" y="4981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5385934" y="3153252"/>
              <a:ext cx="59221" cy="49542"/>
            </a:xfrm>
            <a:custGeom>
              <a:avLst/>
              <a:gdLst>
                <a:gd name="connsiteX0" fmla="*/ 51792 w 59221"/>
                <a:gd name="connsiteY0" fmla="*/ 47338 h 49542"/>
                <a:gd name="connsiteX1" fmla="*/ 45315 w 59221"/>
                <a:gd name="connsiteY1" fmla="*/ 49338 h 49542"/>
                <a:gd name="connsiteX2" fmla="*/ 37695 w 59221"/>
                <a:gd name="connsiteY2" fmla="*/ 39813 h 49542"/>
                <a:gd name="connsiteX3" fmla="*/ 452 w 59221"/>
                <a:gd name="connsiteY3" fmla="*/ 4285 h 49542"/>
                <a:gd name="connsiteX4" fmla="*/ 15787 w 59221"/>
                <a:gd name="connsiteY4" fmla="*/ 4856 h 49542"/>
                <a:gd name="connsiteX5" fmla="*/ 59221 w 59221"/>
                <a:gd name="connsiteY5" fmla="*/ 18191 h 49542"/>
                <a:gd name="connsiteX6" fmla="*/ 51792 w 59221"/>
                <a:gd name="connsiteY6" fmla="*/ 47623 h 4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221" h="49542">
                  <a:moveTo>
                    <a:pt x="51792" y="47338"/>
                  </a:moveTo>
                  <a:cubicBezTo>
                    <a:pt x="47887" y="50195"/>
                    <a:pt x="47125" y="49528"/>
                    <a:pt x="45315" y="49338"/>
                  </a:cubicBezTo>
                  <a:cubicBezTo>
                    <a:pt x="42838" y="45052"/>
                    <a:pt x="41981" y="41908"/>
                    <a:pt x="37695" y="39813"/>
                  </a:cubicBezTo>
                  <a:cubicBezTo>
                    <a:pt x="17597" y="39622"/>
                    <a:pt x="-3358" y="24573"/>
                    <a:pt x="452" y="4285"/>
                  </a:cubicBezTo>
                  <a:cubicBezTo>
                    <a:pt x="4072" y="94"/>
                    <a:pt x="8072" y="2570"/>
                    <a:pt x="15787" y="4856"/>
                  </a:cubicBezTo>
                  <a:cubicBezTo>
                    <a:pt x="32742" y="1522"/>
                    <a:pt x="58174" y="-9146"/>
                    <a:pt x="59221" y="18191"/>
                  </a:cubicBezTo>
                  <a:cubicBezTo>
                    <a:pt x="57412" y="27716"/>
                    <a:pt x="54364" y="38194"/>
                    <a:pt x="51792" y="476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708141" y="3207962"/>
              <a:ext cx="771620" cy="637850"/>
            </a:xfrm>
            <a:custGeom>
              <a:avLst/>
              <a:gdLst>
                <a:gd name="connsiteX0" fmla="*/ 771620 w 771620"/>
                <a:gd name="connsiteY0" fmla="*/ 18535 h 637850"/>
                <a:gd name="connsiteX1" fmla="*/ 571595 w 771620"/>
                <a:gd name="connsiteY1" fmla="*/ 18535 h 637850"/>
                <a:gd name="connsiteX2" fmla="*/ 461296 w 771620"/>
                <a:gd name="connsiteY2" fmla="*/ 127501 h 637850"/>
                <a:gd name="connsiteX3" fmla="*/ 427577 w 771620"/>
                <a:gd name="connsiteY3" fmla="*/ 51301 h 637850"/>
                <a:gd name="connsiteX4" fmla="*/ 484156 w 771620"/>
                <a:gd name="connsiteY4" fmla="*/ 30441 h 637850"/>
                <a:gd name="connsiteX5" fmla="*/ 334328 w 771620"/>
                <a:gd name="connsiteY5" fmla="*/ 29203 h 637850"/>
                <a:gd name="connsiteX6" fmla="*/ 310229 w 771620"/>
                <a:gd name="connsiteY6" fmla="*/ 127120 h 637850"/>
                <a:gd name="connsiteX7" fmla="*/ 202787 w 771620"/>
                <a:gd name="connsiteY7" fmla="*/ 18535 h 637850"/>
                <a:gd name="connsiteX8" fmla="*/ 0 w 771620"/>
                <a:gd name="connsiteY8" fmla="*/ 18535 h 637850"/>
                <a:gd name="connsiteX9" fmla="*/ 144780 w 771620"/>
                <a:gd name="connsiteY9" fmla="*/ 77971 h 637850"/>
                <a:gd name="connsiteX10" fmla="*/ 157067 w 771620"/>
                <a:gd name="connsiteY10" fmla="*/ 110071 h 637850"/>
                <a:gd name="connsiteX11" fmla="*/ 54769 w 771620"/>
                <a:gd name="connsiteY11" fmla="*/ 110547 h 637850"/>
                <a:gd name="connsiteX12" fmla="*/ 184690 w 771620"/>
                <a:gd name="connsiteY12" fmla="*/ 166268 h 637850"/>
                <a:gd name="connsiteX13" fmla="*/ 202121 w 771620"/>
                <a:gd name="connsiteY13" fmla="*/ 204368 h 637850"/>
                <a:gd name="connsiteX14" fmla="*/ 121730 w 771620"/>
                <a:gd name="connsiteY14" fmla="*/ 207321 h 637850"/>
                <a:gd name="connsiteX15" fmla="*/ 226504 w 771620"/>
                <a:gd name="connsiteY15" fmla="*/ 260375 h 637850"/>
                <a:gd name="connsiteX16" fmla="*/ 239935 w 771620"/>
                <a:gd name="connsiteY16" fmla="*/ 294475 h 637850"/>
                <a:gd name="connsiteX17" fmla="*/ 175927 w 771620"/>
                <a:gd name="connsiteY17" fmla="*/ 294475 h 637850"/>
                <a:gd name="connsiteX18" fmla="*/ 262604 w 771620"/>
                <a:gd name="connsiteY18" fmla="*/ 347910 h 637850"/>
                <a:gd name="connsiteX19" fmla="*/ 276225 w 771620"/>
                <a:gd name="connsiteY19" fmla="*/ 384962 h 637850"/>
                <a:gd name="connsiteX20" fmla="*/ 231553 w 771620"/>
                <a:gd name="connsiteY20" fmla="*/ 384962 h 637850"/>
                <a:gd name="connsiteX21" fmla="*/ 300323 w 771620"/>
                <a:gd name="connsiteY21" fmla="*/ 433825 h 637850"/>
                <a:gd name="connsiteX22" fmla="*/ 299752 w 771620"/>
                <a:gd name="connsiteY22" fmla="*/ 498214 h 637850"/>
                <a:gd name="connsiteX23" fmla="*/ 385477 w 771620"/>
                <a:gd name="connsiteY23" fmla="*/ 637851 h 637850"/>
                <a:gd name="connsiteX24" fmla="*/ 471202 w 771620"/>
                <a:gd name="connsiteY24" fmla="*/ 498214 h 637850"/>
                <a:gd name="connsiteX25" fmla="*/ 470630 w 771620"/>
                <a:gd name="connsiteY25" fmla="*/ 433825 h 637850"/>
                <a:gd name="connsiteX26" fmla="*/ 539306 w 771620"/>
                <a:gd name="connsiteY26" fmla="*/ 384962 h 637850"/>
                <a:gd name="connsiteX27" fmla="*/ 495681 w 771620"/>
                <a:gd name="connsiteY27" fmla="*/ 384962 h 637850"/>
                <a:gd name="connsiteX28" fmla="*/ 509302 w 771620"/>
                <a:gd name="connsiteY28" fmla="*/ 347815 h 637850"/>
                <a:gd name="connsiteX29" fmla="*/ 595884 w 771620"/>
                <a:gd name="connsiteY29" fmla="*/ 294475 h 637850"/>
                <a:gd name="connsiteX30" fmla="*/ 531876 w 771620"/>
                <a:gd name="connsiteY30" fmla="*/ 294475 h 637850"/>
                <a:gd name="connsiteX31" fmla="*/ 545021 w 771620"/>
                <a:gd name="connsiteY31" fmla="*/ 260566 h 637850"/>
                <a:gd name="connsiteX32" fmla="*/ 649796 w 771620"/>
                <a:gd name="connsiteY32" fmla="*/ 207511 h 637850"/>
                <a:gd name="connsiteX33" fmla="*/ 569405 w 771620"/>
                <a:gd name="connsiteY33" fmla="*/ 204654 h 637850"/>
                <a:gd name="connsiteX34" fmla="*/ 586835 w 771620"/>
                <a:gd name="connsiteY34" fmla="*/ 166554 h 637850"/>
                <a:gd name="connsiteX35" fmla="*/ 716852 w 771620"/>
                <a:gd name="connsiteY35" fmla="*/ 110737 h 637850"/>
                <a:gd name="connsiteX36" fmla="*/ 614553 w 771620"/>
                <a:gd name="connsiteY36" fmla="*/ 110737 h 637850"/>
                <a:gd name="connsiteX37" fmla="*/ 626745 w 771620"/>
                <a:gd name="connsiteY37" fmla="*/ 78543 h 637850"/>
                <a:gd name="connsiteX38" fmla="*/ 771620 w 771620"/>
                <a:gd name="connsiteY38" fmla="*/ 19202 h 63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71620" h="637850">
                  <a:moveTo>
                    <a:pt x="771620" y="18535"/>
                  </a:moveTo>
                  <a:lnTo>
                    <a:pt x="571595" y="18535"/>
                  </a:lnTo>
                  <a:cubicBezTo>
                    <a:pt x="513302" y="18535"/>
                    <a:pt x="483394" y="75685"/>
                    <a:pt x="461296" y="127501"/>
                  </a:cubicBezTo>
                  <a:lnTo>
                    <a:pt x="427577" y="51301"/>
                  </a:lnTo>
                  <a:lnTo>
                    <a:pt x="484156" y="30441"/>
                  </a:lnTo>
                  <a:cubicBezTo>
                    <a:pt x="451104" y="-896"/>
                    <a:pt x="347948" y="-17945"/>
                    <a:pt x="334328" y="29203"/>
                  </a:cubicBezTo>
                  <a:lnTo>
                    <a:pt x="310229" y="127120"/>
                  </a:lnTo>
                  <a:cubicBezTo>
                    <a:pt x="291179" y="83020"/>
                    <a:pt x="263843" y="18535"/>
                    <a:pt x="202787" y="18535"/>
                  </a:cubicBezTo>
                  <a:lnTo>
                    <a:pt x="0" y="18535"/>
                  </a:lnTo>
                  <a:cubicBezTo>
                    <a:pt x="26384" y="65208"/>
                    <a:pt x="51530" y="81972"/>
                    <a:pt x="144780" y="77971"/>
                  </a:cubicBezTo>
                  <a:lnTo>
                    <a:pt x="157067" y="110071"/>
                  </a:lnTo>
                  <a:lnTo>
                    <a:pt x="54769" y="110547"/>
                  </a:lnTo>
                  <a:cubicBezTo>
                    <a:pt x="84963" y="166268"/>
                    <a:pt x="102394" y="168554"/>
                    <a:pt x="184690" y="166268"/>
                  </a:cubicBezTo>
                  <a:lnTo>
                    <a:pt x="202121" y="204368"/>
                  </a:lnTo>
                  <a:lnTo>
                    <a:pt x="121730" y="207321"/>
                  </a:lnTo>
                  <a:cubicBezTo>
                    <a:pt x="139065" y="246659"/>
                    <a:pt x="157163" y="263518"/>
                    <a:pt x="226504" y="260375"/>
                  </a:cubicBezTo>
                  <a:lnTo>
                    <a:pt x="239935" y="294475"/>
                  </a:lnTo>
                  <a:lnTo>
                    <a:pt x="175927" y="294475"/>
                  </a:lnTo>
                  <a:cubicBezTo>
                    <a:pt x="200025" y="334194"/>
                    <a:pt x="211836" y="352291"/>
                    <a:pt x="262604" y="347910"/>
                  </a:cubicBezTo>
                  <a:lnTo>
                    <a:pt x="276225" y="384962"/>
                  </a:lnTo>
                  <a:lnTo>
                    <a:pt x="231553" y="384962"/>
                  </a:lnTo>
                  <a:cubicBezTo>
                    <a:pt x="250603" y="427825"/>
                    <a:pt x="273082" y="429539"/>
                    <a:pt x="300323" y="433825"/>
                  </a:cubicBezTo>
                  <a:cubicBezTo>
                    <a:pt x="324803" y="437635"/>
                    <a:pt x="328232" y="483546"/>
                    <a:pt x="299752" y="498214"/>
                  </a:cubicBezTo>
                  <a:lnTo>
                    <a:pt x="385477" y="637851"/>
                  </a:lnTo>
                  <a:lnTo>
                    <a:pt x="471202" y="498214"/>
                  </a:lnTo>
                  <a:cubicBezTo>
                    <a:pt x="442627" y="483451"/>
                    <a:pt x="446151" y="437635"/>
                    <a:pt x="470630" y="433825"/>
                  </a:cubicBezTo>
                  <a:cubicBezTo>
                    <a:pt x="497872" y="429539"/>
                    <a:pt x="520160" y="427825"/>
                    <a:pt x="539306" y="384962"/>
                  </a:cubicBezTo>
                  <a:lnTo>
                    <a:pt x="495681" y="384962"/>
                  </a:lnTo>
                  <a:lnTo>
                    <a:pt x="509302" y="347815"/>
                  </a:lnTo>
                  <a:cubicBezTo>
                    <a:pt x="559975" y="352291"/>
                    <a:pt x="571786" y="334099"/>
                    <a:pt x="595884" y="294475"/>
                  </a:cubicBezTo>
                  <a:lnTo>
                    <a:pt x="531876" y="294475"/>
                  </a:lnTo>
                  <a:lnTo>
                    <a:pt x="545021" y="260566"/>
                  </a:lnTo>
                  <a:cubicBezTo>
                    <a:pt x="614077" y="263804"/>
                    <a:pt x="632270" y="246850"/>
                    <a:pt x="649796" y="207511"/>
                  </a:cubicBezTo>
                  <a:lnTo>
                    <a:pt x="569405" y="204654"/>
                  </a:lnTo>
                  <a:lnTo>
                    <a:pt x="586835" y="166554"/>
                  </a:lnTo>
                  <a:cubicBezTo>
                    <a:pt x="669131" y="168840"/>
                    <a:pt x="686562" y="166554"/>
                    <a:pt x="716852" y="110737"/>
                  </a:cubicBezTo>
                  <a:lnTo>
                    <a:pt x="614553" y="110737"/>
                  </a:lnTo>
                  <a:lnTo>
                    <a:pt x="626745" y="78543"/>
                  </a:lnTo>
                  <a:cubicBezTo>
                    <a:pt x="719995" y="82543"/>
                    <a:pt x="745141" y="65779"/>
                    <a:pt x="771620" y="1920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6492105" y="3056572"/>
              <a:ext cx="301314" cy="198119"/>
            </a:xfrm>
            <a:custGeom>
              <a:avLst/>
              <a:gdLst>
                <a:gd name="connsiteX0" fmla="*/ 291981 w 301314"/>
                <a:gd name="connsiteY0" fmla="*/ 74295 h 198119"/>
                <a:gd name="connsiteX1" fmla="*/ 292743 w 301314"/>
                <a:gd name="connsiteY1" fmla="*/ 72485 h 198119"/>
                <a:gd name="connsiteX2" fmla="*/ 294838 w 301314"/>
                <a:gd name="connsiteY2" fmla="*/ 61150 h 198119"/>
                <a:gd name="connsiteX3" fmla="*/ 285789 w 301314"/>
                <a:gd name="connsiteY3" fmla="*/ 57245 h 198119"/>
                <a:gd name="connsiteX4" fmla="*/ 281217 w 301314"/>
                <a:gd name="connsiteY4" fmla="*/ 56388 h 198119"/>
                <a:gd name="connsiteX5" fmla="*/ 278455 w 301314"/>
                <a:gd name="connsiteY5" fmla="*/ 56388 h 198119"/>
                <a:gd name="connsiteX6" fmla="*/ 277502 w 301314"/>
                <a:gd name="connsiteY6" fmla="*/ 54388 h 198119"/>
                <a:gd name="connsiteX7" fmla="*/ 274359 w 301314"/>
                <a:gd name="connsiteY7" fmla="*/ 51435 h 198119"/>
                <a:gd name="connsiteX8" fmla="*/ 270454 w 301314"/>
                <a:gd name="connsiteY8" fmla="*/ 50101 h 198119"/>
                <a:gd name="connsiteX9" fmla="*/ 269597 w 301314"/>
                <a:gd name="connsiteY9" fmla="*/ 50101 h 198119"/>
                <a:gd name="connsiteX10" fmla="*/ 274550 w 301314"/>
                <a:gd name="connsiteY10" fmla="*/ 46291 h 198119"/>
                <a:gd name="connsiteX11" fmla="*/ 286551 w 301314"/>
                <a:gd name="connsiteY11" fmla="*/ 40957 h 198119"/>
                <a:gd name="connsiteX12" fmla="*/ 287027 w 301314"/>
                <a:gd name="connsiteY12" fmla="*/ 39815 h 198119"/>
                <a:gd name="connsiteX13" fmla="*/ 288932 w 301314"/>
                <a:gd name="connsiteY13" fmla="*/ 40481 h 198119"/>
                <a:gd name="connsiteX14" fmla="*/ 301315 w 301314"/>
                <a:gd name="connsiteY14" fmla="*/ 16097 h 198119"/>
                <a:gd name="connsiteX15" fmla="*/ 290076 w 301314"/>
                <a:gd name="connsiteY15" fmla="*/ 11811 h 198119"/>
                <a:gd name="connsiteX16" fmla="*/ 266930 w 301314"/>
                <a:gd name="connsiteY16" fmla="*/ 16954 h 198119"/>
                <a:gd name="connsiteX17" fmla="*/ 251404 w 301314"/>
                <a:gd name="connsiteY17" fmla="*/ 21241 h 198119"/>
                <a:gd name="connsiteX18" fmla="*/ 249594 w 301314"/>
                <a:gd name="connsiteY18" fmla="*/ 20383 h 198119"/>
                <a:gd name="connsiteX19" fmla="*/ 209589 w 301314"/>
                <a:gd name="connsiteY19" fmla="*/ 0 h 198119"/>
                <a:gd name="connsiteX20" fmla="*/ 205303 w 301314"/>
                <a:gd name="connsiteY20" fmla="*/ 5334 h 198119"/>
                <a:gd name="connsiteX21" fmla="*/ 206065 w 301314"/>
                <a:gd name="connsiteY21" fmla="*/ 17621 h 198119"/>
                <a:gd name="connsiteX22" fmla="*/ 208541 w 301314"/>
                <a:gd name="connsiteY22" fmla="*/ 19621 h 198119"/>
                <a:gd name="connsiteX23" fmla="*/ 208541 w 301314"/>
                <a:gd name="connsiteY23" fmla="*/ 19621 h 198119"/>
                <a:gd name="connsiteX24" fmla="*/ 208541 w 301314"/>
                <a:gd name="connsiteY24" fmla="*/ 19621 h 198119"/>
                <a:gd name="connsiteX25" fmla="*/ 202255 w 301314"/>
                <a:gd name="connsiteY25" fmla="*/ 23050 h 198119"/>
                <a:gd name="connsiteX26" fmla="*/ 200636 w 301314"/>
                <a:gd name="connsiteY26" fmla="*/ 24003 h 198119"/>
                <a:gd name="connsiteX27" fmla="*/ 200636 w 301314"/>
                <a:gd name="connsiteY27" fmla="*/ 24003 h 198119"/>
                <a:gd name="connsiteX28" fmla="*/ 199207 w 301314"/>
                <a:gd name="connsiteY28" fmla="*/ 24765 h 198119"/>
                <a:gd name="connsiteX29" fmla="*/ 200731 w 301314"/>
                <a:gd name="connsiteY29" fmla="*/ 28384 h 198119"/>
                <a:gd name="connsiteX30" fmla="*/ 200731 w 301314"/>
                <a:gd name="connsiteY30" fmla="*/ 31147 h 198119"/>
                <a:gd name="connsiteX31" fmla="*/ 198064 w 301314"/>
                <a:gd name="connsiteY31" fmla="*/ 37052 h 198119"/>
                <a:gd name="connsiteX32" fmla="*/ 197302 w 301314"/>
                <a:gd name="connsiteY32" fmla="*/ 40100 h 198119"/>
                <a:gd name="connsiteX33" fmla="*/ 197302 w 301314"/>
                <a:gd name="connsiteY33" fmla="*/ 40100 h 198119"/>
                <a:gd name="connsiteX34" fmla="*/ 197302 w 301314"/>
                <a:gd name="connsiteY34" fmla="*/ 40100 h 198119"/>
                <a:gd name="connsiteX35" fmla="*/ 193397 w 301314"/>
                <a:gd name="connsiteY35" fmla="*/ 36957 h 198119"/>
                <a:gd name="connsiteX36" fmla="*/ 183872 w 301314"/>
                <a:gd name="connsiteY36" fmla="*/ 29051 h 198119"/>
                <a:gd name="connsiteX37" fmla="*/ 180728 w 301314"/>
                <a:gd name="connsiteY37" fmla="*/ 29051 h 198119"/>
                <a:gd name="connsiteX38" fmla="*/ 174442 w 301314"/>
                <a:gd name="connsiteY38" fmla="*/ 31432 h 198119"/>
                <a:gd name="connsiteX39" fmla="*/ 174442 w 301314"/>
                <a:gd name="connsiteY39" fmla="*/ 37909 h 198119"/>
                <a:gd name="connsiteX40" fmla="*/ 174442 w 301314"/>
                <a:gd name="connsiteY40" fmla="*/ 39338 h 198119"/>
                <a:gd name="connsiteX41" fmla="*/ 158440 w 301314"/>
                <a:gd name="connsiteY41" fmla="*/ 49816 h 198119"/>
                <a:gd name="connsiteX42" fmla="*/ 152344 w 301314"/>
                <a:gd name="connsiteY42" fmla="*/ 49816 h 198119"/>
                <a:gd name="connsiteX43" fmla="*/ 148058 w 301314"/>
                <a:gd name="connsiteY43" fmla="*/ 50768 h 198119"/>
                <a:gd name="connsiteX44" fmla="*/ 160059 w 301314"/>
                <a:gd name="connsiteY44" fmla="*/ 60769 h 198119"/>
                <a:gd name="connsiteX45" fmla="*/ 171299 w 301314"/>
                <a:gd name="connsiteY45" fmla="*/ 62865 h 198119"/>
                <a:gd name="connsiteX46" fmla="*/ 173680 w 301314"/>
                <a:gd name="connsiteY46" fmla="*/ 62865 h 198119"/>
                <a:gd name="connsiteX47" fmla="*/ 178633 w 301314"/>
                <a:gd name="connsiteY47" fmla="*/ 64389 h 198119"/>
                <a:gd name="connsiteX48" fmla="*/ 184919 w 301314"/>
                <a:gd name="connsiteY48" fmla="*/ 66865 h 198119"/>
                <a:gd name="connsiteX49" fmla="*/ 187206 w 301314"/>
                <a:gd name="connsiteY49" fmla="*/ 67532 h 198119"/>
                <a:gd name="connsiteX50" fmla="*/ 188253 w 301314"/>
                <a:gd name="connsiteY50" fmla="*/ 68008 h 198119"/>
                <a:gd name="connsiteX51" fmla="*/ 180538 w 301314"/>
                <a:gd name="connsiteY51" fmla="*/ 71818 h 198119"/>
                <a:gd name="connsiteX52" fmla="*/ 172727 w 301314"/>
                <a:gd name="connsiteY52" fmla="*/ 77343 h 198119"/>
                <a:gd name="connsiteX53" fmla="*/ 169203 w 301314"/>
                <a:gd name="connsiteY53" fmla="*/ 83915 h 198119"/>
                <a:gd name="connsiteX54" fmla="*/ 169203 w 301314"/>
                <a:gd name="connsiteY54" fmla="*/ 85630 h 198119"/>
                <a:gd name="connsiteX55" fmla="*/ 166060 w 301314"/>
                <a:gd name="connsiteY55" fmla="*/ 84868 h 198119"/>
                <a:gd name="connsiteX56" fmla="*/ 148820 w 301314"/>
                <a:gd name="connsiteY56" fmla="*/ 80581 h 198119"/>
                <a:gd name="connsiteX57" fmla="*/ 139961 w 301314"/>
                <a:gd name="connsiteY57" fmla="*/ 78200 h 198119"/>
                <a:gd name="connsiteX58" fmla="*/ 86526 w 301314"/>
                <a:gd name="connsiteY58" fmla="*/ 65818 h 198119"/>
                <a:gd name="connsiteX59" fmla="*/ 73763 w 301314"/>
                <a:gd name="connsiteY59" fmla="*/ 62674 h 198119"/>
                <a:gd name="connsiteX60" fmla="*/ 65095 w 301314"/>
                <a:gd name="connsiteY60" fmla="*/ 61627 h 198119"/>
                <a:gd name="connsiteX61" fmla="*/ 65095 w 301314"/>
                <a:gd name="connsiteY61" fmla="*/ 64103 h 198119"/>
                <a:gd name="connsiteX62" fmla="*/ 74620 w 301314"/>
                <a:gd name="connsiteY62" fmla="*/ 70675 h 198119"/>
                <a:gd name="connsiteX63" fmla="*/ 75287 w 301314"/>
                <a:gd name="connsiteY63" fmla="*/ 72104 h 198119"/>
                <a:gd name="connsiteX64" fmla="*/ 91384 w 301314"/>
                <a:gd name="connsiteY64" fmla="*/ 91154 h 198119"/>
                <a:gd name="connsiteX65" fmla="*/ 112053 w 301314"/>
                <a:gd name="connsiteY65" fmla="*/ 93916 h 198119"/>
                <a:gd name="connsiteX66" fmla="*/ 177204 w 301314"/>
                <a:gd name="connsiteY66" fmla="*/ 112966 h 198119"/>
                <a:gd name="connsiteX67" fmla="*/ 181967 w 301314"/>
                <a:gd name="connsiteY67" fmla="*/ 115443 h 198119"/>
                <a:gd name="connsiteX68" fmla="*/ 183395 w 301314"/>
                <a:gd name="connsiteY68" fmla="*/ 115443 h 198119"/>
                <a:gd name="connsiteX69" fmla="*/ 176537 w 301314"/>
                <a:gd name="connsiteY69" fmla="*/ 118872 h 198119"/>
                <a:gd name="connsiteX70" fmla="*/ 171108 w 301314"/>
                <a:gd name="connsiteY70" fmla="*/ 122587 h 198119"/>
                <a:gd name="connsiteX71" fmla="*/ 169013 w 301314"/>
                <a:gd name="connsiteY71" fmla="*/ 122587 h 198119"/>
                <a:gd name="connsiteX72" fmla="*/ 139009 w 301314"/>
                <a:gd name="connsiteY72" fmla="*/ 115157 h 198119"/>
                <a:gd name="connsiteX73" fmla="*/ 123007 w 301314"/>
                <a:gd name="connsiteY73" fmla="*/ 108490 h 198119"/>
                <a:gd name="connsiteX74" fmla="*/ 109767 w 301314"/>
                <a:gd name="connsiteY74" fmla="*/ 113633 h 198119"/>
                <a:gd name="connsiteX75" fmla="*/ 108815 w 301314"/>
                <a:gd name="connsiteY75" fmla="*/ 114109 h 198119"/>
                <a:gd name="connsiteX76" fmla="*/ 108815 w 301314"/>
                <a:gd name="connsiteY76" fmla="*/ 114109 h 198119"/>
                <a:gd name="connsiteX77" fmla="*/ 108148 w 301314"/>
                <a:gd name="connsiteY77" fmla="*/ 114109 h 198119"/>
                <a:gd name="connsiteX78" fmla="*/ 105957 w 301314"/>
                <a:gd name="connsiteY78" fmla="*/ 113157 h 198119"/>
                <a:gd name="connsiteX79" fmla="*/ 96432 w 301314"/>
                <a:gd name="connsiteY79" fmla="*/ 111347 h 198119"/>
                <a:gd name="connsiteX80" fmla="*/ 77382 w 301314"/>
                <a:gd name="connsiteY80" fmla="*/ 104870 h 198119"/>
                <a:gd name="connsiteX81" fmla="*/ 21566 w 301314"/>
                <a:gd name="connsiteY81" fmla="*/ 81915 h 198119"/>
                <a:gd name="connsiteX82" fmla="*/ 10802 w 301314"/>
                <a:gd name="connsiteY82" fmla="*/ 71056 h 198119"/>
                <a:gd name="connsiteX83" fmla="*/ 8898 w 301314"/>
                <a:gd name="connsiteY83" fmla="*/ 69342 h 198119"/>
                <a:gd name="connsiteX84" fmla="*/ 8898 w 301314"/>
                <a:gd name="connsiteY84" fmla="*/ 69342 h 198119"/>
                <a:gd name="connsiteX85" fmla="*/ 7278 w 301314"/>
                <a:gd name="connsiteY85" fmla="*/ 67342 h 198119"/>
                <a:gd name="connsiteX86" fmla="*/ 706 w 301314"/>
                <a:gd name="connsiteY86" fmla="*/ 73152 h 198119"/>
                <a:gd name="connsiteX87" fmla="*/ 15756 w 301314"/>
                <a:gd name="connsiteY87" fmla="*/ 117348 h 198119"/>
                <a:gd name="connsiteX88" fmla="*/ 35472 w 301314"/>
                <a:gd name="connsiteY88" fmla="*/ 122587 h 198119"/>
                <a:gd name="connsiteX89" fmla="*/ 70524 w 301314"/>
                <a:gd name="connsiteY89" fmla="*/ 136493 h 198119"/>
                <a:gd name="connsiteX90" fmla="*/ 73572 w 301314"/>
                <a:gd name="connsiteY90" fmla="*/ 137255 h 198119"/>
                <a:gd name="connsiteX91" fmla="*/ 73572 w 301314"/>
                <a:gd name="connsiteY91" fmla="*/ 137255 h 198119"/>
                <a:gd name="connsiteX92" fmla="*/ 70619 w 301314"/>
                <a:gd name="connsiteY92" fmla="*/ 141161 h 198119"/>
                <a:gd name="connsiteX93" fmla="*/ 57570 w 301314"/>
                <a:gd name="connsiteY93" fmla="*/ 154686 h 198119"/>
                <a:gd name="connsiteX94" fmla="*/ 55284 w 301314"/>
                <a:gd name="connsiteY94" fmla="*/ 156591 h 198119"/>
                <a:gd name="connsiteX95" fmla="*/ 51379 w 301314"/>
                <a:gd name="connsiteY95" fmla="*/ 160306 h 198119"/>
                <a:gd name="connsiteX96" fmla="*/ 49188 w 301314"/>
                <a:gd name="connsiteY96" fmla="*/ 160306 h 198119"/>
                <a:gd name="connsiteX97" fmla="*/ 44140 w 301314"/>
                <a:gd name="connsiteY97" fmla="*/ 160306 h 198119"/>
                <a:gd name="connsiteX98" fmla="*/ 21947 w 301314"/>
                <a:gd name="connsiteY98" fmla="*/ 152591 h 198119"/>
                <a:gd name="connsiteX99" fmla="*/ 14803 w 301314"/>
                <a:gd name="connsiteY99" fmla="*/ 149638 h 198119"/>
                <a:gd name="connsiteX100" fmla="*/ 13565 w 301314"/>
                <a:gd name="connsiteY100" fmla="*/ 151828 h 198119"/>
                <a:gd name="connsiteX101" fmla="*/ 50712 w 301314"/>
                <a:gd name="connsiteY101" fmla="*/ 194310 h 198119"/>
                <a:gd name="connsiteX102" fmla="*/ 52046 w 301314"/>
                <a:gd name="connsiteY102" fmla="*/ 196501 h 198119"/>
                <a:gd name="connsiteX103" fmla="*/ 58047 w 301314"/>
                <a:gd name="connsiteY103" fmla="*/ 198120 h 198119"/>
                <a:gd name="connsiteX104" fmla="*/ 58046 w 301314"/>
                <a:gd name="connsiteY104" fmla="*/ 198120 h 198119"/>
                <a:gd name="connsiteX105" fmla="*/ 91289 w 301314"/>
                <a:gd name="connsiteY105" fmla="*/ 170307 h 198119"/>
                <a:gd name="connsiteX106" fmla="*/ 97194 w 301314"/>
                <a:gd name="connsiteY106" fmla="*/ 163259 h 198119"/>
                <a:gd name="connsiteX107" fmla="*/ 99480 w 301314"/>
                <a:gd name="connsiteY107" fmla="*/ 161544 h 198119"/>
                <a:gd name="connsiteX108" fmla="*/ 108434 w 301314"/>
                <a:gd name="connsiteY108" fmla="*/ 154495 h 198119"/>
                <a:gd name="connsiteX109" fmla="*/ 110624 w 301314"/>
                <a:gd name="connsiteY109" fmla="*/ 155067 h 198119"/>
                <a:gd name="connsiteX110" fmla="*/ 129674 w 301314"/>
                <a:gd name="connsiteY110" fmla="*/ 163830 h 198119"/>
                <a:gd name="connsiteX111" fmla="*/ 142914 w 301314"/>
                <a:gd name="connsiteY111" fmla="*/ 146399 h 198119"/>
                <a:gd name="connsiteX112" fmla="*/ 140152 w 301314"/>
                <a:gd name="connsiteY112" fmla="*/ 143827 h 198119"/>
                <a:gd name="connsiteX113" fmla="*/ 127579 w 301314"/>
                <a:gd name="connsiteY113" fmla="*/ 132493 h 198119"/>
                <a:gd name="connsiteX114" fmla="*/ 125483 w 301314"/>
                <a:gd name="connsiteY114" fmla="*/ 132016 h 198119"/>
                <a:gd name="connsiteX115" fmla="*/ 126817 w 301314"/>
                <a:gd name="connsiteY115" fmla="*/ 128492 h 198119"/>
                <a:gd name="connsiteX116" fmla="*/ 133580 w 301314"/>
                <a:gd name="connsiteY116" fmla="*/ 119539 h 198119"/>
                <a:gd name="connsiteX117" fmla="*/ 133580 w 301314"/>
                <a:gd name="connsiteY117" fmla="*/ 118110 h 198119"/>
                <a:gd name="connsiteX118" fmla="*/ 136437 w 301314"/>
                <a:gd name="connsiteY118" fmla="*/ 118872 h 198119"/>
                <a:gd name="connsiteX119" fmla="*/ 173490 w 301314"/>
                <a:gd name="connsiteY119" fmla="*/ 129254 h 198119"/>
                <a:gd name="connsiteX120" fmla="*/ 185396 w 301314"/>
                <a:gd name="connsiteY120" fmla="*/ 133160 h 198119"/>
                <a:gd name="connsiteX121" fmla="*/ 188253 w 301314"/>
                <a:gd name="connsiteY121" fmla="*/ 135350 h 198119"/>
                <a:gd name="connsiteX122" fmla="*/ 207303 w 301314"/>
                <a:gd name="connsiteY122" fmla="*/ 144113 h 198119"/>
                <a:gd name="connsiteX123" fmla="*/ 211590 w 301314"/>
                <a:gd name="connsiteY123" fmla="*/ 143351 h 198119"/>
                <a:gd name="connsiteX124" fmla="*/ 225972 w 301314"/>
                <a:gd name="connsiteY124" fmla="*/ 124968 h 198119"/>
                <a:gd name="connsiteX125" fmla="*/ 225972 w 301314"/>
                <a:gd name="connsiteY125" fmla="*/ 124968 h 198119"/>
                <a:gd name="connsiteX126" fmla="*/ 225972 w 301314"/>
                <a:gd name="connsiteY126" fmla="*/ 124968 h 198119"/>
                <a:gd name="connsiteX127" fmla="*/ 222257 w 301314"/>
                <a:gd name="connsiteY127" fmla="*/ 120587 h 198119"/>
                <a:gd name="connsiteX128" fmla="*/ 224353 w 301314"/>
                <a:gd name="connsiteY128" fmla="*/ 118015 h 198119"/>
                <a:gd name="connsiteX129" fmla="*/ 227877 w 301314"/>
                <a:gd name="connsiteY129" fmla="*/ 115348 h 198119"/>
                <a:gd name="connsiteX130" fmla="*/ 285789 w 301314"/>
                <a:gd name="connsiteY130" fmla="*/ 95345 h 198119"/>
                <a:gd name="connsiteX131" fmla="*/ 293028 w 301314"/>
                <a:gd name="connsiteY131" fmla="*/ 79629 h 198119"/>
                <a:gd name="connsiteX132" fmla="*/ 290457 w 301314"/>
                <a:gd name="connsiteY132" fmla="*/ 74009 h 198119"/>
                <a:gd name="connsiteX133" fmla="*/ 212352 w 301314"/>
                <a:gd name="connsiteY133" fmla="*/ 85915 h 198119"/>
                <a:gd name="connsiteX134" fmla="*/ 215590 w 301314"/>
                <a:gd name="connsiteY134" fmla="*/ 82963 h 198119"/>
                <a:gd name="connsiteX135" fmla="*/ 222543 w 301314"/>
                <a:gd name="connsiteY135" fmla="*/ 74771 h 198119"/>
                <a:gd name="connsiteX136" fmla="*/ 219400 w 301314"/>
                <a:gd name="connsiteY136" fmla="*/ 71533 h 198119"/>
                <a:gd name="connsiteX137" fmla="*/ 218352 w 301314"/>
                <a:gd name="connsiteY137" fmla="*/ 71533 h 198119"/>
                <a:gd name="connsiteX138" fmla="*/ 216161 w 301314"/>
                <a:gd name="connsiteY138" fmla="*/ 71533 h 198119"/>
                <a:gd name="connsiteX139" fmla="*/ 209208 w 301314"/>
                <a:gd name="connsiteY139" fmla="*/ 68389 h 198119"/>
                <a:gd name="connsiteX140" fmla="*/ 207684 w 301314"/>
                <a:gd name="connsiteY140" fmla="*/ 67151 h 198119"/>
                <a:gd name="connsiteX141" fmla="*/ 207684 w 301314"/>
                <a:gd name="connsiteY141" fmla="*/ 65722 h 198119"/>
                <a:gd name="connsiteX142" fmla="*/ 208923 w 301314"/>
                <a:gd name="connsiteY142" fmla="*/ 61722 h 198119"/>
                <a:gd name="connsiteX143" fmla="*/ 208256 w 301314"/>
                <a:gd name="connsiteY143" fmla="*/ 61722 h 198119"/>
                <a:gd name="connsiteX144" fmla="*/ 212637 w 301314"/>
                <a:gd name="connsiteY144" fmla="*/ 60293 h 198119"/>
                <a:gd name="connsiteX145" fmla="*/ 229782 w 301314"/>
                <a:gd name="connsiteY145" fmla="*/ 54007 h 198119"/>
                <a:gd name="connsiteX146" fmla="*/ 230925 w 301314"/>
                <a:gd name="connsiteY146" fmla="*/ 52102 h 198119"/>
                <a:gd name="connsiteX147" fmla="*/ 233783 w 301314"/>
                <a:gd name="connsiteY147" fmla="*/ 54483 h 198119"/>
                <a:gd name="connsiteX148" fmla="*/ 248737 w 301314"/>
                <a:gd name="connsiteY148" fmla="*/ 78391 h 198119"/>
                <a:gd name="connsiteX149" fmla="*/ 247308 w 301314"/>
                <a:gd name="connsiteY149" fmla="*/ 80105 h 198119"/>
                <a:gd name="connsiteX150" fmla="*/ 218733 w 301314"/>
                <a:gd name="connsiteY150" fmla="*/ 91535 h 198119"/>
                <a:gd name="connsiteX151" fmla="*/ 215971 w 301314"/>
                <a:gd name="connsiteY151" fmla="*/ 92202 h 198119"/>
                <a:gd name="connsiteX152" fmla="*/ 214542 w 301314"/>
                <a:gd name="connsiteY152" fmla="*/ 87820 h 198119"/>
                <a:gd name="connsiteX153" fmla="*/ 212637 w 301314"/>
                <a:gd name="connsiteY153" fmla="*/ 86582 h 19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01314" h="198119">
                  <a:moveTo>
                    <a:pt x="291981" y="74295"/>
                  </a:moveTo>
                  <a:lnTo>
                    <a:pt x="292743" y="72485"/>
                  </a:lnTo>
                  <a:cubicBezTo>
                    <a:pt x="295695" y="65341"/>
                    <a:pt x="295505" y="62389"/>
                    <a:pt x="294838" y="61150"/>
                  </a:cubicBezTo>
                  <a:cubicBezTo>
                    <a:pt x="294171" y="59912"/>
                    <a:pt x="290742" y="58579"/>
                    <a:pt x="285789" y="57245"/>
                  </a:cubicBezTo>
                  <a:lnTo>
                    <a:pt x="281217" y="56388"/>
                  </a:lnTo>
                  <a:lnTo>
                    <a:pt x="278455" y="56388"/>
                  </a:lnTo>
                  <a:lnTo>
                    <a:pt x="277502" y="54388"/>
                  </a:lnTo>
                  <a:cubicBezTo>
                    <a:pt x="276570" y="53288"/>
                    <a:pt x="275515" y="52297"/>
                    <a:pt x="274359" y="51435"/>
                  </a:cubicBezTo>
                  <a:lnTo>
                    <a:pt x="270454" y="50101"/>
                  </a:lnTo>
                  <a:lnTo>
                    <a:pt x="269597" y="50101"/>
                  </a:lnTo>
                  <a:lnTo>
                    <a:pt x="274550" y="46291"/>
                  </a:lnTo>
                  <a:cubicBezTo>
                    <a:pt x="278211" y="43832"/>
                    <a:pt x="282272" y="42027"/>
                    <a:pt x="286551" y="40957"/>
                  </a:cubicBezTo>
                  <a:lnTo>
                    <a:pt x="287027" y="39815"/>
                  </a:lnTo>
                  <a:lnTo>
                    <a:pt x="288932" y="40481"/>
                  </a:lnTo>
                  <a:cubicBezTo>
                    <a:pt x="296157" y="34338"/>
                    <a:pt x="300617" y="25555"/>
                    <a:pt x="301315" y="16097"/>
                  </a:cubicBezTo>
                  <a:cubicBezTo>
                    <a:pt x="298529" y="12867"/>
                    <a:pt x="294305" y="11256"/>
                    <a:pt x="290076" y="11811"/>
                  </a:cubicBezTo>
                  <a:cubicBezTo>
                    <a:pt x="282173" y="12534"/>
                    <a:pt x="274395" y="14262"/>
                    <a:pt x="266930" y="16954"/>
                  </a:cubicBezTo>
                  <a:cubicBezTo>
                    <a:pt x="261846" y="18696"/>
                    <a:pt x="256661" y="20128"/>
                    <a:pt x="251404" y="21241"/>
                  </a:cubicBezTo>
                  <a:lnTo>
                    <a:pt x="249594" y="20383"/>
                  </a:lnTo>
                  <a:cubicBezTo>
                    <a:pt x="236831" y="14288"/>
                    <a:pt x="236354" y="14002"/>
                    <a:pt x="209589" y="0"/>
                  </a:cubicBezTo>
                  <a:cubicBezTo>
                    <a:pt x="207645" y="1294"/>
                    <a:pt x="206148" y="3157"/>
                    <a:pt x="205303" y="5334"/>
                  </a:cubicBezTo>
                  <a:cubicBezTo>
                    <a:pt x="203703" y="9337"/>
                    <a:pt x="203982" y="13847"/>
                    <a:pt x="206065" y="17621"/>
                  </a:cubicBezTo>
                  <a:lnTo>
                    <a:pt x="208541" y="19621"/>
                  </a:lnTo>
                  <a:lnTo>
                    <a:pt x="208541" y="19621"/>
                  </a:lnTo>
                  <a:lnTo>
                    <a:pt x="208541" y="19621"/>
                  </a:lnTo>
                  <a:lnTo>
                    <a:pt x="202255" y="23050"/>
                  </a:lnTo>
                  <a:cubicBezTo>
                    <a:pt x="200826" y="23813"/>
                    <a:pt x="200445" y="24003"/>
                    <a:pt x="200636" y="24003"/>
                  </a:cubicBezTo>
                  <a:lnTo>
                    <a:pt x="200636" y="24003"/>
                  </a:lnTo>
                  <a:lnTo>
                    <a:pt x="199207" y="24765"/>
                  </a:lnTo>
                  <a:cubicBezTo>
                    <a:pt x="199569" y="26028"/>
                    <a:pt x="200080" y="27243"/>
                    <a:pt x="200731" y="28384"/>
                  </a:cubicBezTo>
                  <a:lnTo>
                    <a:pt x="200731" y="31147"/>
                  </a:lnTo>
                  <a:cubicBezTo>
                    <a:pt x="200739" y="33409"/>
                    <a:pt x="199766" y="35563"/>
                    <a:pt x="198064" y="37052"/>
                  </a:cubicBezTo>
                  <a:lnTo>
                    <a:pt x="197302" y="40100"/>
                  </a:lnTo>
                  <a:lnTo>
                    <a:pt x="197302" y="40100"/>
                  </a:lnTo>
                  <a:lnTo>
                    <a:pt x="197302" y="40100"/>
                  </a:lnTo>
                  <a:lnTo>
                    <a:pt x="193397" y="36957"/>
                  </a:lnTo>
                  <a:cubicBezTo>
                    <a:pt x="190081" y="34497"/>
                    <a:pt x="186901" y="31858"/>
                    <a:pt x="183872" y="29051"/>
                  </a:cubicBezTo>
                  <a:cubicBezTo>
                    <a:pt x="182826" y="28949"/>
                    <a:pt x="181774" y="28949"/>
                    <a:pt x="180728" y="29051"/>
                  </a:cubicBezTo>
                  <a:cubicBezTo>
                    <a:pt x="178385" y="28883"/>
                    <a:pt x="176086" y="29754"/>
                    <a:pt x="174442" y="31432"/>
                  </a:cubicBezTo>
                  <a:cubicBezTo>
                    <a:pt x="173299" y="33052"/>
                    <a:pt x="173490" y="35052"/>
                    <a:pt x="174442" y="37909"/>
                  </a:cubicBezTo>
                  <a:lnTo>
                    <a:pt x="174442" y="39338"/>
                  </a:lnTo>
                  <a:cubicBezTo>
                    <a:pt x="173585" y="43148"/>
                    <a:pt x="170346" y="49720"/>
                    <a:pt x="158440" y="49816"/>
                  </a:cubicBezTo>
                  <a:lnTo>
                    <a:pt x="152344" y="49816"/>
                  </a:lnTo>
                  <a:cubicBezTo>
                    <a:pt x="150861" y="49795"/>
                    <a:pt x="149393" y="50121"/>
                    <a:pt x="148058" y="50768"/>
                  </a:cubicBezTo>
                  <a:cubicBezTo>
                    <a:pt x="148058" y="58865"/>
                    <a:pt x="151582" y="59436"/>
                    <a:pt x="160059" y="60769"/>
                  </a:cubicBezTo>
                  <a:cubicBezTo>
                    <a:pt x="163298" y="60769"/>
                    <a:pt x="166727" y="61817"/>
                    <a:pt x="171299" y="62865"/>
                  </a:cubicBezTo>
                  <a:cubicBezTo>
                    <a:pt x="172086" y="62720"/>
                    <a:pt x="172893" y="62720"/>
                    <a:pt x="173680" y="62865"/>
                  </a:cubicBezTo>
                  <a:cubicBezTo>
                    <a:pt x="175422" y="63006"/>
                    <a:pt x="177113" y="63526"/>
                    <a:pt x="178633" y="64389"/>
                  </a:cubicBezTo>
                  <a:lnTo>
                    <a:pt x="184919" y="66865"/>
                  </a:lnTo>
                  <a:lnTo>
                    <a:pt x="187206" y="67532"/>
                  </a:lnTo>
                  <a:lnTo>
                    <a:pt x="188253" y="68008"/>
                  </a:lnTo>
                  <a:lnTo>
                    <a:pt x="180538" y="71818"/>
                  </a:lnTo>
                  <a:cubicBezTo>
                    <a:pt x="177565" y="73073"/>
                    <a:pt x="174900" y="74958"/>
                    <a:pt x="172727" y="77343"/>
                  </a:cubicBezTo>
                  <a:cubicBezTo>
                    <a:pt x="172049" y="79766"/>
                    <a:pt x="170846" y="82010"/>
                    <a:pt x="169203" y="83915"/>
                  </a:cubicBezTo>
                  <a:lnTo>
                    <a:pt x="169203" y="85630"/>
                  </a:lnTo>
                  <a:lnTo>
                    <a:pt x="166060" y="84868"/>
                  </a:lnTo>
                  <a:lnTo>
                    <a:pt x="148820" y="80581"/>
                  </a:lnTo>
                  <a:lnTo>
                    <a:pt x="139961" y="78200"/>
                  </a:lnTo>
                  <a:cubicBezTo>
                    <a:pt x="124340" y="74104"/>
                    <a:pt x="104814" y="68675"/>
                    <a:pt x="86526" y="65818"/>
                  </a:cubicBezTo>
                  <a:cubicBezTo>
                    <a:pt x="82361" y="64434"/>
                    <a:pt x="78094" y="63383"/>
                    <a:pt x="73763" y="62674"/>
                  </a:cubicBezTo>
                  <a:lnTo>
                    <a:pt x="65095" y="61627"/>
                  </a:lnTo>
                  <a:lnTo>
                    <a:pt x="65095" y="64103"/>
                  </a:lnTo>
                  <a:cubicBezTo>
                    <a:pt x="68147" y="66468"/>
                    <a:pt x="71326" y="68662"/>
                    <a:pt x="74620" y="70675"/>
                  </a:cubicBezTo>
                  <a:lnTo>
                    <a:pt x="75287" y="72104"/>
                  </a:lnTo>
                  <a:cubicBezTo>
                    <a:pt x="78143" y="80209"/>
                    <a:pt x="83870" y="86986"/>
                    <a:pt x="91384" y="91154"/>
                  </a:cubicBezTo>
                  <a:cubicBezTo>
                    <a:pt x="97670" y="92297"/>
                    <a:pt x="104243" y="93059"/>
                    <a:pt x="112053" y="93916"/>
                  </a:cubicBezTo>
                  <a:cubicBezTo>
                    <a:pt x="134913" y="96583"/>
                    <a:pt x="158535" y="99250"/>
                    <a:pt x="177204" y="112966"/>
                  </a:cubicBezTo>
                  <a:lnTo>
                    <a:pt x="181967" y="115443"/>
                  </a:lnTo>
                  <a:lnTo>
                    <a:pt x="183395" y="115443"/>
                  </a:lnTo>
                  <a:lnTo>
                    <a:pt x="176537" y="118872"/>
                  </a:lnTo>
                  <a:cubicBezTo>
                    <a:pt x="174607" y="119924"/>
                    <a:pt x="172788" y="121169"/>
                    <a:pt x="171108" y="122587"/>
                  </a:cubicBezTo>
                  <a:lnTo>
                    <a:pt x="169013" y="122587"/>
                  </a:lnTo>
                  <a:cubicBezTo>
                    <a:pt x="158859" y="120771"/>
                    <a:pt x="148837" y="118289"/>
                    <a:pt x="139009" y="115157"/>
                  </a:cubicBezTo>
                  <a:cubicBezTo>
                    <a:pt x="134447" y="111409"/>
                    <a:pt x="128881" y="109089"/>
                    <a:pt x="123007" y="108490"/>
                  </a:cubicBezTo>
                  <a:cubicBezTo>
                    <a:pt x="118231" y="109063"/>
                    <a:pt x="113677" y="110832"/>
                    <a:pt x="109767" y="113633"/>
                  </a:cubicBezTo>
                  <a:lnTo>
                    <a:pt x="108815" y="114109"/>
                  </a:lnTo>
                  <a:lnTo>
                    <a:pt x="108815" y="114109"/>
                  </a:lnTo>
                  <a:lnTo>
                    <a:pt x="108148" y="114109"/>
                  </a:lnTo>
                  <a:lnTo>
                    <a:pt x="105957" y="113157"/>
                  </a:lnTo>
                  <a:cubicBezTo>
                    <a:pt x="102879" y="112126"/>
                    <a:pt x="99675" y="111517"/>
                    <a:pt x="96432" y="111347"/>
                  </a:cubicBezTo>
                  <a:cubicBezTo>
                    <a:pt x="90336" y="109156"/>
                    <a:pt x="84050" y="107156"/>
                    <a:pt x="77382" y="104870"/>
                  </a:cubicBezTo>
                  <a:cubicBezTo>
                    <a:pt x="57844" y="99719"/>
                    <a:pt x="39075" y="92000"/>
                    <a:pt x="21566" y="81915"/>
                  </a:cubicBezTo>
                  <a:cubicBezTo>
                    <a:pt x="17690" y="78593"/>
                    <a:pt x="14090" y="74962"/>
                    <a:pt x="10802" y="71056"/>
                  </a:cubicBezTo>
                  <a:cubicBezTo>
                    <a:pt x="9945" y="70009"/>
                    <a:pt x="9374" y="69342"/>
                    <a:pt x="8898" y="69342"/>
                  </a:cubicBezTo>
                  <a:lnTo>
                    <a:pt x="8898" y="69342"/>
                  </a:lnTo>
                  <a:lnTo>
                    <a:pt x="7278" y="67342"/>
                  </a:lnTo>
                  <a:cubicBezTo>
                    <a:pt x="4727" y="68828"/>
                    <a:pt x="2494" y="70802"/>
                    <a:pt x="706" y="73152"/>
                  </a:cubicBezTo>
                  <a:cubicBezTo>
                    <a:pt x="-2723" y="83915"/>
                    <a:pt x="6993" y="109728"/>
                    <a:pt x="15756" y="117348"/>
                  </a:cubicBezTo>
                  <a:cubicBezTo>
                    <a:pt x="22118" y="119806"/>
                    <a:pt x="28729" y="121563"/>
                    <a:pt x="35472" y="122587"/>
                  </a:cubicBezTo>
                  <a:cubicBezTo>
                    <a:pt x="48198" y="123971"/>
                    <a:pt x="60311" y="128777"/>
                    <a:pt x="70524" y="136493"/>
                  </a:cubicBezTo>
                  <a:lnTo>
                    <a:pt x="73572" y="137255"/>
                  </a:lnTo>
                  <a:lnTo>
                    <a:pt x="73572" y="137255"/>
                  </a:lnTo>
                  <a:lnTo>
                    <a:pt x="70619" y="141161"/>
                  </a:lnTo>
                  <a:cubicBezTo>
                    <a:pt x="66694" y="146060"/>
                    <a:pt x="62326" y="150587"/>
                    <a:pt x="57570" y="154686"/>
                  </a:cubicBezTo>
                  <a:lnTo>
                    <a:pt x="55284" y="156591"/>
                  </a:lnTo>
                  <a:cubicBezTo>
                    <a:pt x="53848" y="157680"/>
                    <a:pt x="52538" y="158926"/>
                    <a:pt x="51379" y="160306"/>
                  </a:cubicBezTo>
                  <a:lnTo>
                    <a:pt x="49188" y="160306"/>
                  </a:lnTo>
                  <a:cubicBezTo>
                    <a:pt x="47507" y="160417"/>
                    <a:pt x="45821" y="160417"/>
                    <a:pt x="44140" y="160306"/>
                  </a:cubicBezTo>
                  <a:cubicBezTo>
                    <a:pt x="36195" y="159720"/>
                    <a:pt x="28542" y="157060"/>
                    <a:pt x="21947" y="152591"/>
                  </a:cubicBezTo>
                  <a:cubicBezTo>
                    <a:pt x="19717" y="151273"/>
                    <a:pt x="17312" y="150279"/>
                    <a:pt x="14803" y="149638"/>
                  </a:cubicBezTo>
                  <a:lnTo>
                    <a:pt x="13565" y="151828"/>
                  </a:lnTo>
                  <a:cubicBezTo>
                    <a:pt x="23346" y="168068"/>
                    <a:pt x="35922" y="182450"/>
                    <a:pt x="50712" y="194310"/>
                  </a:cubicBezTo>
                  <a:lnTo>
                    <a:pt x="52046" y="196501"/>
                  </a:lnTo>
                  <a:cubicBezTo>
                    <a:pt x="53874" y="197546"/>
                    <a:pt x="55941" y="198103"/>
                    <a:pt x="58047" y="198120"/>
                  </a:cubicBezTo>
                  <a:lnTo>
                    <a:pt x="58046" y="198120"/>
                  </a:lnTo>
                  <a:cubicBezTo>
                    <a:pt x="69572" y="198120"/>
                    <a:pt x="82049" y="182023"/>
                    <a:pt x="91289" y="170307"/>
                  </a:cubicBezTo>
                  <a:cubicBezTo>
                    <a:pt x="93289" y="167830"/>
                    <a:pt x="95099" y="165449"/>
                    <a:pt x="97194" y="163259"/>
                  </a:cubicBezTo>
                  <a:lnTo>
                    <a:pt x="99480" y="161544"/>
                  </a:lnTo>
                  <a:cubicBezTo>
                    <a:pt x="108148" y="155162"/>
                    <a:pt x="109005" y="154591"/>
                    <a:pt x="108434" y="154495"/>
                  </a:cubicBezTo>
                  <a:lnTo>
                    <a:pt x="110624" y="155067"/>
                  </a:lnTo>
                  <a:cubicBezTo>
                    <a:pt x="117340" y="157116"/>
                    <a:pt x="123748" y="160064"/>
                    <a:pt x="129674" y="163830"/>
                  </a:cubicBezTo>
                  <a:cubicBezTo>
                    <a:pt x="137173" y="161185"/>
                    <a:pt x="142378" y="154332"/>
                    <a:pt x="142914" y="146399"/>
                  </a:cubicBezTo>
                  <a:lnTo>
                    <a:pt x="140152" y="143827"/>
                  </a:lnTo>
                  <a:cubicBezTo>
                    <a:pt x="135961" y="140017"/>
                    <a:pt x="131865" y="136208"/>
                    <a:pt x="127579" y="132493"/>
                  </a:cubicBezTo>
                  <a:lnTo>
                    <a:pt x="125483" y="132016"/>
                  </a:lnTo>
                  <a:lnTo>
                    <a:pt x="126817" y="128492"/>
                  </a:lnTo>
                  <a:cubicBezTo>
                    <a:pt x="128457" y="125090"/>
                    <a:pt x="130756" y="122047"/>
                    <a:pt x="133580" y="119539"/>
                  </a:cubicBezTo>
                  <a:lnTo>
                    <a:pt x="133580" y="118110"/>
                  </a:lnTo>
                  <a:lnTo>
                    <a:pt x="136437" y="118872"/>
                  </a:lnTo>
                  <a:cubicBezTo>
                    <a:pt x="148820" y="121634"/>
                    <a:pt x="159869" y="125063"/>
                    <a:pt x="173490" y="129254"/>
                  </a:cubicBezTo>
                  <a:lnTo>
                    <a:pt x="185396" y="133160"/>
                  </a:lnTo>
                  <a:lnTo>
                    <a:pt x="188253" y="135350"/>
                  </a:lnTo>
                  <a:cubicBezTo>
                    <a:pt x="193426" y="140346"/>
                    <a:pt x="200143" y="143436"/>
                    <a:pt x="207303" y="144113"/>
                  </a:cubicBezTo>
                  <a:cubicBezTo>
                    <a:pt x="208767" y="144125"/>
                    <a:pt x="210220" y="143867"/>
                    <a:pt x="211590" y="143351"/>
                  </a:cubicBezTo>
                  <a:cubicBezTo>
                    <a:pt x="217313" y="138011"/>
                    <a:pt x="222166" y="131808"/>
                    <a:pt x="225972" y="124968"/>
                  </a:cubicBezTo>
                  <a:lnTo>
                    <a:pt x="225972" y="124968"/>
                  </a:lnTo>
                  <a:lnTo>
                    <a:pt x="225972" y="124968"/>
                  </a:lnTo>
                  <a:cubicBezTo>
                    <a:pt x="223686" y="121634"/>
                    <a:pt x="222639" y="120587"/>
                    <a:pt x="222257" y="120587"/>
                  </a:cubicBezTo>
                  <a:lnTo>
                    <a:pt x="224353" y="118015"/>
                  </a:lnTo>
                  <a:cubicBezTo>
                    <a:pt x="225338" y="116899"/>
                    <a:pt x="226536" y="115993"/>
                    <a:pt x="227877" y="115348"/>
                  </a:cubicBezTo>
                  <a:cubicBezTo>
                    <a:pt x="247975" y="108966"/>
                    <a:pt x="269787" y="101060"/>
                    <a:pt x="285789" y="95345"/>
                  </a:cubicBezTo>
                  <a:cubicBezTo>
                    <a:pt x="295314" y="89249"/>
                    <a:pt x="296457" y="88678"/>
                    <a:pt x="293028" y="79629"/>
                  </a:cubicBezTo>
                  <a:cubicBezTo>
                    <a:pt x="292269" y="77712"/>
                    <a:pt x="291411" y="75837"/>
                    <a:pt x="290457" y="74009"/>
                  </a:cubicBezTo>
                  <a:moveTo>
                    <a:pt x="212352" y="85915"/>
                  </a:moveTo>
                  <a:lnTo>
                    <a:pt x="215590" y="82963"/>
                  </a:lnTo>
                  <a:cubicBezTo>
                    <a:pt x="220067" y="78772"/>
                    <a:pt x="222067" y="76771"/>
                    <a:pt x="222543" y="74771"/>
                  </a:cubicBezTo>
                  <a:cubicBezTo>
                    <a:pt x="221811" y="73425"/>
                    <a:pt x="220724" y="72305"/>
                    <a:pt x="219400" y="71533"/>
                  </a:cubicBezTo>
                  <a:lnTo>
                    <a:pt x="218352" y="71533"/>
                  </a:lnTo>
                  <a:lnTo>
                    <a:pt x="216161" y="71533"/>
                  </a:lnTo>
                  <a:cubicBezTo>
                    <a:pt x="213485" y="71602"/>
                    <a:pt x="210924" y="70444"/>
                    <a:pt x="209208" y="68389"/>
                  </a:cubicBezTo>
                  <a:lnTo>
                    <a:pt x="207684" y="67151"/>
                  </a:lnTo>
                  <a:lnTo>
                    <a:pt x="207684" y="65722"/>
                  </a:lnTo>
                  <a:lnTo>
                    <a:pt x="208923" y="61722"/>
                  </a:lnTo>
                  <a:lnTo>
                    <a:pt x="208256" y="61722"/>
                  </a:lnTo>
                  <a:lnTo>
                    <a:pt x="212637" y="60293"/>
                  </a:lnTo>
                  <a:cubicBezTo>
                    <a:pt x="218565" y="58831"/>
                    <a:pt x="224314" y="56723"/>
                    <a:pt x="229782" y="54007"/>
                  </a:cubicBezTo>
                  <a:lnTo>
                    <a:pt x="230925" y="52102"/>
                  </a:lnTo>
                  <a:lnTo>
                    <a:pt x="233783" y="54483"/>
                  </a:lnTo>
                  <a:cubicBezTo>
                    <a:pt x="241333" y="60527"/>
                    <a:pt x="246606" y="68957"/>
                    <a:pt x="248737" y="78391"/>
                  </a:cubicBezTo>
                  <a:lnTo>
                    <a:pt x="247308" y="80105"/>
                  </a:lnTo>
                  <a:cubicBezTo>
                    <a:pt x="239958" y="87977"/>
                    <a:pt x="229484" y="92166"/>
                    <a:pt x="218733" y="91535"/>
                  </a:cubicBezTo>
                  <a:lnTo>
                    <a:pt x="215971" y="92202"/>
                  </a:lnTo>
                  <a:lnTo>
                    <a:pt x="214542" y="87820"/>
                  </a:lnTo>
                  <a:lnTo>
                    <a:pt x="212637" y="8658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6607685" y="3022758"/>
              <a:ext cx="46663" cy="85248"/>
            </a:xfrm>
            <a:custGeom>
              <a:avLst/>
              <a:gdLst>
                <a:gd name="connsiteX0" fmla="*/ 12951 w 46663"/>
                <a:gd name="connsiteY0" fmla="*/ 84773 h 85248"/>
                <a:gd name="connsiteX1" fmla="*/ 473 w 46663"/>
                <a:gd name="connsiteY1" fmla="*/ 80677 h 85248"/>
                <a:gd name="connsiteX2" fmla="*/ 9998 w 46663"/>
                <a:gd name="connsiteY2" fmla="*/ 53340 h 85248"/>
                <a:gd name="connsiteX3" fmla="*/ 14189 w 46663"/>
                <a:gd name="connsiteY3" fmla="*/ 47054 h 85248"/>
                <a:gd name="connsiteX4" fmla="*/ 15046 w 46663"/>
                <a:gd name="connsiteY4" fmla="*/ 44863 h 85248"/>
                <a:gd name="connsiteX5" fmla="*/ 16761 w 46663"/>
                <a:gd name="connsiteY5" fmla="*/ 41624 h 85248"/>
                <a:gd name="connsiteX6" fmla="*/ 22761 w 46663"/>
                <a:gd name="connsiteY6" fmla="*/ 29051 h 85248"/>
                <a:gd name="connsiteX7" fmla="*/ 24666 w 46663"/>
                <a:gd name="connsiteY7" fmla="*/ 22479 h 85248"/>
                <a:gd name="connsiteX8" fmla="*/ 36477 w 46663"/>
                <a:gd name="connsiteY8" fmla="*/ 0 h 85248"/>
                <a:gd name="connsiteX9" fmla="*/ 44859 w 46663"/>
                <a:gd name="connsiteY9" fmla="*/ 3239 h 85248"/>
                <a:gd name="connsiteX10" fmla="*/ 44859 w 46663"/>
                <a:gd name="connsiteY10" fmla="*/ 12764 h 85248"/>
                <a:gd name="connsiteX11" fmla="*/ 44098 w 46663"/>
                <a:gd name="connsiteY11" fmla="*/ 14478 h 85248"/>
                <a:gd name="connsiteX12" fmla="*/ 45336 w 46663"/>
                <a:gd name="connsiteY12" fmla="*/ 20383 h 85248"/>
                <a:gd name="connsiteX13" fmla="*/ 46288 w 46663"/>
                <a:gd name="connsiteY13" fmla="*/ 42291 h 85248"/>
                <a:gd name="connsiteX14" fmla="*/ 46288 w 46663"/>
                <a:gd name="connsiteY14" fmla="*/ 45053 h 85248"/>
                <a:gd name="connsiteX15" fmla="*/ 44383 w 46663"/>
                <a:gd name="connsiteY15" fmla="*/ 52388 h 85248"/>
                <a:gd name="connsiteX16" fmla="*/ 31810 w 46663"/>
                <a:gd name="connsiteY16" fmla="*/ 77248 h 85248"/>
                <a:gd name="connsiteX17" fmla="*/ 29143 w 46663"/>
                <a:gd name="connsiteY17" fmla="*/ 79629 h 85248"/>
                <a:gd name="connsiteX18" fmla="*/ 27429 w 46663"/>
                <a:gd name="connsiteY18" fmla="*/ 80677 h 85248"/>
                <a:gd name="connsiteX19" fmla="*/ 13522 w 46663"/>
                <a:gd name="connsiteY19" fmla="*/ 85249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63" h="85248">
                  <a:moveTo>
                    <a:pt x="12951" y="84773"/>
                  </a:moveTo>
                  <a:cubicBezTo>
                    <a:pt x="8459" y="84786"/>
                    <a:pt x="4083" y="83350"/>
                    <a:pt x="473" y="80677"/>
                  </a:cubicBezTo>
                  <a:cubicBezTo>
                    <a:pt x="-1908" y="71152"/>
                    <a:pt x="5235" y="60865"/>
                    <a:pt x="9998" y="53340"/>
                  </a:cubicBezTo>
                  <a:cubicBezTo>
                    <a:pt x="11505" y="51320"/>
                    <a:pt x="12904" y="49221"/>
                    <a:pt x="14189" y="47054"/>
                  </a:cubicBezTo>
                  <a:lnTo>
                    <a:pt x="15046" y="44863"/>
                  </a:lnTo>
                  <a:lnTo>
                    <a:pt x="16761" y="41624"/>
                  </a:lnTo>
                  <a:cubicBezTo>
                    <a:pt x="18856" y="37529"/>
                    <a:pt x="20856" y="33528"/>
                    <a:pt x="22761" y="29051"/>
                  </a:cubicBezTo>
                  <a:cubicBezTo>
                    <a:pt x="23523" y="26765"/>
                    <a:pt x="24095" y="24575"/>
                    <a:pt x="24666" y="22479"/>
                  </a:cubicBezTo>
                  <a:cubicBezTo>
                    <a:pt x="27810" y="10001"/>
                    <a:pt x="30191" y="2191"/>
                    <a:pt x="36477" y="0"/>
                  </a:cubicBezTo>
                  <a:cubicBezTo>
                    <a:pt x="41335" y="762"/>
                    <a:pt x="43716" y="1429"/>
                    <a:pt x="44859" y="3239"/>
                  </a:cubicBezTo>
                  <a:cubicBezTo>
                    <a:pt x="46002" y="5048"/>
                    <a:pt x="45621" y="7620"/>
                    <a:pt x="44859" y="12764"/>
                  </a:cubicBezTo>
                  <a:lnTo>
                    <a:pt x="44098" y="14478"/>
                  </a:lnTo>
                  <a:cubicBezTo>
                    <a:pt x="44740" y="16391"/>
                    <a:pt x="45155" y="18373"/>
                    <a:pt x="45336" y="20383"/>
                  </a:cubicBezTo>
                  <a:cubicBezTo>
                    <a:pt x="46689" y="27604"/>
                    <a:pt x="47010" y="34980"/>
                    <a:pt x="46288" y="42291"/>
                  </a:cubicBezTo>
                  <a:lnTo>
                    <a:pt x="46288" y="45053"/>
                  </a:lnTo>
                  <a:cubicBezTo>
                    <a:pt x="45891" y="47554"/>
                    <a:pt x="45253" y="50010"/>
                    <a:pt x="44383" y="52388"/>
                  </a:cubicBezTo>
                  <a:cubicBezTo>
                    <a:pt x="42307" y="61585"/>
                    <a:pt x="37988" y="70125"/>
                    <a:pt x="31810" y="77248"/>
                  </a:cubicBezTo>
                  <a:lnTo>
                    <a:pt x="29143" y="79629"/>
                  </a:lnTo>
                  <a:lnTo>
                    <a:pt x="27429" y="80677"/>
                  </a:lnTo>
                  <a:cubicBezTo>
                    <a:pt x="23315" y="83477"/>
                    <a:pt x="18495" y="85062"/>
                    <a:pt x="13522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607765" y="3022948"/>
              <a:ext cx="45682" cy="84201"/>
            </a:xfrm>
            <a:custGeom>
              <a:avLst/>
              <a:gdLst>
                <a:gd name="connsiteX0" fmla="*/ 12871 w 45682"/>
                <a:gd name="connsiteY0" fmla="*/ 84201 h 84201"/>
                <a:gd name="connsiteX1" fmla="*/ 12871 w 45682"/>
                <a:gd name="connsiteY1" fmla="*/ 84201 h 84201"/>
                <a:gd name="connsiteX2" fmla="*/ 26492 w 45682"/>
                <a:gd name="connsiteY2" fmla="*/ 79629 h 84201"/>
                <a:gd name="connsiteX3" fmla="*/ 28206 w 45682"/>
                <a:gd name="connsiteY3" fmla="*/ 78677 h 84201"/>
                <a:gd name="connsiteX4" fmla="*/ 30873 w 45682"/>
                <a:gd name="connsiteY4" fmla="*/ 76295 h 84201"/>
                <a:gd name="connsiteX5" fmla="*/ 43256 w 45682"/>
                <a:gd name="connsiteY5" fmla="*/ 51721 h 84201"/>
                <a:gd name="connsiteX6" fmla="*/ 45256 w 45682"/>
                <a:gd name="connsiteY6" fmla="*/ 44387 h 84201"/>
                <a:gd name="connsiteX7" fmla="*/ 45256 w 45682"/>
                <a:gd name="connsiteY7" fmla="*/ 41624 h 84201"/>
                <a:gd name="connsiteX8" fmla="*/ 44303 w 45682"/>
                <a:gd name="connsiteY8" fmla="*/ 19717 h 84201"/>
                <a:gd name="connsiteX9" fmla="*/ 43446 w 45682"/>
                <a:gd name="connsiteY9" fmla="*/ 13526 h 84201"/>
                <a:gd name="connsiteX10" fmla="*/ 43446 w 45682"/>
                <a:gd name="connsiteY10" fmla="*/ 13526 h 84201"/>
                <a:gd name="connsiteX11" fmla="*/ 44303 w 45682"/>
                <a:gd name="connsiteY11" fmla="*/ 11906 h 84201"/>
                <a:gd name="connsiteX12" fmla="*/ 44303 w 45682"/>
                <a:gd name="connsiteY12" fmla="*/ 3143 h 84201"/>
                <a:gd name="connsiteX13" fmla="*/ 36302 w 45682"/>
                <a:gd name="connsiteY13" fmla="*/ 0 h 84201"/>
                <a:gd name="connsiteX14" fmla="*/ 25063 w 45682"/>
                <a:gd name="connsiteY14" fmla="*/ 21431 h 84201"/>
                <a:gd name="connsiteX15" fmla="*/ 22967 w 45682"/>
                <a:gd name="connsiteY15" fmla="*/ 28956 h 84201"/>
                <a:gd name="connsiteX16" fmla="*/ 16871 w 45682"/>
                <a:gd name="connsiteY16" fmla="*/ 41529 h 84201"/>
                <a:gd name="connsiteX17" fmla="*/ 15062 w 45682"/>
                <a:gd name="connsiteY17" fmla="*/ 44768 h 84201"/>
                <a:gd name="connsiteX18" fmla="*/ 14300 w 45682"/>
                <a:gd name="connsiteY18" fmla="*/ 47054 h 84201"/>
                <a:gd name="connsiteX19" fmla="*/ 10109 w 45682"/>
                <a:gd name="connsiteY19" fmla="*/ 53340 h 84201"/>
                <a:gd name="connsiteX20" fmla="*/ 584 w 45682"/>
                <a:gd name="connsiteY20" fmla="*/ 80010 h 84201"/>
                <a:gd name="connsiteX21" fmla="*/ 12776 w 45682"/>
                <a:gd name="connsiteY21" fmla="*/ 84106 h 8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682" h="84201">
                  <a:moveTo>
                    <a:pt x="12871" y="84201"/>
                  </a:moveTo>
                  <a:lnTo>
                    <a:pt x="12871" y="84201"/>
                  </a:lnTo>
                  <a:cubicBezTo>
                    <a:pt x="17740" y="83933"/>
                    <a:pt x="22446" y="82353"/>
                    <a:pt x="26492" y="79629"/>
                  </a:cubicBezTo>
                  <a:lnTo>
                    <a:pt x="28206" y="78677"/>
                  </a:lnTo>
                  <a:lnTo>
                    <a:pt x="30873" y="76295"/>
                  </a:lnTo>
                  <a:cubicBezTo>
                    <a:pt x="36921" y="69222"/>
                    <a:pt x="41170" y="60791"/>
                    <a:pt x="43256" y="51721"/>
                  </a:cubicBezTo>
                  <a:cubicBezTo>
                    <a:pt x="44091" y="49325"/>
                    <a:pt x="44759" y="46875"/>
                    <a:pt x="45256" y="44387"/>
                  </a:cubicBezTo>
                  <a:lnTo>
                    <a:pt x="45256" y="41624"/>
                  </a:lnTo>
                  <a:cubicBezTo>
                    <a:pt x="46053" y="34316"/>
                    <a:pt x="45731" y="26929"/>
                    <a:pt x="44303" y="19717"/>
                  </a:cubicBezTo>
                  <a:lnTo>
                    <a:pt x="43446" y="13526"/>
                  </a:lnTo>
                  <a:lnTo>
                    <a:pt x="43446" y="13526"/>
                  </a:lnTo>
                  <a:lnTo>
                    <a:pt x="44303" y="11906"/>
                  </a:lnTo>
                  <a:cubicBezTo>
                    <a:pt x="45161" y="7430"/>
                    <a:pt x="45637" y="4858"/>
                    <a:pt x="44303" y="3143"/>
                  </a:cubicBezTo>
                  <a:cubicBezTo>
                    <a:pt x="42970" y="1429"/>
                    <a:pt x="40874" y="857"/>
                    <a:pt x="36302" y="0"/>
                  </a:cubicBezTo>
                  <a:cubicBezTo>
                    <a:pt x="30302" y="2286"/>
                    <a:pt x="28016" y="9525"/>
                    <a:pt x="25063" y="21431"/>
                  </a:cubicBezTo>
                  <a:lnTo>
                    <a:pt x="22967" y="28956"/>
                  </a:lnTo>
                  <a:cubicBezTo>
                    <a:pt x="20967" y="33528"/>
                    <a:pt x="18967" y="37433"/>
                    <a:pt x="16871" y="41529"/>
                  </a:cubicBezTo>
                  <a:lnTo>
                    <a:pt x="15062" y="44768"/>
                  </a:lnTo>
                  <a:lnTo>
                    <a:pt x="14300" y="47054"/>
                  </a:lnTo>
                  <a:cubicBezTo>
                    <a:pt x="13252" y="48768"/>
                    <a:pt x="11823" y="50768"/>
                    <a:pt x="10109" y="53340"/>
                  </a:cubicBezTo>
                  <a:cubicBezTo>
                    <a:pt x="4965" y="60770"/>
                    <a:pt x="-2083" y="70866"/>
                    <a:pt x="584" y="80010"/>
                  </a:cubicBezTo>
                  <a:cubicBezTo>
                    <a:pt x="4099" y="82655"/>
                    <a:pt x="8376" y="84092"/>
                    <a:pt x="12776" y="8410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6565754" y="3057333"/>
              <a:ext cx="30141" cy="38862"/>
            </a:xfrm>
            <a:custGeom>
              <a:avLst/>
              <a:gdLst>
                <a:gd name="connsiteX0" fmla="*/ 11258 w 30141"/>
                <a:gd name="connsiteY0" fmla="*/ 38862 h 38862"/>
                <a:gd name="connsiteX1" fmla="*/ 1161 w 30141"/>
                <a:gd name="connsiteY1" fmla="*/ 34385 h 38862"/>
                <a:gd name="connsiteX2" fmla="*/ 21449 w 30141"/>
                <a:gd name="connsiteY2" fmla="*/ 0 h 38862"/>
                <a:gd name="connsiteX3" fmla="*/ 28974 w 30141"/>
                <a:gd name="connsiteY3" fmla="*/ 6763 h 38862"/>
                <a:gd name="connsiteX4" fmla="*/ 24497 w 30141"/>
                <a:gd name="connsiteY4" fmla="*/ 31623 h 38862"/>
                <a:gd name="connsiteX5" fmla="*/ 11353 w 30141"/>
                <a:gd name="connsiteY5" fmla="*/ 38862 h 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41" h="38862">
                  <a:moveTo>
                    <a:pt x="11258" y="38862"/>
                  </a:moveTo>
                  <a:cubicBezTo>
                    <a:pt x="7562" y="38265"/>
                    <a:pt x="4085" y="36723"/>
                    <a:pt x="1161" y="34385"/>
                  </a:cubicBezTo>
                  <a:cubicBezTo>
                    <a:pt x="-5506" y="19145"/>
                    <a:pt x="18592" y="1905"/>
                    <a:pt x="21449" y="0"/>
                  </a:cubicBezTo>
                  <a:cubicBezTo>
                    <a:pt x="25046" y="626"/>
                    <a:pt x="27969" y="3253"/>
                    <a:pt x="28974" y="6763"/>
                  </a:cubicBezTo>
                  <a:cubicBezTo>
                    <a:pt x="31516" y="15290"/>
                    <a:pt x="29855" y="24518"/>
                    <a:pt x="24497" y="31623"/>
                  </a:cubicBezTo>
                  <a:cubicBezTo>
                    <a:pt x="17163" y="36671"/>
                    <a:pt x="14115" y="38767"/>
                    <a:pt x="11353" y="38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566023" y="3057619"/>
              <a:ext cx="29295" cy="38100"/>
            </a:xfrm>
            <a:custGeom>
              <a:avLst/>
              <a:gdLst>
                <a:gd name="connsiteX0" fmla="*/ 10988 w 29295"/>
                <a:gd name="connsiteY0" fmla="*/ 38100 h 38100"/>
                <a:gd name="connsiteX1" fmla="*/ 10988 w 29295"/>
                <a:gd name="connsiteY1" fmla="*/ 38100 h 38100"/>
                <a:gd name="connsiteX2" fmla="*/ 23752 w 29295"/>
                <a:gd name="connsiteY2" fmla="*/ 31147 h 38100"/>
                <a:gd name="connsiteX3" fmla="*/ 28133 w 29295"/>
                <a:gd name="connsiteY3" fmla="*/ 6668 h 38100"/>
                <a:gd name="connsiteX4" fmla="*/ 21275 w 29295"/>
                <a:gd name="connsiteY4" fmla="*/ 0 h 38100"/>
                <a:gd name="connsiteX5" fmla="*/ 1082 w 29295"/>
                <a:gd name="connsiteY5" fmla="*/ 33814 h 38100"/>
                <a:gd name="connsiteX6" fmla="*/ 10607 w 29295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295" h="38100">
                  <a:moveTo>
                    <a:pt x="10988" y="38100"/>
                  </a:moveTo>
                  <a:lnTo>
                    <a:pt x="10988" y="38100"/>
                  </a:lnTo>
                  <a:cubicBezTo>
                    <a:pt x="13560" y="38100"/>
                    <a:pt x="16703" y="36005"/>
                    <a:pt x="23752" y="31147"/>
                  </a:cubicBezTo>
                  <a:cubicBezTo>
                    <a:pt x="29025" y="24149"/>
                    <a:pt x="30652" y="15060"/>
                    <a:pt x="28133" y="6668"/>
                  </a:cubicBezTo>
                  <a:cubicBezTo>
                    <a:pt x="27210" y="3375"/>
                    <a:pt x="24592" y="830"/>
                    <a:pt x="21275" y="0"/>
                  </a:cubicBezTo>
                  <a:cubicBezTo>
                    <a:pt x="18513" y="2000"/>
                    <a:pt x="-5300" y="19050"/>
                    <a:pt x="1082" y="33814"/>
                  </a:cubicBezTo>
                  <a:cubicBezTo>
                    <a:pt x="3840" y="36031"/>
                    <a:pt x="7119" y="37506"/>
                    <a:pt x="10607" y="381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96" name="直接连接符 95"/>
          <p:cNvCxnSpPr/>
          <p:nvPr userDrawn="1"/>
        </p:nvCxnSpPr>
        <p:spPr>
          <a:xfrm flipH="1">
            <a:off x="9486413" y="3501607"/>
            <a:ext cx="1584195" cy="1280073"/>
          </a:xfrm>
          <a:prstGeom prst="line">
            <a:avLst/>
          </a:prstGeom>
          <a:ln>
            <a:gradFill>
              <a:gsLst>
                <a:gs pos="52300">
                  <a:schemeClr val="bg1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占位符 98"/>
          <p:cNvSpPr>
            <a:spLocks noGrp="1"/>
          </p:cNvSpPr>
          <p:nvPr>
            <p:ph type="body" sz="quarter" idx="10" hasCustomPrompt="1"/>
          </p:nvPr>
        </p:nvSpPr>
        <p:spPr>
          <a:xfrm>
            <a:off x="9262723" y="4827914"/>
            <a:ext cx="2091799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答辩人：单击输入</a:t>
            </a:r>
          </a:p>
        </p:txBody>
      </p:sp>
      <p:sp>
        <p:nvSpPr>
          <p:cNvPr id="105" name="文本占位符 104"/>
          <p:cNvSpPr>
            <a:spLocks noGrp="1"/>
          </p:cNvSpPr>
          <p:nvPr>
            <p:ph type="body" sz="quarter" idx="13" hasCustomPrompt="1"/>
          </p:nvPr>
        </p:nvSpPr>
        <p:spPr>
          <a:xfrm>
            <a:off x="8001721" y="2477819"/>
            <a:ext cx="335280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zh-CN" altLang="en-US" sz="2000" dirty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r"/>
            <a:r>
              <a:rPr lang="zh-CN" altLang="en-US" dirty="0"/>
              <a:t>感 谢 倾 听</a:t>
            </a:r>
          </a:p>
        </p:txBody>
      </p:sp>
      <p:sp>
        <p:nvSpPr>
          <p:cNvPr id="106" name="页脚占位符 4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108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4776162" y="2684377"/>
            <a:ext cx="6585664" cy="98582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r">
              <a:buNone/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1pPr>
            <a:lvl2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2pPr>
            <a:lvl3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3pPr>
            <a:lvl4pPr>
              <a:defRPr lang="zh-CN" altLang="en-US" sz="4000" kern="1200" dirty="0" smtClean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4pPr>
            <a:lvl5pPr>
              <a:defRPr lang="zh-CN" altLang="en-US" sz="4000" kern="1200" dirty="0">
                <a:solidFill>
                  <a:schemeClr val="bg1"/>
                </a:solidFill>
                <a:effectLst>
                  <a:outerShdw blurRad="38100" dist="12700" dir="5400000" algn="t" rotWithShape="0">
                    <a:schemeClr val="accent3">
                      <a:lumMod val="5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敬 请 各 位 老 师 批 评 指 正</a:t>
            </a:r>
          </a:p>
        </p:txBody>
      </p:sp>
      <p:sp>
        <p:nvSpPr>
          <p:cNvPr id="111" name="文本占位符 98"/>
          <p:cNvSpPr>
            <a:spLocks noGrp="1"/>
          </p:cNvSpPr>
          <p:nvPr>
            <p:ph type="body" sz="quarter" idx="15" hasCustomPrompt="1"/>
          </p:nvPr>
        </p:nvSpPr>
        <p:spPr>
          <a:xfrm>
            <a:off x="8619438" y="5256468"/>
            <a:ext cx="2735084" cy="335067"/>
          </a:xfrm>
          <a:prstGeom prst="rect">
            <a:avLst/>
          </a:prstGeom>
        </p:spPr>
        <p:txBody>
          <a:bodyPr lIns="0" rIns="0" anchor="ctr"/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outerShdw blurRad="38100" dist="12700" dir="5400000" algn="ctr" rotWithShape="0">
                    <a:srgbClr val="002858">
                      <a:lumMod val="50000"/>
                    </a:srgbClr>
                  </a:outerShdw>
                </a:effectLst>
                <a:uLnTx/>
                <a:uFillTx/>
                <a:latin typeface="Arial" panose="020B0604020202020204"/>
                <a:ea typeface="阿里巴巴普惠体 M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Tel:188XXXX1234</a:t>
            </a:r>
            <a:endParaRPr lang="zh-CN" altLang="en-US" dirty="0"/>
          </a:p>
        </p:txBody>
      </p:sp>
      <p:sp>
        <p:nvSpPr>
          <p:cNvPr id="112" name="文本占位符 98"/>
          <p:cNvSpPr>
            <a:spLocks noGrp="1"/>
          </p:cNvSpPr>
          <p:nvPr>
            <p:ph type="body" sz="quarter" idx="16" hasCustomPrompt="1"/>
          </p:nvPr>
        </p:nvSpPr>
        <p:spPr>
          <a:xfrm>
            <a:off x="8619438" y="5497170"/>
            <a:ext cx="2735084" cy="335067"/>
          </a:xfrm>
          <a:prstGeom prst="rect">
            <a:avLst/>
          </a:prstGeom>
        </p:spPr>
        <p:txBody>
          <a:bodyPr lIns="0" rIns="0" anchor="ctr"/>
          <a:lstStyle>
            <a:lvl1pPr marL="0" indent="0" algn="r" defTabSz="914400" rtl="0" eaLnBrk="1" latinLnBrk="0" hangingPunct="1">
              <a:lnSpc>
                <a:spcPct val="100000"/>
              </a:lnSpc>
              <a:buNone/>
              <a:defRPr kumimoji="0" lang="zh-CN" altLang="en-U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outerShdw blurRad="38100" dist="12700" dir="5400000" algn="ctr" rotWithShape="0">
                    <a:srgbClr val="002858">
                      <a:lumMod val="50000"/>
                    </a:srgbClr>
                  </a:outerShdw>
                </a:effectLst>
                <a:uLnTx/>
                <a:uFillTx/>
                <a:latin typeface="Arial" panose="020B0604020202020204"/>
                <a:ea typeface="阿里巴巴普惠体 M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err="1"/>
              <a:t>Email:ph-awesome@zju.edu.cn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2842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无图居中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描述已自动生成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-132187"/>
            <a:ext cx="12192000" cy="2964773"/>
          </a:xfrm>
          <a:prstGeom prst="rect">
            <a:avLst/>
          </a:prstGeom>
        </p:spPr>
      </p:pic>
      <p:sp useBgFill="1">
        <p:nvSpPr>
          <p:cNvPr id="62" name="等腰三角形 72"/>
          <p:cNvSpPr/>
          <p:nvPr/>
        </p:nvSpPr>
        <p:spPr>
          <a:xfrm rot="10800000">
            <a:off x="3621304" y="1287502"/>
            <a:ext cx="4949391" cy="4036182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603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sp useBgFill="1">
        <p:nvSpPr>
          <p:cNvPr id="63" name="等腰三角形 72"/>
          <p:cNvSpPr/>
          <p:nvPr/>
        </p:nvSpPr>
        <p:spPr>
          <a:xfrm rot="10800000">
            <a:off x="3847380" y="1400399"/>
            <a:ext cx="4497241" cy="3667457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38100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sp useBgFill="1">
        <p:nvSpPr>
          <p:cNvPr id="64" name="等腰三角形 72"/>
          <p:cNvSpPr/>
          <p:nvPr/>
        </p:nvSpPr>
        <p:spPr>
          <a:xfrm rot="10800000">
            <a:off x="4109056" y="1544481"/>
            <a:ext cx="3973888" cy="324066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222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sp useBgFill="1">
        <p:nvSpPr>
          <p:cNvPr id="65" name="等腰三角形 72"/>
          <p:cNvSpPr/>
          <p:nvPr/>
        </p:nvSpPr>
        <p:spPr>
          <a:xfrm rot="10800000">
            <a:off x="4309291" y="1661563"/>
            <a:ext cx="3573419" cy="291409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ln w="15875" cap="rnd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sp>
        <p:nvSpPr>
          <p:cNvPr id="66" name="任意多边形: 形状 65"/>
          <p:cNvSpPr/>
          <p:nvPr/>
        </p:nvSpPr>
        <p:spPr>
          <a:xfrm>
            <a:off x="4855517" y="2065576"/>
            <a:ext cx="2480966" cy="2050861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sp>
        <p:nvSpPr>
          <p:cNvPr id="60" name="文本占位符 5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95760" y="5404086"/>
            <a:ext cx="2190751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答辩人：单击输入</a:t>
            </a:r>
          </a:p>
        </p:txBody>
      </p:sp>
      <p:sp>
        <p:nvSpPr>
          <p:cNvPr id="11" name="等腰三角形 72"/>
          <p:cNvSpPr/>
          <p:nvPr userDrawn="1"/>
        </p:nvSpPr>
        <p:spPr>
          <a:xfrm rot="9558934">
            <a:off x="4073263" y="6336369"/>
            <a:ext cx="310066" cy="2528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72"/>
          <p:cNvSpPr/>
          <p:nvPr userDrawn="1"/>
        </p:nvSpPr>
        <p:spPr>
          <a:xfrm rot="18425155">
            <a:off x="10049305" y="3213091"/>
            <a:ext cx="929732" cy="7434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72"/>
          <p:cNvSpPr/>
          <p:nvPr userDrawn="1"/>
        </p:nvSpPr>
        <p:spPr>
          <a:xfrm rot="3112222">
            <a:off x="10284226" y="5185766"/>
            <a:ext cx="493818" cy="40270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72"/>
          <p:cNvSpPr/>
          <p:nvPr userDrawn="1"/>
        </p:nvSpPr>
        <p:spPr>
          <a:xfrm rot="4090990">
            <a:off x="8267104" y="4030753"/>
            <a:ext cx="398226" cy="32474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72"/>
          <p:cNvSpPr/>
          <p:nvPr userDrawn="1"/>
        </p:nvSpPr>
        <p:spPr>
          <a:xfrm rot="3112222">
            <a:off x="11237534" y="-630240"/>
            <a:ext cx="1695937" cy="13830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2"/>
          <p:cNvSpPr/>
          <p:nvPr userDrawn="1"/>
        </p:nvSpPr>
        <p:spPr>
          <a:xfrm rot="3459153">
            <a:off x="-602176" y="5888022"/>
            <a:ext cx="1409643" cy="114955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72"/>
          <p:cNvSpPr/>
          <p:nvPr userDrawn="1"/>
        </p:nvSpPr>
        <p:spPr>
          <a:xfrm rot="2099924">
            <a:off x="1937889" y="3349966"/>
            <a:ext cx="928428" cy="75712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3">
              <a:alpha val="98000"/>
            </a:schemeClr>
          </a:solidFill>
          <a:ln w="15875" cap="rnd">
            <a:noFill/>
            <a:prstDash val="sysDash"/>
            <a:round/>
          </a:ln>
          <a:effectLst>
            <a:softEdge rad="1143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图形 11"/>
          <p:cNvGrpSpPr/>
          <p:nvPr userDrawn="1"/>
        </p:nvGrpSpPr>
        <p:grpSpPr>
          <a:xfrm>
            <a:off x="5388835" y="410327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9" name="任意多边形: 形状 18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9" name="等腰三角形 72"/>
          <p:cNvSpPr/>
          <p:nvPr userDrawn="1"/>
        </p:nvSpPr>
        <p:spPr>
          <a:xfrm rot="11535400">
            <a:off x="525791" y="587208"/>
            <a:ext cx="693637" cy="565655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页脚占位符 43"/>
          <p:cNvSpPr>
            <a:spLocks noGrp="1"/>
          </p:cNvSpPr>
          <p:nvPr userDrawn="1"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53" name="等腰三角形 72"/>
          <p:cNvSpPr/>
          <p:nvPr userDrawn="1"/>
        </p:nvSpPr>
        <p:spPr>
          <a:xfrm rot="5132689">
            <a:off x="9465866" y="529715"/>
            <a:ext cx="648480" cy="51852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72"/>
          <p:cNvSpPr/>
          <p:nvPr userDrawn="1"/>
        </p:nvSpPr>
        <p:spPr>
          <a:xfrm rot="17882466">
            <a:off x="11606803" y="6394825"/>
            <a:ext cx="925949" cy="755103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-1" fmla="*/ 667491 w 3962819"/>
              <a:gd name="connsiteY0-2" fmla="*/ 5036646 h 5036646"/>
              <a:gd name="connsiteX1-3" fmla="*/ 0 w 3962819"/>
              <a:gd name="connsiteY1-4" fmla="*/ 0 h 5036646"/>
              <a:gd name="connsiteX2-5" fmla="*/ 2315155 w 3962819"/>
              <a:gd name="connsiteY2-6" fmla="*/ 2349338 h 5036646"/>
              <a:gd name="connsiteX3-7" fmla="*/ 3962819 w 3962819"/>
              <a:gd name="connsiteY3-8" fmla="*/ 5036646 h 5036646"/>
              <a:gd name="connsiteX4" fmla="*/ 667491 w 3962819"/>
              <a:gd name="connsiteY4" fmla="*/ 5036646 h 5036646"/>
              <a:gd name="connsiteX0-9" fmla="*/ 0 w 3295328"/>
              <a:gd name="connsiteY0-10" fmla="*/ 2687308 h 2687308"/>
              <a:gd name="connsiteX1-11" fmla="*/ 1647664 w 3295328"/>
              <a:gd name="connsiteY1-12" fmla="*/ 0 h 2687308"/>
              <a:gd name="connsiteX2-13" fmla="*/ 3295328 w 3295328"/>
              <a:gd name="connsiteY2-14" fmla="*/ 2687308 h 2687308"/>
              <a:gd name="connsiteX3-15" fmla="*/ 0 w 3295328"/>
              <a:gd name="connsiteY3-16" fmla="*/ 2687308 h 2687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762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标题 54"/>
          <p:cNvSpPr>
            <a:spLocks noGrp="1"/>
          </p:cNvSpPr>
          <p:nvPr userDrawn="1">
            <p:ph type="title" hasCustomPrompt="1"/>
          </p:nvPr>
        </p:nvSpPr>
        <p:spPr>
          <a:xfrm>
            <a:off x="1557830" y="2441691"/>
            <a:ext cx="9076341" cy="775772"/>
          </a:xfrm>
          <a:prstGeom prst="rect">
            <a:avLst/>
          </a:prstGeom>
          <a:gradFill flip="none" rotWithShape="0">
            <a:gsLst>
              <a:gs pos="0">
                <a:srgbClr val="F9FAFB"/>
              </a:gs>
              <a:gs pos="100000">
                <a:srgbClr val="FCFCFC"/>
              </a:gs>
            </a:gsLst>
            <a:lin ang="5400000" scaled="1"/>
            <a:tileRect l="-44395" t="-340954" r="-44395" b="-466057"/>
          </a:gradFill>
        </p:spPr>
        <p:txBody>
          <a:bodyPr wrap="square" lIns="0" tIns="72000" rIns="0" bIns="72000" rtlCol="0" anchor="ctr">
            <a:spAutoFit/>
          </a:bodyPr>
          <a:lstStyle>
            <a:lvl1pPr algn="ctr">
              <a:lnSpc>
                <a:spcPct val="100000"/>
              </a:lnSpc>
              <a:defRPr lang="zh-CN" altLang="en-US" sz="4000" dirty="0">
                <a:gradFill>
                  <a:gsLst>
                    <a:gs pos="0">
                      <a:schemeClr val="accent1"/>
                    </a:gs>
                    <a:gs pos="82000">
                      <a:schemeClr val="accent3"/>
                    </a:gs>
                  </a:gsLst>
                  <a:lin ang="5400000" scaled="1"/>
                </a:gradFill>
                <a:effectLst>
                  <a:outerShdw blurRad="38100" algn="ctr" rotWithShape="0">
                    <a:schemeClr val="accent3">
                      <a:alpha val="2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4000" dirty="0">
                <a:latin typeface="+mj-ea"/>
              </a:rPr>
              <a:t>敬 请 各 位 老 师 批 评指 正</a:t>
            </a:r>
          </a:p>
        </p:txBody>
      </p:sp>
      <p:sp>
        <p:nvSpPr>
          <p:cNvPr id="58" name="文本占位符 57" hidden="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453289" y="1728683"/>
            <a:ext cx="328542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0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dirty="0" smtClean="0">
                <a:latin typeface="+mn-lt"/>
                <a:ea typeface="+mn-ea"/>
                <a:cs typeface="+mn-cs"/>
              </a:defRPr>
            </a:lvl2pPr>
            <a:lvl3pPr>
              <a:defRPr lang="zh-CN" altLang="en-US" sz="1800" dirty="0" smtClean="0">
                <a:latin typeface="+mn-lt"/>
                <a:ea typeface="+mn-ea"/>
                <a:cs typeface="+mn-cs"/>
              </a:defRPr>
            </a:lvl3pPr>
            <a:lvl4pPr>
              <a:defRPr lang="zh-CN" altLang="en-US" dirty="0" smtClean="0">
                <a:latin typeface="+mn-lt"/>
                <a:ea typeface="+mn-ea"/>
                <a:cs typeface="+mn-cs"/>
              </a:defRPr>
            </a:lvl4pPr>
            <a:lvl5pPr>
              <a:defRPr lang="zh-CN" altLang="en-US" dirty="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感 谢 倾 听 </a:t>
            </a:r>
          </a:p>
        </p:txBody>
      </p:sp>
      <p:sp>
        <p:nvSpPr>
          <p:cNvPr id="61" name="文本占位符 5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93771" y="5798323"/>
            <a:ext cx="5247949" cy="330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zh-CN" altLang="en-US" sz="140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altLang="zh-CN" dirty="0"/>
              <a:t>Tel:188XXXX1234    </a:t>
            </a:r>
            <a:r>
              <a:rPr lang="en-US" altLang="zh-CN" dirty="0" err="1"/>
              <a:t>Email:ph-awesome@zju.edu.cn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6816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居中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雪地里的建筑&#10;&#10;描述已自动生成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9237" t="513" r="6426" b="1514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3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-1" fmla="*/ 0 w 12192000"/>
              <a:gd name="connsiteY0-2" fmla="*/ 0 h 6858000"/>
              <a:gd name="connsiteX1-3" fmla="*/ 0 w 12192000"/>
              <a:gd name="connsiteY1-4" fmla="*/ 0 h 6858000"/>
              <a:gd name="connsiteX2-5" fmla="*/ 12192000 w 12192000"/>
              <a:gd name="connsiteY2-6" fmla="*/ 0 h 6858000"/>
              <a:gd name="connsiteX3-7" fmla="*/ 12192000 w 12192000"/>
              <a:gd name="connsiteY3-8" fmla="*/ 6858000 h 6858000"/>
              <a:gd name="connsiteX4-9" fmla="*/ 0 w 12192000"/>
              <a:gd name="connsiteY4-10" fmla="*/ 6858000 h 6858000"/>
              <a:gd name="connsiteX5" fmla="*/ 0 w 12192000"/>
              <a:gd name="connsiteY5" fmla="*/ 0 h 6858000"/>
              <a:gd name="connsiteX0-11" fmla="*/ 0 w 12192000"/>
              <a:gd name="connsiteY0-12" fmla="*/ 0 h 6858000"/>
              <a:gd name="connsiteX1-13" fmla="*/ 12192000 w 12192000"/>
              <a:gd name="connsiteY1-14" fmla="*/ 0 h 6858000"/>
              <a:gd name="connsiteX2-15" fmla="*/ 12192000 w 12192000"/>
              <a:gd name="connsiteY2-16" fmla="*/ 6858000 h 6858000"/>
              <a:gd name="connsiteX3-17" fmla="*/ 0 w 12192000"/>
              <a:gd name="connsiteY3-18" fmla="*/ 6858000 h 6858000"/>
              <a:gd name="connsiteX4-19" fmla="*/ 0 w 12192000"/>
              <a:gd name="connsiteY4-2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alpha val="21000"/>
                </a:schemeClr>
              </a:gs>
              <a:gs pos="77000">
                <a:srgbClr val="0D1E33">
                  <a:lumMod val="50000"/>
                  <a:alpha val="54000"/>
                </a:srgbClr>
              </a:gs>
              <a:gs pos="64000">
                <a:srgbClr val="0D1E33">
                  <a:alpha val="20000"/>
                </a:srgbClr>
              </a:gs>
              <a:gs pos="70000">
                <a:srgbClr val="0D1E33">
                  <a:alpha val="43000"/>
                </a:srgbClr>
              </a:gs>
              <a:gs pos="91000">
                <a:schemeClr val="accent2">
                  <a:lumMod val="50000"/>
                  <a:alpha val="84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95"/>
          <p:cNvSpPr/>
          <p:nvPr userDrawn="1"/>
        </p:nvSpPr>
        <p:spPr>
          <a:xfrm>
            <a:off x="762000" y="472440"/>
            <a:ext cx="10668000" cy="6236394"/>
          </a:xfrm>
          <a:custGeom>
            <a:avLst/>
            <a:gdLst>
              <a:gd name="connsiteX0" fmla="*/ 0 w 10668000"/>
              <a:gd name="connsiteY0" fmla="*/ 105331 h 6232584"/>
              <a:gd name="connsiteX1" fmla="*/ 105331 w 10668000"/>
              <a:gd name="connsiteY1" fmla="*/ 0 h 6232584"/>
              <a:gd name="connsiteX2" fmla="*/ 10562669 w 10668000"/>
              <a:gd name="connsiteY2" fmla="*/ 0 h 6232584"/>
              <a:gd name="connsiteX3" fmla="*/ 10668000 w 10668000"/>
              <a:gd name="connsiteY3" fmla="*/ 105331 h 6232584"/>
              <a:gd name="connsiteX4" fmla="*/ 10668000 w 10668000"/>
              <a:gd name="connsiteY4" fmla="*/ 6127253 h 6232584"/>
              <a:gd name="connsiteX5" fmla="*/ 10562669 w 10668000"/>
              <a:gd name="connsiteY5" fmla="*/ 6232584 h 6232584"/>
              <a:gd name="connsiteX6" fmla="*/ 105331 w 10668000"/>
              <a:gd name="connsiteY6" fmla="*/ 6232584 h 6232584"/>
              <a:gd name="connsiteX7" fmla="*/ 0 w 10668000"/>
              <a:gd name="connsiteY7" fmla="*/ 6127253 h 6232584"/>
              <a:gd name="connsiteX8" fmla="*/ 0 w 10668000"/>
              <a:gd name="connsiteY8" fmla="*/ 105331 h 6232584"/>
              <a:gd name="connsiteX0-1" fmla="*/ 762000 w 11430000"/>
              <a:gd name="connsiteY0-2" fmla="*/ 581581 h 6708834"/>
              <a:gd name="connsiteX1-3" fmla="*/ 0 w 11430000"/>
              <a:gd name="connsiteY1-4" fmla="*/ 0 h 6708834"/>
              <a:gd name="connsiteX2-5" fmla="*/ 867331 w 11430000"/>
              <a:gd name="connsiteY2-6" fmla="*/ 476250 h 6708834"/>
              <a:gd name="connsiteX3-7" fmla="*/ 11324669 w 11430000"/>
              <a:gd name="connsiteY3-8" fmla="*/ 476250 h 6708834"/>
              <a:gd name="connsiteX4-9" fmla="*/ 11430000 w 11430000"/>
              <a:gd name="connsiteY4-10" fmla="*/ 581581 h 6708834"/>
              <a:gd name="connsiteX5-11" fmla="*/ 11430000 w 11430000"/>
              <a:gd name="connsiteY5-12" fmla="*/ 6603503 h 6708834"/>
              <a:gd name="connsiteX6-13" fmla="*/ 11324669 w 11430000"/>
              <a:gd name="connsiteY6-14" fmla="*/ 6708834 h 6708834"/>
              <a:gd name="connsiteX7-15" fmla="*/ 867331 w 11430000"/>
              <a:gd name="connsiteY7-16" fmla="*/ 6708834 h 6708834"/>
              <a:gd name="connsiteX8-17" fmla="*/ 762000 w 11430000"/>
              <a:gd name="connsiteY8-18" fmla="*/ 6603503 h 6708834"/>
              <a:gd name="connsiteX9" fmla="*/ 762000 w 11430000"/>
              <a:gd name="connsiteY9" fmla="*/ 581581 h 6708834"/>
              <a:gd name="connsiteX0-19" fmla="*/ 0 w 10668000"/>
              <a:gd name="connsiteY0-20" fmla="*/ 105331 h 6232584"/>
              <a:gd name="connsiteX1-21" fmla="*/ 105331 w 10668000"/>
              <a:gd name="connsiteY1-22" fmla="*/ 0 h 6232584"/>
              <a:gd name="connsiteX2-23" fmla="*/ 10562669 w 10668000"/>
              <a:gd name="connsiteY2-24" fmla="*/ 0 h 6232584"/>
              <a:gd name="connsiteX3-25" fmla="*/ 10668000 w 10668000"/>
              <a:gd name="connsiteY3-26" fmla="*/ 105331 h 6232584"/>
              <a:gd name="connsiteX4-27" fmla="*/ 10668000 w 10668000"/>
              <a:gd name="connsiteY4-28" fmla="*/ 6127253 h 6232584"/>
              <a:gd name="connsiteX5-29" fmla="*/ 10562669 w 10668000"/>
              <a:gd name="connsiteY5-30" fmla="*/ 6232584 h 6232584"/>
              <a:gd name="connsiteX6-31" fmla="*/ 105331 w 10668000"/>
              <a:gd name="connsiteY6-32" fmla="*/ 6232584 h 6232584"/>
              <a:gd name="connsiteX7-33" fmla="*/ 0 w 10668000"/>
              <a:gd name="connsiteY7-34" fmla="*/ 6127253 h 6232584"/>
              <a:gd name="connsiteX8-35" fmla="*/ 0 w 10668000"/>
              <a:gd name="connsiteY8-36" fmla="*/ 105331 h 6232584"/>
              <a:gd name="connsiteX0-37" fmla="*/ 0 w 10668000"/>
              <a:gd name="connsiteY0-38" fmla="*/ 109141 h 6236394"/>
              <a:gd name="connsiteX1-39" fmla="*/ 105331 w 10668000"/>
              <a:gd name="connsiteY1-40" fmla="*/ 3810 h 6236394"/>
              <a:gd name="connsiteX2-41" fmla="*/ 2141220 w 10668000"/>
              <a:gd name="connsiteY2-42" fmla="*/ 0 h 6236394"/>
              <a:gd name="connsiteX3-43" fmla="*/ 10562669 w 10668000"/>
              <a:gd name="connsiteY3-44" fmla="*/ 3810 h 6236394"/>
              <a:gd name="connsiteX4-45" fmla="*/ 10668000 w 10668000"/>
              <a:gd name="connsiteY4-46" fmla="*/ 109141 h 6236394"/>
              <a:gd name="connsiteX5-47" fmla="*/ 10668000 w 10668000"/>
              <a:gd name="connsiteY5-48" fmla="*/ 6131063 h 6236394"/>
              <a:gd name="connsiteX6-49" fmla="*/ 10562669 w 10668000"/>
              <a:gd name="connsiteY6-50" fmla="*/ 6236394 h 6236394"/>
              <a:gd name="connsiteX7-51" fmla="*/ 105331 w 10668000"/>
              <a:gd name="connsiteY7-52" fmla="*/ 6236394 h 6236394"/>
              <a:gd name="connsiteX8-53" fmla="*/ 0 w 10668000"/>
              <a:gd name="connsiteY8-54" fmla="*/ 6131063 h 6236394"/>
              <a:gd name="connsiteX9-55" fmla="*/ 0 w 10668000"/>
              <a:gd name="connsiteY9-56" fmla="*/ 109141 h 6236394"/>
              <a:gd name="connsiteX0-57" fmla="*/ 0 w 10668000"/>
              <a:gd name="connsiteY0-58" fmla="*/ 109141 h 6236394"/>
              <a:gd name="connsiteX1-59" fmla="*/ 105331 w 10668000"/>
              <a:gd name="connsiteY1-60" fmla="*/ 3810 h 6236394"/>
              <a:gd name="connsiteX2-61" fmla="*/ 2141220 w 10668000"/>
              <a:gd name="connsiteY2-62" fmla="*/ 0 h 6236394"/>
              <a:gd name="connsiteX3-63" fmla="*/ 8526780 w 10668000"/>
              <a:gd name="connsiteY3-64" fmla="*/ 0 h 6236394"/>
              <a:gd name="connsiteX4-65" fmla="*/ 10562669 w 10668000"/>
              <a:gd name="connsiteY4-66" fmla="*/ 3810 h 6236394"/>
              <a:gd name="connsiteX5-67" fmla="*/ 10668000 w 10668000"/>
              <a:gd name="connsiteY5-68" fmla="*/ 109141 h 6236394"/>
              <a:gd name="connsiteX6-69" fmla="*/ 10668000 w 10668000"/>
              <a:gd name="connsiteY6-70" fmla="*/ 6131063 h 6236394"/>
              <a:gd name="connsiteX7-71" fmla="*/ 10562669 w 10668000"/>
              <a:gd name="connsiteY7-72" fmla="*/ 6236394 h 6236394"/>
              <a:gd name="connsiteX8-73" fmla="*/ 105331 w 10668000"/>
              <a:gd name="connsiteY8-74" fmla="*/ 6236394 h 6236394"/>
              <a:gd name="connsiteX9-75" fmla="*/ 0 w 10668000"/>
              <a:gd name="connsiteY9-76" fmla="*/ 6131063 h 6236394"/>
              <a:gd name="connsiteX10" fmla="*/ 0 w 10668000"/>
              <a:gd name="connsiteY10" fmla="*/ 109141 h 6236394"/>
              <a:gd name="connsiteX0-77" fmla="*/ 8526780 w 10668000"/>
              <a:gd name="connsiteY0-78" fmla="*/ 0 h 6236394"/>
              <a:gd name="connsiteX1-79" fmla="*/ 10562669 w 10668000"/>
              <a:gd name="connsiteY1-80" fmla="*/ 3810 h 6236394"/>
              <a:gd name="connsiteX2-81" fmla="*/ 10668000 w 10668000"/>
              <a:gd name="connsiteY2-82" fmla="*/ 109141 h 6236394"/>
              <a:gd name="connsiteX3-83" fmla="*/ 10668000 w 10668000"/>
              <a:gd name="connsiteY3-84" fmla="*/ 6131063 h 6236394"/>
              <a:gd name="connsiteX4-85" fmla="*/ 10562669 w 10668000"/>
              <a:gd name="connsiteY4-86" fmla="*/ 6236394 h 6236394"/>
              <a:gd name="connsiteX5-87" fmla="*/ 105331 w 10668000"/>
              <a:gd name="connsiteY5-88" fmla="*/ 6236394 h 6236394"/>
              <a:gd name="connsiteX6-89" fmla="*/ 0 w 10668000"/>
              <a:gd name="connsiteY6-90" fmla="*/ 6131063 h 6236394"/>
              <a:gd name="connsiteX7-91" fmla="*/ 0 w 10668000"/>
              <a:gd name="connsiteY7-92" fmla="*/ 109141 h 6236394"/>
              <a:gd name="connsiteX8-93" fmla="*/ 105331 w 10668000"/>
              <a:gd name="connsiteY8-94" fmla="*/ 3810 h 6236394"/>
              <a:gd name="connsiteX9-95" fmla="*/ 2141220 w 10668000"/>
              <a:gd name="connsiteY9-96" fmla="*/ 0 h 6236394"/>
              <a:gd name="connsiteX10-97" fmla="*/ 8618220 w 10668000"/>
              <a:gd name="connsiteY10-98" fmla="*/ 91440 h 6236394"/>
              <a:gd name="connsiteX0-99" fmla="*/ 8526780 w 10668000"/>
              <a:gd name="connsiteY0-100" fmla="*/ 0 h 6236394"/>
              <a:gd name="connsiteX1-101" fmla="*/ 10562669 w 10668000"/>
              <a:gd name="connsiteY1-102" fmla="*/ 3810 h 6236394"/>
              <a:gd name="connsiteX2-103" fmla="*/ 10668000 w 10668000"/>
              <a:gd name="connsiteY2-104" fmla="*/ 109141 h 6236394"/>
              <a:gd name="connsiteX3-105" fmla="*/ 10668000 w 10668000"/>
              <a:gd name="connsiteY3-106" fmla="*/ 6131063 h 6236394"/>
              <a:gd name="connsiteX4-107" fmla="*/ 10562669 w 10668000"/>
              <a:gd name="connsiteY4-108" fmla="*/ 6236394 h 6236394"/>
              <a:gd name="connsiteX5-109" fmla="*/ 105331 w 10668000"/>
              <a:gd name="connsiteY5-110" fmla="*/ 6236394 h 6236394"/>
              <a:gd name="connsiteX6-111" fmla="*/ 0 w 10668000"/>
              <a:gd name="connsiteY6-112" fmla="*/ 6131063 h 6236394"/>
              <a:gd name="connsiteX7-113" fmla="*/ 0 w 10668000"/>
              <a:gd name="connsiteY7-114" fmla="*/ 109141 h 6236394"/>
              <a:gd name="connsiteX8-115" fmla="*/ 105331 w 10668000"/>
              <a:gd name="connsiteY8-116" fmla="*/ 3810 h 6236394"/>
              <a:gd name="connsiteX9-117" fmla="*/ 2141220 w 10668000"/>
              <a:gd name="connsiteY9-118" fmla="*/ 0 h 623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10668000" h="6236394">
                <a:moveTo>
                  <a:pt x="8526780" y="0"/>
                </a:moveTo>
                <a:lnTo>
                  <a:pt x="10562669" y="3810"/>
                </a:lnTo>
                <a:cubicBezTo>
                  <a:pt x="10620842" y="3810"/>
                  <a:pt x="10668000" y="50968"/>
                  <a:pt x="10668000" y="109141"/>
                </a:cubicBezTo>
                <a:lnTo>
                  <a:pt x="10668000" y="6131063"/>
                </a:lnTo>
                <a:cubicBezTo>
                  <a:pt x="10668000" y="6189236"/>
                  <a:pt x="10620842" y="6236394"/>
                  <a:pt x="10562669" y="6236394"/>
                </a:cubicBezTo>
                <a:lnTo>
                  <a:pt x="105331" y="6236394"/>
                </a:lnTo>
                <a:cubicBezTo>
                  <a:pt x="47158" y="6236394"/>
                  <a:pt x="0" y="6189236"/>
                  <a:pt x="0" y="6131063"/>
                </a:cubicBezTo>
                <a:lnTo>
                  <a:pt x="0" y="109141"/>
                </a:lnTo>
                <a:cubicBezTo>
                  <a:pt x="0" y="50968"/>
                  <a:pt x="47158" y="3810"/>
                  <a:pt x="105331" y="3810"/>
                </a:cubicBezTo>
                <a:lnTo>
                  <a:pt x="2141220" y="0"/>
                </a:lnTo>
              </a:path>
            </a:pathLst>
          </a:custGeom>
          <a:noFill/>
          <a:ln w="31750" cap="rnd">
            <a:gradFill>
              <a:gsLst>
                <a:gs pos="27000">
                  <a:schemeClr val="bg1">
                    <a:alpha val="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sp>
        <p:nvSpPr>
          <p:cNvPr id="7" name="矩形: 圆角 95"/>
          <p:cNvSpPr/>
          <p:nvPr userDrawn="1"/>
        </p:nvSpPr>
        <p:spPr>
          <a:xfrm>
            <a:off x="939985" y="617220"/>
            <a:ext cx="10312029" cy="5973330"/>
          </a:xfrm>
          <a:custGeom>
            <a:avLst/>
            <a:gdLst>
              <a:gd name="connsiteX0" fmla="*/ 0 w 10312029"/>
              <a:gd name="connsiteY0" fmla="*/ 79750 h 5964868"/>
              <a:gd name="connsiteX1" fmla="*/ 79750 w 10312029"/>
              <a:gd name="connsiteY1" fmla="*/ 0 h 5964868"/>
              <a:gd name="connsiteX2" fmla="*/ 10232279 w 10312029"/>
              <a:gd name="connsiteY2" fmla="*/ 0 h 5964868"/>
              <a:gd name="connsiteX3" fmla="*/ 10312029 w 10312029"/>
              <a:gd name="connsiteY3" fmla="*/ 79750 h 5964868"/>
              <a:gd name="connsiteX4" fmla="*/ 10312029 w 10312029"/>
              <a:gd name="connsiteY4" fmla="*/ 5885118 h 5964868"/>
              <a:gd name="connsiteX5" fmla="*/ 10232279 w 10312029"/>
              <a:gd name="connsiteY5" fmla="*/ 5964868 h 5964868"/>
              <a:gd name="connsiteX6" fmla="*/ 79750 w 10312029"/>
              <a:gd name="connsiteY6" fmla="*/ 5964868 h 5964868"/>
              <a:gd name="connsiteX7" fmla="*/ 0 w 10312029"/>
              <a:gd name="connsiteY7" fmla="*/ 5885118 h 5964868"/>
              <a:gd name="connsiteX8" fmla="*/ 0 w 10312029"/>
              <a:gd name="connsiteY8" fmla="*/ 79750 h 5964868"/>
              <a:gd name="connsiteX0-1" fmla="*/ 939985 w 11252014"/>
              <a:gd name="connsiteY0-2" fmla="*/ 705432 h 6590550"/>
              <a:gd name="connsiteX1-3" fmla="*/ 0 w 11252014"/>
              <a:gd name="connsiteY1-4" fmla="*/ 0 h 6590550"/>
              <a:gd name="connsiteX2-5" fmla="*/ 1019735 w 11252014"/>
              <a:gd name="connsiteY2-6" fmla="*/ 625682 h 6590550"/>
              <a:gd name="connsiteX3-7" fmla="*/ 11172264 w 11252014"/>
              <a:gd name="connsiteY3-8" fmla="*/ 625682 h 6590550"/>
              <a:gd name="connsiteX4-9" fmla="*/ 11252014 w 11252014"/>
              <a:gd name="connsiteY4-10" fmla="*/ 705432 h 6590550"/>
              <a:gd name="connsiteX5-11" fmla="*/ 11252014 w 11252014"/>
              <a:gd name="connsiteY5-12" fmla="*/ 6510800 h 6590550"/>
              <a:gd name="connsiteX6-13" fmla="*/ 11172264 w 11252014"/>
              <a:gd name="connsiteY6-14" fmla="*/ 6590550 h 6590550"/>
              <a:gd name="connsiteX7-15" fmla="*/ 1019735 w 11252014"/>
              <a:gd name="connsiteY7-16" fmla="*/ 6590550 h 6590550"/>
              <a:gd name="connsiteX8-17" fmla="*/ 939985 w 11252014"/>
              <a:gd name="connsiteY8-18" fmla="*/ 6510800 h 6590550"/>
              <a:gd name="connsiteX9" fmla="*/ 939985 w 11252014"/>
              <a:gd name="connsiteY9" fmla="*/ 705432 h 6590550"/>
              <a:gd name="connsiteX0-19" fmla="*/ 0 w 10312029"/>
              <a:gd name="connsiteY0-20" fmla="*/ 79750 h 5964868"/>
              <a:gd name="connsiteX1-21" fmla="*/ 79750 w 10312029"/>
              <a:gd name="connsiteY1-22" fmla="*/ 0 h 5964868"/>
              <a:gd name="connsiteX2-23" fmla="*/ 10232279 w 10312029"/>
              <a:gd name="connsiteY2-24" fmla="*/ 0 h 5964868"/>
              <a:gd name="connsiteX3-25" fmla="*/ 10312029 w 10312029"/>
              <a:gd name="connsiteY3-26" fmla="*/ 79750 h 5964868"/>
              <a:gd name="connsiteX4-27" fmla="*/ 10312029 w 10312029"/>
              <a:gd name="connsiteY4-28" fmla="*/ 5885118 h 5964868"/>
              <a:gd name="connsiteX5-29" fmla="*/ 10232279 w 10312029"/>
              <a:gd name="connsiteY5-30" fmla="*/ 5964868 h 5964868"/>
              <a:gd name="connsiteX6-31" fmla="*/ 79750 w 10312029"/>
              <a:gd name="connsiteY6-32" fmla="*/ 5964868 h 5964868"/>
              <a:gd name="connsiteX7-33" fmla="*/ 0 w 10312029"/>
              <a:gd name="connsiteY7-34" fmla="*/ 5885118 h 5964868"/>
              <a:gd name="connsiteX8-35" fmla="*/ 0 w 10312029"/>
              <a:gd name="connsiteY8-36" fmla="*/ 79750 h 5964868"/>
              <a:gd name="connsiteX0-37" fmla="*/ 0 w 10312029"/>
              <a:gd name="connsiteY0-38" fmla="*/ 80592 h 5965710"/>
              <a:gd name="connsiteX1-39" fmla="*/ 79750 w 10312029"/>
              <a:gd name="connsiteY1-40" fmla="*/ 842 h 5965710"/>
              <a:gd name="connsiteX2-41" fmla="*/ 2077535 w 10312029"/>
              <a:gd name="connsiteY2-42" fmla="*/ 0 h 5965710"/>
              <a:gd name="connsiteX3-43" fmla="*/ 10232279 w 10312029"/>
              <a:gd name="connsiteY3-44" fmla="*/ 842 h 5965710"/>
              <a:gd name="connsiteX4-45" fmla="*/ 10312029 w 10312029"/>
              <a:gd name="connsiteY4-46" fmla="*/ 80592 h 5965710"/>
              <a:gd name="connsiteX5-47" fmla="*/ 10312029 w 10312029"/>
              <a:gd name="connsiteY5-48" fmla="*/ 5885960 h 5965710"/>
              <a:gd name="connsiteX6-49" fmla="*/ 10232279 w 10312029"/>
              <a:gd name="connsiteY6-50" fmla="*/ 5965710 h 5965710"/>
              <a:gd name="connsiteX7-51" fmla="*/ 79750 w 10312029"/>
              <a:gd name="connsiteY7-52" fmla="*/ 5965710 h 5965710"/>
              <a:gd name="connsiteX8-53" fmla="*/ 0 w 10312029"/>
              <a:gd name="connsiteY8-54" fmla="*/ 5885960 h 5965710"/>
              <a:gd name="connsiteX9-55" fmla="*/ 0 w 10312029"/>
              <a:gd name="connsiteY9-56" fmla="*/ 80592 h 5965710"/>
              <a:gd name="connsiteX0-57" fmla="*/ 0 w 10312029"/>
              <a:gd name="connsiteY0-58" fmla="*/ 88212 h 5973330"/>
              <a:gd name="connsiteX1-59" fmla="*/ 79750 w 10312029"/>
              <a:gd name="connsiteY1-60" fmla="*/ 8462 h 5973330"/>
              <a:gd name="connsiteX2-61" fmla="*/ 2077535 w 10312029"/>
              <a:gd name="connsiteY2-62" fmla="*/ 7620 h 5973330"/>
              <a:gd name="connsiteX3-63" fmla="*/ 8257355 w 10312029"/>
              <a:gd name="connsiteY3-64" fmla="*/ 0 h 5973330"/>
              <a:gd name="connsiteX4-65" fmla="*/ 10232279 w 10312029"/>
              <a:gd name="connsiteY4-66" fmla="*/ 8462 h 5973330"/>
              <a:gd name="connsiteX5-67" fmla="*/ 10312029 w 10312029"/>
              <a:gd name="connsiteY5-68" fmla="*/ 88212 h 5973330"/>
              <a:gd name="connsiteX6-69" fmla="*/ 10312029 w 10312029"/>
              <a:gd name="connsiteY6-70" fmla="*/ 5893580 h 5973330"/>
              <a:gd name="connsiteX7-71" fmla="*/ 10232279 w 10312029"/>
              <a:gd name="connsiteY7-72" fmla="*/ 5973330 h 5973330"/>
              <a:gd name="connsiteX8-73" fmla="*/ 79750 w 10312029"/>
              <a:gd name="connsiteY8-74" fmla="*/ 5973330 h 5973330"/>
              <a:gd name="connsiteX9-75" fmla="*/ 0 w 10312029"/>
              <a:gd name="connsiteY9-76" fmla="*/ 5893580 h 5973330"/>
              <a:gd name="connsiteX10" fmla="*/ 0 w 10312029"/>
              <a:gd name="connsiteY10" fmla="*/ 88212 h 5973330"/>
              <a:gd name="connsiteX0-77" fmla="*/ 8257355 w 10312029"/>
              <a:gd name="connsiteY0-78" fmla="*/ 0 h 5973330"/>
              <a:gd name="connsiteX1-79" fmla="*/ 10232279 w 10312029"/>
              <a:gd name="connsiteY1-80" fmla="*/ 8462 h 5973330"/>
              <a:gd name="connsiteX2-81" fmla="*/ 10312029 w 10312029"/>
              <a:gd name="connsiteY2-82" fmla="*/ 88212 h 5973330"/>
              <a:gd name="connsiteX3-83" fmla="*/ 10312029 w 10312029"/>
              <a:gd name="connsiteY3-84" fmla="*/ 5893580 h 5973330"/>
              <a:gd name="connsiteX4-85" fmla="*/ 10232279 w 10312029"/>
              <a:gd name="connsiteY4-86" fmla="*/ 5973330 h 5973330"/>
              <a:gd name="connsiteX5-87" fmla="*/ 79750 w 10312029"/>
              <a:gd name="connsiteY5-88" fmla="*/ 5973330 h 5973330"/>
              <a:gd name="connsiteX6-89" fmla="*/ 0 w 10312029"/>
              <a:gd name="connsiteY6-90" fmla="*/ 5893580 h 5973330"/>
              <a:gd name="connsiteX7-91" fmla="*/ 0 w 10312029"/>
              <a:gd name="connsiteY7-92" fmla="*/ 88212 h 5973330"/>
              <a:gd name="connsiteX8-93" fmla="*/ 79750 w 10312029"/>
              <a:gd name="connsiteY8-94" fmla="*/ 8462 h 5973330"/>
              <a:gd name="connsiteX9-95" fmla="*/ 2077535 w 10312029"/>
              <a:gd name="connsiteY9-96" fmla="*/ 7620 h 5973330"/>
              <a:gd name="connsiteX10-97" fmla="*/ 8348795 w 10312029"/>
              <a:gd name="connsiteY10-98" fmla="*/ 91440 h 5973330"/>
              <a:gd name="connsiteX0-99" fmla="*/ 8257355 w 10312029"/>
              <a:gd name="connsiteY0-100" fmla="*/ 0 h 5973330"/>
              <a:gd name="connsiteX1-101" fmla="*/ 10232279 w 10312029"/>
              <a:gd name="connsiteY1-102" fmla="*/ 8462 h 5973330"/>
              <a:gd name="connsiteX2-103" fmla="*/ 10312029 w 10312029"/>
              <a:gd name="connsiteY2-104" fmla="*/ 88212 h 5973330"/>
              <a:gd name="connsiteX3-105" fmla="*/ 10312029 w 10312029"/>
              <a:gd name="connsiteY3-106" fmla="*/ 5893580 h 5973330"/>
              <a:gd name="connsiteX4-107" fmla="*/ 10232279 w 10312029"/>
              <a:gd name="connsiteY4-108" fmla="*/ 5973330 h 5973330"/>
              <a:gd name="connsiteX5-109" fmla="*/ 79750 w 10312029"/>
              <a:gd name="connsiteY5-110" fmla="*/ 5973330 h 5973330"/>
              <a:gd name="connsiteX6-111" fmla="*/ 0 w 10312029"/>
              <a:gd name="connsiteY6-112" fmla="*/ 5893580 h 5973330"/>
              <a:gd name="connsiteX7-113" fmla="*/ 0 w 10312029"/>
              <a:gd name="connsiteY7-114" fmla="*/ 88212 h 5973330"/>
              <a:gd name="connsiteX8-115" fmla="*/ 79750 w 10312029"/>
              <a:gd name="connsiteY8-116" fmla="*/ 8462 h 5973330"/>
              <a:gd name="connsiteX9-117" fmla="*/ 2077535 w 10312029"/>
              <a:gd name="connsiteY9-118" fmla="*/ 7620 h 59733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10312029" h="5973330">
                <a:moveTo>
                  <a:pt x="8257355" y="0"/>
                </a:moveTo>
                <a:lnTo>
                  <a:pt x="10232279" y="8462"/>
                </a:lnTo>
                <a:cubicBezTo>
                  <a:pt x="10276324" y="8462"/>
                  <a:pt x="10312029" y="44167"/>
                  <a:pt x="10312029" y="88212"/>
                </a:cubicBezTo>
                <a:lnTo>
                  <a:pt x="10312029" y="5893580"/>
                </a:lnTo>
                <a:cubicBezTo>
                  <a:pt x="10312029" y="5937625"/>
                  <a:pt x="10276324" y="5973330"/>
                  <a:pt x="10232279" y="5973330"/>
                </a:cubicBezTo>
                <a:lnTo>
                  <a:pt x="79750" y="5973330"/>
                </a:lnTo>
                <a:cubicBezTo>
                  <a:pt x="35705" y="5973330"/>
                  <a:pt x="0" y="5937625"/>
                  <a:pt x="0" y="5893580"/>
                </a:cubicBezTo>
                <a:lnTo>
                  <a:pt x="0" y="88212"/>
                </a:lnTo>
                <a:cubicBezTo>
                  <a:pt x="0" y="44167"/>
                  <a:pt x="35705" y="8462"/>
                  <a:pt x="79750" y="8462"/>
                </a:cubicBezTo>
                <a:lnTo>
                  <a:pt x="2077535" y="7620"/>
                </a:lnTo>
              </a:path>
            </a:pathLst>
          </a:custGeom>
          <a:noFill/>
          <a:ln w="38100" cap="rnd">
            <a:gradFill>
              <a:gsLst>
                <a:gs pos="0">
                  <a:schemeClr val="bg1">
                    <a:alpha val="10000"/>
                  </a:schemeClr>
                </a:gs>
                <a:gs pos="43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sp>
        <p:nvSpPr>
          <p:cNvPr id="8" name="矩形: 圆角 95"/>
          <p:cNvSpPr/>
          <p:nvPr userDrawn="1"/>
        </p:nvSpPr>
        <p:spPr>
          <a:xfrm>
            <a:off x="1117971" y="769619"/>
            <a:ext cx="9956059" cy="5702647"/>
          </a:xfrm>
          <a:custGeom>
            <a:avLst/>
            <a:gdLst>
              <a:gd name="connsiteX0" fmla="*/ 0 w 9956059"/>
              <a:gd name="connsiteY0" fmla="*/ 88477 h 5697152"/>
              <a:gd name="connsiteX1" fmla="*/ 88477 w 9956059"/>
              <a:gd name="connsiteY1" fmla="*/ 0 h 5697152"/>
              <a:gd name="connsiteX2" fmla="*/ 9867582 w 9956059"/>
              <a:gd name="connsiteY2" fmla="*/ 0 h 5697152"/>
              <a:gd name="connsiteX3" fmla="*/ 9956059 w 9956059"/>
              <a:gd name="connsiteY3" fmla="*/ 88477 h 5697152"/>
              <a:gd name="connsiteX4" fmla="*/ 9956059 w 9956059"/>
              <a:gd name="connsiteY4" fmla="*/ 5608675 h 5697152"/>
              <a:gd name="connsiteX5" fmla="*/ 9867582 w 9956059"/>
              <a:gd name="connsiteY5" fmla="*/ 5697152 h 5697152"/>
              <a:gd name="connsiteX6" fmla="*/ 88477 w 9956059"/>
              <a:gd name="connsiteY6" fmla="*/ 5697152 h 5697152"/>
              <a:gd name="connsiteX7" fmla="*/ 0 w 9956059"/>
              <a:gd name="connsiteY7" fmla="*/ 5608675 h 5697152"/>
              <a:gd name="connsiteX8" fmla="*/ 0 w 9956059"/>
              <a:gd name="connsiteY8" fmla="*/ 88477 h 5697152"/>
              <a:gd name="connsiteX0-1" fmla="*/ 1117971 w 11074030"/>
              <a:gd name="connsiteY0-2" fmla="*/ 863592 h 6472267"/>
              <a:gd name="connsiteX1-3" fmla="*/ 0 w 11074030"/>
              <a:gd name="connsiteY1-4" fmla="*/ 0 h 6472267"/>
              <a:gd name="connsiteX2-5" fmla="*/ 1206448 w 11074030"/>
              <a:gd name="connsiteY2-6" fmla="*/ 775115 h 6472267"/>
              <a:gd name="connsiteX3-7" fmla="*/ 10985553 w 11074030"/>
              <a:gd name="connsiteY3-8" fmla="*/ 775115 h 6472267"/>
              <a:gd name="connsiteX4-9" fmla="*/ 11074030 w 11074030"/>
              <a:gd name="connsiteY4-10" fmla="*/ 863592 h 6472267"/>
              <a:gd name="connsiteX5-11" fmla="*/ 11074030 w 11074030"/>
              <a:gd name="connsiteY5-12" fmla="*/ 6383790 h 6472267"/>
              <a:gd name="connsiteX6-13" fmla="*/ 10985553 w 11074030"/>
              <a:gd name="connsiteY6-14" fmla="*/ 6472267 h 6472267"/>
              <a:gd name="connsiteX7-15" fmla="*/ 1206448 w 11074030"/>
              <a:gd name="connsiteY7-16" fmla="*/ 6472267 h 6472267"/>
              <a:gd name="connsiteX8-17" fmla="*/ 1117971 w 11074030"/>
              <a:gd name="connsiteY8-18" fmla="*/ 6383790 h 6472267"/>
              <a:gd name="connsiteX9" fmla="*/ 1117971 w 11074030"/>
              <a:gd name="connsiteY9" fmla="*/ 863592 h 6472267"/>
              <a:gd name="connsiteX0-19" fmla="*/ 0 w 9956059"/>
              <a:gd name="connsiteY0-20" fmla="*/ 88477 h 5697152"/>
              <a:gd name="connsiteX1-21" fmla="*/ 88477 w 9956059"/>
              <a:gd name="connsiteY1-22" fmla="*/ 0 h 5697152"/>
              <a:gd name="connsiteX2-23" fmla="*/ 9867582 w 9956059"/>
              <a:gd name="connsiteY2-24" fmla="*/ 0 h 5697152"/>
              <a:gd name="connsiteX3-25" fmla="*/ 9956059 w 9956059"/>
              <a:gd name="connsiteY3-26" fmla="*/ 88477 h 5697152"/>
              <a:gd name="connsiteX4-27" fmla="*/ 9956059 w 9956059"/>
              <a:gd name="connsiteY4-28" fmla="*/ 5608675 h 5697152"/>
              <a:gd name="connsiteX5-29" fmla="*/ 9867582 w 9956059"/>
              <a:gd name="connsiteY5-30" fmla="*/ 5697152 h 5697152"/>
              <a:gd name="connsiteX6-31" fmla="*/ 88477 w 9956059"/>
              <a:gd name="connsiteY6-32" fmla="*/ 5697152 h 5697152"/>
              <a:gd name="connsiteX7-33" fmla="*/ 0 w 9956059"/>
              <a:gd name="connsiteY7-34" fmla="*/ 5608675 h 5697152"/>
              <a:gd name="connsiteX8-35" fmla="*/ 0 w 9956059"/>
              <a:gd name="connsiteY8-36" fmla="*/ 88477 h 5697152"/>
              <a:gd name="connsiteX0-37" fmla="*/ 0 w 9956059"/>
              <a:gd name="connsiteY0-38" fmla="*/ 88477 h 5697152"/>
              <a:gd name="connsiteX1-39" fmla="*/ 88477 w 9956059"/>
              <a:gd name="connsiteY1-40" fmla="*/ 0 h 5697152"/>
              <a:gd name="connsiteX2-41" fmla="*/ 8003169 w 9956059"/>
              <a:gd name="connsiteY2-42" fmla="*/ 2125 h 5697152"/>
              <a:gd name="connsiteX3-43" fmla="*/ 9867582 w 9956059"/>
              <a:gd name="connsiteY3-44" fmla="*/ 0 h 5697152"/>
              <a:gd name="connsiteX4-45" fmla="*/ 9956059 w 9956059"/>
              <a:gd name="connsiteY4-46" fmla="*/ 88477 h 5697152"/>
              <a:gd name="connsiteX5-47" fmla="*/ 9956059 w 9956059"/>
              <a:gd name="connsiteY5-48" fmla="*/ 5608675 h 5697152"/>
              <a:gd name="connsiteX6-49" fmla="*/ 9867582 w 9956059"/>
              <a:gd name="connsiteY6-50" fmla="*/ 5697152 h 5697152"/>
              <a:gd name="connsiteX7-51" fmla="*/ 88477 w 9956059"/>
              <a:gd name="connsiteY7-52" fmla="*/ 5697152 h 5697152"/>
              <a:gd name="connsiteX8-53" fmla="*/ 0 w 9956059"/>
              <a:gd name="connsiteY8-54" fmla="*/ 5608675 h 5697152"/>
              <a:gd name="connsiteX9-55" fmla="*/ 0 w 9956059"/>
              <a:gd name="connsiteY9-56" fmla="*/ 88477 h 5697152"/>
              <a:gd name="connsiteX0-57" fmla="*/ 0 w 9956059"/>
              <a:gd name="connsiteY0-58" fmla="*/ 93972 h 5702647"/>
              <a:gd name="connsiteX1-59" fmla="*/ 88477 w 9956059"/>
              <a:gd name="connsiteY1-60" fmla="*/ 5495 h 5702647"/>
              <a:gd name="connsiteX2-61" fmla="*/ 1983369 w 9956059"/>
              <a:gd name="connsiteY2-62" fmla="*/ 0 h 5702647"/>
              <a:gd name="connsiteX3-63" fmla="*/ 8003169 w 9956059"/>
              <a:gd name="connsiteY3-64" fmla="*/ 7620 h 5702647"/>
              <a:gd name="connsiteX4-65" fmla="*/ 9867582 w 9956059"/>
              <a:gd name="connsiteY4-66" fmla="*/ 5495 h 5702647"/>
              <a:gd name="connsiteX5-67" fmla="*/ 9956059 w 9956059"/>
              <a:gd name="connsiteY5-68" fmla="*/ 93972 h 5702647"/>
              <a:gd name="connsiteX6-69" fmla="*/ 9956059 w 9956059"/>
              <a:gd name="connsiteY6-70" fmla="*/ 5614170 h 5702647"/>
              <a:gd name="connsiteX7-71" fmla="*/ 9867582 w 9956059"/>
              <a:gd name="connsiteY7-72" fmla="*/ 5702647 h 5702647"/>
              <a:gd name="connsiteX8-73" fmla="*/ 88477 w 9956059"/>
              <a:gd name="connsiteY8-74" fmla="*/ 5702647 h 5702647"/>
              <a:gd name="connsiteX9-75" fmla="*/ 0 w 9956059"/>
              <a:gd name="connsiteY9-76" fmla="*/ 5614170 h 5702647"/>
              <a:gd name="connsiteX10" fmla="*/ 0 w 9956059"/>
              <a:gd name="connsiteY10" fmla="*/ 93972 h 5702647"/>
              <a:gd name="connsiteX0-77" fmla="*/ 8003169 w 9956059"/>
              <a:gd name="connsiteY0-78" fmla="*/ 7620 h 5702647"/>
              <a:gd name="connsiteX1-79" fmla="*/ 9867582 w 9956059"/>
              <a:gd name="connsiteY1-80" fmla="*/ 5495 h 5702647"/>
              <a:gd name="connsiteX2-81" fmla="*/ 9956059 w 9956059"/>
              <a:gd name="connsiteY2-82" fmla="*/ 93972 h 5702647"/>
              <a:gd name="connsiteX3-83" fmla="*/ 9956059 w 9956059"/>
              <a:gd name="connsiteY3-84" fmla="*/ 5614170 h 5702647"/>
              <a:gd name="connsiteX4-85" fmla="*/ 9867582 w 9956059"/>
              <a:gd name="connsiteY4-86" fmla="*/ 5702647 h 5702647"/>
              <a:gd name="connsiteX5-87" fmla="*/ 88477 w 9956059"/>
              <a:gd name="connsiteY5-88" fmla="*/ 5702647 h 5702647"/>
              <a:gd name="connsiteX6-89" fmla="*/ 0 w 9956059"/>
              <a:gd name="connsiteY6-90" fmla="*/ 5614170 h 5702647"/>
              <a:gd name="connsiteX7-91" fmla="*/ 0 w 9956059"/>
              <a:gd name="connsiteY7-92" fmla="*/ 93972 h 5702647"/>
              <a:gd name="connsiteX8-93" fmla="*/ 88477 w 9956059"/>
              <a:gd name="connsiteY8-94" fmla="*/ 5495 h 5702647"/>
              <a:gd name="connsiteX9-95" fmla="*/ 1983369 w 9956059"/>
              <a:gd name="connsiteY9-96" fmla="*/ 0 h 5702647"/>
              <a:gd name="connsiteX10-97" fmla="*/ 8094609 w 9956059"/>
              <a:gd name="connsiteY10-98" fmla="*/ 99060 h 5702647"/>
              <a:gd name="connsiteX0-99" fmla="*/ 8003169 w 9956059"/>
              <a:gd name="connsiteY0-100" fmla="*/ 7620 h 5702647"/>
              <a:gd name="connsiteX1-101" fmla="*/ 9867582 w 9956059"/>
              <a:gd name="connsiteY1-102" fmla="*/ 5495 h 5702647"/>
              <a:gd name="connsiteX2-103" fmla="*/ 9956059 w 9956059"/>
              <a:gd name="connsiteY2-104" fmla="*/ 93972 h 5702647"/>
              <a:gd name="connsiteX3-105" fmla="*/ 9956059 w 9956059"/>
              <a:gd name="connsiteY3-106" fmla="*/ 5614170 h 5702647"/>
              <a:gd name="connsiteX4-107" fmla="*/ 9867582 w 9956059"/>
              <a:gd name="connsiteY4-108" fmla="*/ 5702647 h 5702647"/>
              <a:gd name="connsiteX5-109" fmla="*/ 88477 w 9956059"/>
              <a:gd name="connsiteY5-110" fmla="*/ 5702647 h 5702647"/>
              <a:gd name="connsiteX6-111" fmla="*/ 0 w 9956059"/>
              <a:gd name="connsiteY6-112" fmla="*/ 5614170 h 5702647"/>
              <a:gd name="connsiteX7-113" fmla="*/ 0 w 9956059"/>
              <a:gd name="connsiteY7-114" fmla="*/ 93972 h 5702647"/>
              <a:gd name="connsiteX8-115" fmla="*/ 88477 w 9956059"/>
              <a:gd name="connsiteY8-116" fmla="*/ 5495 h 5702647"/>
              <a:gd name="connsiteX9-117" fmla="*/ 1983369 w 9956059"/>
              <a:gd name="connsiteY9-118" fmla="*/ 0 h 57026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9956059" h="5702647">
                <a:moveTo>
                  <a:pt x="8003169" y="7620"/>
                </a:moveTo>
                <a:lnTo>
                  <a:pt x="9867582" y="5495"/>
                </a:lnTo>
                <a:cubicBezTo>
                  <a:pt x="9916446" y="5495"/>
                  <a:pt x="9956059" y="45108"/>
                  <a:pt x="9956059" y="93972"/>
                </a:cubicBezTo>
                <a:lnTo>
                  <a:pt x="9956059" y="5614170"/>
                </a:lnTo>
                <a:cubicBezTo>
                  <a:pt x="9956059" y="5663034"/>
                  <a:pt x="9916446" y="5702647"/>
                  <a:pt x="9867582" y="5702647"/>
                </a:cubicBezTo>
                <a:lnTo>
                  <a:pt x="88477" y="5702647"/>
                </a:lnTo>
                <a:cubicBezTo>
                  <a:pt x="39613" y="5702647"/>
                  <a:pt x="0" y="5663034"/>
                  <a:pt x="0" y="5614170"/>
                </a:cubicBezTo>
                <a:lnTo>
                  <a:pt x="0" y="93972"/>
                </a:lnTo>
                <a:cubicBezTo>
                  <a:pt x="0" y="45108"/>
                  <a:pt x="39613" y="5495"/>
                  <a:pt x="88477" y="5495"/>
                </a:cubicBezTo>
                <a:lnTo>
                  <a:pt x="1983369" y="0"/>
                </a:lnTo>
              </a:path>
            </a:pathLst>
          </a:custGeom>
          <a:noFill/>
          <a:ln w="44450" cap="rnd">
            <a:gradFill>
              <a:gsLst>
                <a:gs pos="0">
                  <a:schemeClr val="bg1">
                    <a:alpha val="40000"/>
                  </a:schemeClr>
                </a:gs>
                <a:gs pos="47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sp>
        <p:nvSpPr>
          <p:cNvPr id="9" name="矩形: 圆角 95"/>
          <p:cNvSpPr/>
          <p:nvPr userDrawn="1"/>
        </p:nvSpPr>
        <p:spPr>
          <a:xfrm>
            <a:off x="1295956" y="914400"/>
            <a:ext cx="9600088" cy="5439584"/>
          </a:xfrm>
          <a:custGeom>
            <a:avLst/>
            <a:gdLst>
              <a:gd name="connsiteX0" fmla="*/ 0 w 9600088"/>
              <a:gd name="connsiteY0" fmla="*/ 81984 h 5429437"/>
              <a:gd name="connsiteX1" fmla="*/ 81984 w 9600088"/>
              <a:gd name="connsiteY1" fmla="*/ 0 h 5429437"/>
              <a:gd name="connsiteX2" fmla="*/ 9518104 w 9600088"/>
              <a:gd name="connsiteY2" fmla="*/ 0 h 5429437"/>
              <a:gd name="connsiteX3" fmla="*/ 9600088 w 9600088"/>
              <a:gd name="connsiteY3" fmla="*/ 81984 h 5429437"/>
              <a:gd name="connsiteX4" fmla="*/ 9600088 w 9600088"/>
              <a:gd name="connsiteY4" fmla="*/ 5347453 h 5429437"/>
              <a:gd name="connsiteX5" fmla="*/ 9518104 w 9600088"/>
              <a:gd name="connsiteY5" fmla="*/ 5429437 h 5429437"/>
              <a:gd name="connsiteX6" fmla="*/ 81984 w 9600088"/>
              <a:gd name="connsiteY6" fmla="*/ 5429437 h 5429437"/>
              <a:gd name="connsiteX7" fmla="*/ 0 w 9600088"/>
              <a:gd name="connsiteY7" fmla="*/ 5347453 h 5429437"/>
              <a:gd name="connsiteX8" fmla="*/ 0 w 9600088"/>
              <a:gd name="connsiteY8" fmla="*/ 81984 h 5429437"/>
              <a:gd name="connsiteX0-1" fmla="*/ 1295956 w 10896044"/>
              <a:gd name="connsiteY0-2" fmla="*/ 1006531 h 6353984"/>
              <a:gd name="connsiteX1-3" fmla="*/ 0 w 10896044"/>
              <a:gd name="connsiteY1-4" fmla="*/ 0 h 6353984"/>
              <a:gd name="connsiteX2-5" fmla="*/ 1377940 w 10896044"/>
              <a:gd name="connsiteY2-6" fmla="*/ 924547 h 6353984"/>
              <a:gd name="connsiteX3-7" fmla="*/ 10814060 w 10896044"/>
              <a:gd name="connsiteY3-8" fmla="*/ 924547 h 6353984"/>
              <a:gd name="connsiteX4-9" fmla="*/ 10896044 w 10896044"/>
              <a:gd name="connsiteY4-10" fmla="*/ 1006531 h 6353984"/>
              <a:gd name="connsiteX5-11" fmla="*/ 10896044 w 10896044"/>
              <a:gd name="connsiteY5-12" fmla="*/ 6272000 h 6353984"/>
              <a:gd name="connsiteX6-13" fmla="*/ 10814060 w 10896044"/>
              <a:gd name="connsiteY6-14" fmla="*/ 6353984 h 6353984"/>
              <a:gd name="connsiteX7-15" fmla="*/ 1377940 w 10896044"/>
              <a:gd name="connsiteY7-16" fmla="*/ 6353984 h 6353984"/>
              <a:gd name="connsiteX8-17" fmla="*/ 1295956 w 10896044"/>
              <a:gd name="connsiteY8-18" fmla="*/ 6272000 h 6353984"/>
              <a:gd name="connsiteX9" fmla="*/ 1295956 w 10896044"/>
              <a:gd name="connsiteY9" fmla="*/ 1006531 h 6353984"/>
              <a:gd name="connsiteX0-19" fmla="*/ 0 w 9600088"/>
              <a:gd name="connsiteY0-20" fmla="*/ 81984 h 5429437"/>
              <a:gd name="connsiteX1-21" fmla="*/ 81984 w 9600088"/>
              <a:gd name="connsiteY1-22" fmla="*/ 0 h 5429437"/>
              <a:gd name="connsiteX2-23" fmla="*/ 9518104 w 9600088"/>
              <a:gd name="connsiteY2-24" fmla="*/ 0 h 5429437"/>
              <a:gd name="connsiteX3-25" fmla="*/ 9600088 w 9600088"/>
              <a:gd name="connsiteY3-26" fmla="*/ 81984 h 5429437"/>
              <a:gd name="connsiteX4-27" fmla="*/ 9600088 w 9600088"/>
              <a:gd name="connsiteY4-28" fmla="*/ 5347453 h 5429437"/>
              <a:gd name="connsiteX5-29" fmla="*/ 9518104 w 9600088"/>
              <a:gd name="connsiteY5-30" fmla="*/ 5429437 h 5429437"/>
              <a:gd name="connsiteX6-31" fmla="*/ 81984 w 9600088"/>
              <a:gd name="connsiteY6-32" fmla="*/ 5429437 h 5429437"/>
              <a:gd name="connsiteX7-33" fmla="*/ 0 w 9600088"/>
              <a:gd name="connsiteY7-34" fmla="*/ 5347453 h 5429437"/>
              <a:gd name="connsiteX8-35" fmla="*/ 0 w 9600088"/>
              <a:gd name="connsiteY8-36" fmla="*/ 81984 h 5429437"/>
              <a:gd name="connsiteX0-37" fmla="*/ 0 w 9600088"/>
              <a:gd name="connsiteY0-38" fmla="*/ 92131 h 5439584"/>
              <a:gd name="connsiteX1-39" fmla="*/ 81984 w 9600088"/>
              <a:gd name="connsiteY1-40" fmla="*/ 10147 h 5439584"/>
              <a:gd name="connsiteX2-41" fmla="*/ 7733744 w 9600088"/>
              <a:gd name="connsiteY2-42" fmla="*/ 0 h 5439584"/>
              <a:gd name="connsiteX3-43" fmla="*/ 9518104 w 9600088"/>
              <a:gd name="connsiteY3-44" fmla="*/ 10147 h 5439584"/>
              <a:gd name="connsiteX4-45" fmla="*/ 9600088 w 9600088"/>
              <a:gd name="connsiteY4-46" fmla="*/ 92131 h 5439584"/>
              <a:gd name="connsiteX5-47" fmla="*/ 9600088 w 9600088"/>
              <a:gd name="connsiteY5-48" fmla="*/ 5357600 h 5439584"/>
              <a:gd name="connsiteX6-49" fmla="*/ 9518104 w 9600088"/>
              <a:gd name="connsiteY6-50" fmla="*/ 5439584 h 5439584"/>
              <a:gd name="connsiteX7-51" fmla="*/ 81984 w 9600088"/>
              <a:gd name="connsiteY7-52" fmla="*/ 5439584 h 5439584"/>
              <a:gd name="connsiteX8-53" fmla="*/ 0 w 9600088"/>
              <a:gd name="connsiteY8-54" fmla="*/ 5357600 h 5439584"/>
              <a:gd name="connsiteX9-55" fmla="*/ 0 w 9600088"/>
              <a:gd name="connsiteY9-56" fmla="*/ 92131 h 5439584"/>
              <a:gd name="connsiteX0-57" fmla="*/ 0 w 9600088"/>
              <a:gd name="connsiteY0-58" fmla="*/ 92131 h 5439584"/>
              <a:gd name="connsiteX1-59" fmla="*/ 81984 w 9600088"/>
              <a:gd name="connsiteY1-60" fmla="*/ 10147 h 5439584"/>
              <a:gd name="connsiteX2-61" fmla="*/ 1881584 w 9600088"/>
              <a:gd name="connsiteY2-62" fmla="*/ 7620 h 5439584"/>
              <a:gd name="connsiteX3-63" fmla="*/ 7733744 w 9600088"/>
              <a:gd name="connsiteY3-64" fmla="*/ 0 h 5439584"/>
              <a:gd name="connsiteX4-65" fmla="*/ 9518104 w 9600088"/>
              <a:gd name="connsiteY4-66" fmla="*/ 10147 h 5439584"/>
              <a:gd name="connsiteX5-67" fmla="*/ 9600088 w 9600088"/>
              <a:gd name="connsiteY5-68" fmla="*/ 92131 h 5439584"/>
              <a:gd name="connsiteX6-69" fmla="*/ 9600088 w 9600088"/>
              <a:gd name="connsiteY6-70" fmla="*/ 5357600 h 5439584"/>
              <a:gd name="connsiteX7-71" fmla="*/ 9518104 w 9600088"/>
              <a:gd name="connsiteY7-72" fmla="*/ 5439584 h 5439584"/>
              <a:gd name="connsiteX8-73" fmla="*/ 81984 w 9600088"/>
              <a:gd name="connsiteY8-74" fmla="*/ 5439584 h 5439584"/>
              <a:gd name="connsiteX9-75" fmla="*/ 0 w 9600088"/>
              <a:gd name="connsiteY9-76" fmla="*/ 5357600 h 5439584"/>
              <a:gd name="connsiteX10" fmla="*/ 0 w 9600088"/>
              <a:gd name="connsiteY10" fmla="*/ 92131 h 5439584"/>
              <a:gd name="connsiteX0-77" fmla="*/ 7733744 w 9600088"/>
              <a:gd name="connsiteY0-78" fmla="*/ 0 h 5439584"/>
              <a:gd name="connsiteX1-79" fmla="*/ 9518104 w 9600088"/>
              <a:gd name="connsiteY1-80" fmla="*/ 10147 h 5439584"/>
              <a:gd name="connsiteX2-81" fmla="*/ 9600088 w 9600088"/>
              <a:gd name="connsiteY2-82" fmla="*/ 92131 h 5439584"/>
              <a:gd name="connsiteX3-83" fmla="*/ 9600088 w 9600088"/>
              <a:gd name="connsiteY3-84" fmla="*/ 5357600 h 5439584"/>
              <a:gd name="connsiteX4-85" fmla="*/ 9518104 w 9600088"/>
              <a:gd name="connsiteY4-86" fmla="*/ 5439584 h 5439584"/>
              <a:gd name="connsiteX5-87" fmla="*/ 81984 w 9600088"/>
              <a:gd name="connsiteY5-88" fmla="*/ 5439584 h 5439584"/>
              <a:gd name="connsiteX6-89" fmla="*/ 0 w 9600088"/>
              <a:gd name="connsiteY6-90" fmla="*/ 5357600 h 5439584"/>
              <a:gd name="connsiteX7-91" fmla="*/ 0 w 9600088"/>
              <a:gd name="connsiteY7-92" fmla="*/ 92131 h 5439584"/>
              <a:gd name="connsiteX8-93" fmla="*/ 81984 w 9600088"/>
              <a:gd name="connsiteY8-94" fmla="*/ 10147 h 5439584"/>
              <a:gd name="connsiteX9-95" fmla="*/ 1881584 w 9600088"/>
              <a:gd name="connsiteY9-96" fmla="*/ 7620 h 5439584"/>
              <a:gd name="connsiteX10-97" fmla="*/ 7825184 w 9600088"/>
              <a:gd name="connsiteY10-98" fmla="*/ 91440 h 5439584"/>
              <a:gd name="connsiteX0-99" fmla="*/ 7733744 w 9600088"/>
              <a:gd name="connsiteY0-100" fmla="*/ 0 h 5439584"/>
              <a:gd name="connsiteX1-101" fmla="*/ 9518104 w 9600088"/>
              <a:gd name="connsiteY1-102" fmla="*/ 10147 h 5439584"/>
              <a:gd name="connsiteX2-103" fmla="*/ 9600088 w 9600088"/>
              <a:gd name="connsiteY2-104" fmla="*/ 92131 h 5439584"/>
              <a:gd name="connsiteX3-105" fmla="*/ 9600088 w 9600088"/>
              <a:gd name="connsiteY3-106" fmla="*/ 5357600 h 5439584"/>
              <a:gd name="connsiteX4-107" fmla="*/ 9518104 w 9600088"/>
              <a:gd name="connsiteY4-108" fmla="*/ 5439584 h 5439584"/>
              <a:gd name="connsiteX5-109" fmla="*/ 81984 w 9600088"/>
              <a:gd name="connsiteY5-110" fmla="*/ 5439584 h 5439584"/>
              <a:gd name="connsiteX6-111" fmla="*/ 0 w 9600088"/>
              <a:gd name="connsiteY6-112" fmla="*/ 5357600 h 5439584"/>
              <a:gd name="connsiteX7-113" fmla="*/ 0 w 9600088"/>
              <a:gd name="connsiteY7-114" fmla="*/ 92131 h 5439584"/>
              <a:gd name="connsiteX8-115" fmla="*/ 81984 w 9600088"/>
              <a:gd name="connsiteY8-116" fmla="*/ 10147 h 5439584"/>
              <a:gd name="connsiteX9-117" fmla="*/ 1881584 w 9600088"/>
              <a:gd name="connsiteY9-118" fmla="*/ 7620 h 5439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9600088" h="5439584">
                <a:moveTo>
                  <a:pt x="7733744" y="0"/>
                </a:moveTo>
                <a:lnTo>
                  <a:pt x="9518104" y="10147"/>
                </a:lnTo>
                <a:cubicBezTo>
                  <a:pt x="9563383" y="10147"/>
                  <a:pt x="9600088" y="46852"/>
                  <a:pt x="9600088" y="92131"/>
                </a:cubicBezTo>
                <a:lnTo>
                  <a:pt x="9600088" y="5357600"/>
                </a:lnTo>
                <a:cubicBezTo>
                  <a:pt x="9600088" y="5402879"/>
                  <a:pt x="9563383" y="5439584"/>
                  <a:pt x="9518104" y="5439584"/>
                </a:cubicBezTo>
                <a:lnTo>
                  <a:pt x="81984" y="5439584"/>
                </a:lnTo>
                <a:cubicBezTo>
                  <a:pt x="36705" y="5439584"/>
                  <a:pt x="0" y="5402879"/>
                  <a:pt x="0" y="5357600"/>
                </a:cubicBezTo>
                <a:lnTo>
                  <a:pt x="0" y="92131"/>
                </a:lnTo>
                <a:cubicBezTo>
                  <a:pt x="0" y="46852"/>
                  <a:pt x="36705" y="10147"/>
                  <a:pt x="81984" y="10147"/>
                </a:cubicBezTo>
                <a:lnTo>
                  <a:pt x="1881584" y="7620"/>
                </a:lnTo>
              </a:path>
            </a:pathLst>
          </a:custGeom>
          <a:noFill/>
          <a:ln w="50800" cap="rnd">
            <a:gradFill>
              <a:gsLst>
                <a:gs pos="0">
                  <a:schemeClr val="bg1">
                    <a:alpha val="5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sp>
        <p:nvSpPr>
          <p:cNvPr id="10" name="矩形: 圆角 95"/>
          <p:cNvSpPr/>
          <p:nvPr userDrawn="1"/>
        </p:nvSpPr>
        <p:spPr>
          <a:xfrm>
            <a:off x="1473941" y="1066800"/>
            <a:ext cx="9244118" cy="5168900"/>
          </a:xfrm>
          <a:custGeom>
            <a:avLst/>
            <a:gdLst>
              <a:gd name="connsiteX0" fmla="*/ 0 w 9244118"/>
              <a:gd name="connsiteY0" fmla="*/ 52598 h 5161721"/>
              <a:gd name="connsiteX1" fmla="*/ 52598 w 9244118"/>
              <a:gd name="connsiteY1" fmla="*/ 0 h 5161721"/>
              <a:gd name="connsiteX2" fmla="*/ 9191520 w 9244118"/>
              <a:gd name="connsiteY2" fmla="*/ 0 h 5161721"/>
              <a:gd name="connsiteX3" fmla="*/ 9244118 w 9244118"/>
              <a:gd name="connsiteY3" fmla="*/ 52598 h 5161721"/>
              <a:gd name="connsiteX4" fmla="*/ 9244118 w 9244118"/>
              <a:gd name="connsiteY4" fmla="*/ 5109123 h 5161721"/>
              <a:gd name="connsiteX5" fmla="*/ 9191520 w 9244118"/>
              <a:gd name="connsiteY5" fmla="*/ 5161721 h 5161721"/>
              <a:gd name="connsiteX6" fmla="*/ 52598 w 9244118"/>
              <a:gd name="connsiteY6" fmla="*/ 5161721 h 5161721"/>
              <a:gd name="connsiteX7" fmla="*/ 0 w 9244118"/>
              <a:gd name="connsiteY7" fmla="*/ 5109123 h 5161721"/>
              <a:gd name="connsiteX8" fmla="*/ 0 w 9244118"/>
              <a:gd name="connsiteY8" fmla="*/ 52598 h 5161721"/>
              <a:gd name="connsiteX0-1" fmla="*/ 1473941 w 10718059"/>
              <a:gd name="connsiteY0-2" fmla="*/ 1126577 h 6235700"/>
              <a:gd name="connsiteX1-3" fmla="*/ 0 w 10718059"/>
              <a:gd name="connsiteY1-4" fmla="*/ 0 h 6235700"/>
              <a:gd name="connsiteX2-5" fmla="*/ 1526539 w 10718059"/>
              <a:gd name="connsiteY2-6" fmla="*/ 1073979 h 6235700"/>
              <a:gd name="connsiteX3-7" fmla="*/ 10665461 w 10718059"/>
              <a:gd name="connsiteY3-8" fmla="*/ 1073979 h 6235700"/>
              <a:gd name="connsiteX4-9" fmla="*/ 10718059 w 10718059"/>
              <a:gd name="connsiteY4-10" fmla="*/ 1126577 h 6235700"/>
              <a:gd name="connsiteX5-11" fmla="*/ 10718059 w 10718059"/>
              <a:gd name="connsiteY5-12" fmla="*/ 6183102 h 6235700"/>
              <a:gd name="connsiteX6-13" fmla="*/ 10665461 w 10718059"/>
              <a:gd name="connsiteY6-14" fmla="*/ 6235700 h 6235700"/>
              <a:gd name="connsiteX7-15" fmla="*/ 1526539 w 10718059"/>
              <a:gd name="connsiteY7-16" fmla="*/ 6235700 h 6235700"/>
              <a:gd name="connsiteX8-17" fmla="*/ 1473941 w 10718059"/>
              <a:gd name="connsiteY8-18" fmla="*/ 6183102 h 6235700"/>
              <a:gd name="connsiteX9" fmla="*/ 1473941 w 10718059"/>
              <a:gd name="connsiteY9" fmla="*/ 1126577 h 6235700"/>
              <a:gd name="connsiteX0-19" fmla="*/ 0 w 9244118"/>
              <a:gd name="connsiteY0-20" fmla="*/ 52598 h 5161721"/>
              <a:gd name="connsiteX1-21" fmla="*/ 52598 w 9244118"/>
              <a:gd name="connsiteY1-22" fmla="*/ 0 h 5161721"/>
              <a:gd name="connsiteX2-23" fmla="*/ 9191520 w 9244118"/>
              <a:gd name="connsiteY2-24" fmla="*/ 0 h 5161721"/>
              <a:gd name="connsiteX3-25" fmla="*/ 9244118 w 9244118"/>
              <a:gd name="connsiteY3-26" fmla="*/ 52598 h 5161721"/>
              <a:gd name="connsiteX4-27" fmla="*/ 9244118 w 9244118"/>
              <a:gd name="connsiteY4-28" fmla="*/ 5109123 h 5161721"/>
              <a:gd name="connsiteX5-29" fmla="*/ 9191520 w 9244118"/>
              <a:gd name="connsiteY5-30" fmla="*/ 5161721 h 5161721"/>
              <a:gd name="connsiteX6-31" fmla="*/ 52598 w 9244118"/>
              <a:gd name="connsiteY6-32" fmla="*/ 5161721 h 5161721"/>
              <a:gd name="connsiteX7-33" fmla="*/ 0 w 9244118"/>
              <a:gd name="connsiteY7-34" fmla="*/ 5109123 h 5161721"/>
              <a:gd name="connsiteX8-35" fmla="*/ 0 w 9244118"/>
              <a:gd name="connsiteY8-36" fmla="*/ 52598 h 5161721"/>
              <a:gd name="connsiteX0-37" fmla="*/ 0 w 9244118"/>
              <a:gd name="connsiteY0-38" fmla="*/ 59777 h 5168900"/>
              <a:gd name="connsiteX1-39" fmla="*/ 52598 w 9244118"/>
              <a:gd name="connsiteY1-40" fmla="*/ 7179 h 5168900"/>
              <a:gd name="connsiteX2-41" fmla="*/ 1779799 w 9244118"/>
              <a:gd name="connsiteY2-42" fmla="*/ 0 h 5168900"/>
              <a:gd name="connsiteX3-43" fmla="*/ 9191520 w 9244118"/>
              <a:gd name="connsiteY3-44" fmla="*/ 7179 h 5168900"/>
              <a:gd name="connsiteX4-45" fmla="*/ 9244118 w 9244118"/>
              <a:gd name="connsiteY4-46" fmla="*/ 59777 h 5168900"/>
              <a:gd name="connsiteX5-47" fmla="*/ 9244118 w 9244118"/>
              <a:gd name="connsiteY5-48" fmla="*/ 5116302 h 5168900"/>
              <a:gd name="connsiteX6-49" fmla="*/ 9191520 w 9244118"/>
              <a:gd name="connsiteY6-50" fmla="*/ 5168900 h 5168900"/>
              <a:gd name="connsiteX7-51" fmla="*/ 52598 w 9244118"/>
              <a:gd name="connsiteY7-52" fmla="*/ 5168900 h 5168900"/>
              <a:gd name="connsiteX8-53" fmla="*/ 0 w 9244118"/>
              <a:gd name="connsiteY8-54" fmla="*/ 5116302 h 5168900"/>
              <a:gd name="connsiteX9-55" fmla="*/ 0 w 9244118"/>
              <a:gd name="connsiteY9-56" fmla="*/ 59777 h 5168900"/>
              <a:gd name="connsiteX0-57" fmla="*/ 0 w 9244118"/>
              <a:gd name="connsiteY0-58" fmla="*/ 59777 h 5168900"/>
              <a:gd name="connsiteX1-59" fmla="*/ 52598 w 9244118"/>
              <a:gd name="connsiteY1-60" fmla="*/ 7179 h 5168900"/>
              <a:gd name="connsiteX2-61" fmla="*/ 1779799 w 9244118"/>
              <a:gd name="connsiteY2-62" fmla="*/ 0 h 5168900"/>
              <a:gd name="connsiteX3-63" fmla="*/ 7456699 w 9244118"/>
              <a:gd name="connsiteY3-64" fmla="*/ 0 h 5168900"/>
              <a:gd name="connsiteX4-65" fmla="*/ 9191520 w 9244118"/>
              <a:gd name="connsiteY4-66" fmla="*/ 7179 h 5168900"/>
              <a:gd name="connsiteX5-67" fmla="*/ 9244118 w 9244118"/>
              <a:gd name="connsiteY5-68" fmla="*/ 59777 h 5168900"/>
              <a:gd name="connsiteX6-69" fmla="*/ 9244118 w 9244118"/>
              <a:gd name="connsiteY6-70" fmla="*/ 5116302 h 5168900"/>
              <a:gd name="connsiteX7-71" fmla="*/ 9191520 w 9244118"/>
              <a:gd name="connsiteY7-72" fmla="*/ 5168900 h 5168900"/>
              <a:gd name="connsiteX8-73" fmla="*/ 52598 w 9244118"/>
              <a:gd name="connsiteY8-74" fmla="*/ 5168900 h 5168900"/>
              <a:gd name="connsiteX9-75" fmla="*/ 0 w 9244118"/>
              <a:gd name="connsiteY9-76" fmla="*/ 5116302 h 5168900"/>
              <a:gd name="connsiteX10" fmla="*/ 0 w 9244118"/>
              <a:gd name="connsiteY10" fmla="*/ 59777 h 5168900"/>
              <a:gd name="connsiteX0-77" fmla="*/ 7456699 w 9244118"/>
              <a:gd name="connsiteY0-78" fmla="*/ 0 h 5168900"/>
              <a:gd name="connsiteX1-79" fmla="*/ 9191520 w 9244118"/>
              <a:gd name="connsiteY1-80" fmla="*/ 7179 h 5168900"/>
              <a:gd name="connsiteX2-81" fmla="*/ 9244118 w 9244118"/>
              <a:gd name="connsiteY2-82" fmla="*/ 59777 h 5168900"/>
              <a:gd name="connsiteX3-83" fmla="*/ 9244118 w 9244118"/>
              <a:gd name="connsiteY3-84" fmla="*/ 5116302 h 5168900"/>
              <a:gd name="connsiteX4-85" fmla="*/ 9191520 w 9244118"/>
              <a:gd name="connsiteY4-86" fmla="*/ 5168900 h 5168900"/>
              <a:gd name="connsiteX5-87" fmla="*/ 52598 w 9244118"/>
              <a:gd name="connsiteY5-88" fmla="*/ 5168900 h 5168900"/>
              <a:gd name="connsiteX6-89" fmla="*/ 0 w 9244118"/>
              <a:gd name="connsiteY6-90" fmla="*/ 5116302 h 5168900"/>
              <a:gd name="connsiteX7-91" fmla="*/ 0 w 9244118"/>
              <a:gd name="connsiteY7-92" fmla="*/ 59777 h 5168900"/>
              <a:gd name="connsiteX8-93" fmla="*/ 52598 w 9244118"/>
              <a:gd name="connsiteY8-94" fmla="*/ 7179 h 5168900"/>
              <a:gd name="connsiteX9-95" fmla="*/ 1779799 w 9244118"/>
              <a:gd name="connsiteY9-96" fmla="*/ 0 h 5168900"/>
              <a:gd name="connsiteX10-97" fmla="*/ 7548139 w 9244118"/>
              <a:gd name="connsiteY10-98" fmla="*/ 91440 h 5168900"/>
              <a:gd name="connsiteX0-99" fmla="*/ 7456699 w 9244118"/>
              <a:gd name="connsiteY0-100" fmla="*/ 0 h 5168900"/>
              <a:gd name="connsiteX1-101" fmla="*/ 9191520 w 9244118"/>
              <a:gd name="connsiteY1-102" fmla="*/ 7179 h 5168900"/>
              <a:gd name="connsiteX2-103" fmla="*/ 9244118 w 9244118"/>
              <a:gd name="connsiteY2-104" fmla="*/ 59777 h 5168900"/>
              <a:gd name="connsiteX3-105" fmla="*/ 9244118 w 9244118"/>
              <a:gd name="connsiteY3-106" fmla="*/ 5116302 h 5168900"/>
              <a:gd name="connsiteX4-107" fmla="*/ 9191520 w 9244118"/>
              <a:gd name="connsiteY4-108" fmla="*/ 5168900 h 5168900"/>
              <a:gd name="connsiteX5-109" fmla="*/ 52598 w 9244118"/>
              <a:gd name="connsiteY5-110" fmla="*/ 5168900 h 5168900"/>
              <a:gd name="connsiteX6-111" fmla="*/ 0 w 9244118"/>
              <a:gd name="connsiteY6-112" fmla="*/ 5116302 h 5168900"/>
              <a:gd name="connsiteX7-113" fmla="*/ 0 w 9244118"/>
              <a:gd name="connsiteY7-114" fmla="*/ 59777 h 5168900"/>
              <a:gd name="connsiteX8-115" fmla="*/ 52598 w 9244118"/>
              <a:gd name="connsiteY8-116" fmla="*/ 7179 h 5168900"/>
              <a:gd name="connsiteX9-117" fmla="*/ 1779799 w 9244118"/>
              <a:gd name="connsiteY9-118" fmla="*/ 0 h 5168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55" y="connsiteY9-56"/>
              </a:cxn>
            </a:cxnLst>
            <a:rect l="l" t="t" r="r" b="b"/>
            <a:pathLst>
              <a:path w="9244118" h="5168900">
                <a:moveTo>
                  <a:pt x="7456699" y="0"/>
                </a:moveTo>
                <a:lnTo>
                  <a:pt x="9191520" y="7179"/>
                </a:lnTo>
                <a:cubicBezTo>
                  <a:pt x="9220569" y="7179"/>
                  <a:pt x="9244118" y="30728"/>
                  <a:pt x="9244118" y="59777"/>
                </a:cubicBezTo>
                <a:lnTo>
                  <a:pt x="9244118" y="5116302"/>
                </a:lnTo>
                <a:cubicBezTo>
                  <a:pt x="9244118" y="5145351"/>
                  <a:pt x="9220569" y="5168900"/>
                  <a:pt x="9191520" y="5168900"/>
                </a:cubicBezTo>
                <a:lnTo>
                  <a:pt x="52598" y="5168900"/>
                </a:lnTo>
                <a:cubicBezTo>
                  <a:pt x="23549" y="5168900"/>
                  <a:pt x="0" y="5145351"/>
                  <a:pt x="0" y="5116302"/>
                </a:cubicBezTo>
                <a:lnTo>
                  <a:pt x="0" y="59777"/>
                </a:lnTo>
                <a:cubicBezTo>
                  <a:pt x="0" y="30728"/>
                  <a:pt x="23549" y="7179"/>
                  <a:pt x="52598" y="7179"/>
                </a:cubicBezTo>
                <a:lnTo>
                  <a:pt x="1779799" y="0"/>
                </a:lnTo>
              </a:path>
            </a:pathLst>
          </a:custGeom>
          <a:noFill/>
          <a:ln w="57150" cap="rnd">
            <a:gradFill>
              <a:gsLst>
                <a:gs pos="5000">
                  <a:schemeClr val="bg1">
                    <a:alpha val="60000"/>
                  </a:schemeClr>
                </a:gs>
                <a:gs pos="42000">
                  <a:schemeClr val="bg1">
                    <a:alpha val="0"/>
                  </a:schemeClr>
                </a:gs>
              </a:gsLst>
              <a:lin ang="54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grpSp>
        <p:nvGrpSpPr>
          <p:cNvPr id="11" name="图形 11"/>
          <p:cNvGrpSpPr/>
          <p:nvPr userDrawn="1"/>
        </p:nvGrpSpPr>
        <p:grpSpPr>
          <a:xfrm>
            <a:off x="5473458" y="5917577"/>
            <a:ext cx="1245082" cy="433045"/>
            <a:chOff x="5024453" y="3057511"/>
            <a:chExt cx="2141810" cy="744931"/>
          </a:xfrm>
          <a:solidFill>
            <a:schemeClr val="bg1"/>
          </a:solidFill>
          <a:effectLst>
            <a:outerShdw blurRad="38100" algn="ctr" rotWithShape="0">
              <a:schemeClr val="tx1"/>
            </a:outerShdw>
          </a:effectLst>
        </p:grpSpPr>
        <p:sp>
          <p:nvSpPr>
            <p:cNvPr id="12" name="任意多边形: 形状 11"/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阿里巴巴普惠体 M"/>
                <a:cs typeface="+mn-cs"/>
              </a:endParaRPr>
            </a:p>
          </p:txBody>
        </p:sp>
      </p:grpSp>
      <p:sp>
        <p:nvSpPr>
          <p:cNvPr id="44" name="矩形: 圆角 95"/>
          <p:cNvSpPr/>
          <p:nvPr userDrawn="1"/>
        </p:nvSpPr>
        <p:spPr>
          <a:xfrm>
            <a:off x="10226907" y="1130299"/>
            <a:ext cx="432000" cy="432000"/>
          </a:xfrm>
          <a:custGeom>
            <a:avLst/>
            <a:gdLst>
              <a:gd name="connsiteX0" fmla="*/ 0 w 649353"/>
              <a:gd name="connsiteY0" fmla="*/ 43394 h 393700"/>
              <a:gd name="connsiteX1" fmla="*/ 43394 w 649353"/>
              <a:gd name="connsiteY1" fmla="*/ 0 h 393700"/>
              <a:gd name="connsiteX2" fmla="*/ 605959 w 649353"/>
              <a:gd name="connsiteY2" fmla="*/ 0 h 393700"/>
              <a:gd name="connsiteX3" fmla="*/ 649353 w 649353"/>
              <a:gd name="connsiteY3" fmla="*/ 43394 h 393700"/>
              <a:gd name="connsiteX4" fmla="*/ 649353 w 649353"/>
              <a:gd name="connsiteY4" fmla="*/ 350306 h 393700"/>
              <a:gd name="connsiteX5" fmla="*/ 605959 w 649353"/>
              <a:gd name="connsiteY5" fmla="*/ 393700 h 393700"/>
              <a:gd name="connsiteX6" fmla="*/ 43394 w 649353"/>
              <a:gd name="connsiteY6" fmla="*/ 393700 h 393700"/>
              <a:gd name="connsiteX7" fmla="*/ 0 w 649353"/>
              <a:gd name="connsiteY7" fmla="*/ 350306 h 393700"/>
              <a:gd name="connsiteX8" fmla="*/ 0 w 649353"/>
              <a:gd name="connsiteY8" fmla="*/ 43394 h 393700"/>
              <a:gd name="connsiteX0-1" fmla="*/ 10010775 w 10660128"/>
              <a:gd name="connsiteY0-2" fmla="*/ 1173694 h 1524000"/>
              <a:gd name="connsiteX1-3" fmla="*/ 0 w 10660128"/>
              <a:gd name="connsiteY1-4" fmla="*/ 0 h 1524000"/>
              <a:gd name="connsiteX2-5" fmla="*/ 10054169 w 10660128"/>
              <a:gd name="connsiteY2-6" fmla="*/ 1130300 h 1524000"/>
              <a:gd name="connsiteX3-7" fmla="*/ 10616734 w 10660128"/>
              <a:gd name="connsiteY3-8" fmla="*/ 1130300 h 1524000"/>
              <a:gd name="connsiteX4-9" fmla="*/ 10660128 w 10660128"/>
              <a:gd name="connsiteY4-10" fmla="*/ 1173694 h 1524000"/>
              <a:gd name="connsiteX5-11" fmla="*/ 10660128 w 10660128"/>
              <a:gd name="connsiteY5-12" fmla="*/ 1480606 h 1524000"/>
              <a:gd name="connsiteX6-13" fmla="*/ 10616734 w 10660128"/>
              <a:gd name="connsiteY6-14" fmla="*/ 1524000 h 1524000"/>
              <a:gd name="connsiteX7-15" fmla="*/ 10054169 w 10660128"/>
              <a:gd name="connsiteY7-16" fmla="*/ 1524000 h 1524000"/>
              <a:gd name="connsiteX8-17" fmla="*/ 10010775 w 10660128"/>
              <a:gd name="connsiteY8-18" fmla="*/ 1480606 h 1524000"/>
              <a:gd name="connsiteX9" fmla="*/ 10010775 w 10660128"/>
              <a:gd name="connsiteY9" fmla="*/ 1173694 h 1524000"/>
              <a:gd name="connsiteX0-19" fmla="*/ 0 w 649353"/>
              <a:gd name="connsiteY0-20" fmla="*/ 43394 h 393700"/>
              <a:gd name="connsiteX1-21" fmla="*/ 43394 w 649353"/>
              <a:gd name="connsiteY1-22" fmla="*/ 0 h 393700"/>
              <a:gd name="connsiteX2-23" fmla="*/ 605959 w 649353"/>
              <a:gd name="connsiteY2-24" fmla="*/ 0 h 393700"/>
              <a:gd name="connsiteX3-25" fmla="*/ 649353 w 649353"/>
              <a:gd name="connsiteY3-26" fmla="*/ 43394 h 393700"/>
              <a:gd name="connsiteX4-27" fmla="*/ 649353 w 649353"/>
              <a:gd name="connsiteY4-28" fmla="*/ 350306 h 393700"/>
              <a:gd name="connsiteX5-29" fmla="*/ 605959 w 649353"/>
              <a:gd name="connsiteY5-30" fmla="*/ 393700 h 393700"/>
              <a:gd name="connsiteX6-31" fmla="*/ 43394 w 649353"/>
              <a:gd name="connsiteY6-32" fmla="*/ 393700 h 393700"/>
              <a:gd name="connsiteX7-33" fmla="*/ 0 w 649353"/>
              <a:gd name="connsiteY7-34" fmla="*/ 350306 h 393700"/>
              <a:gd name="connsiteX8-35" fmla="*/ 0 w 649353"/>
              <a:gd name="connsiteY8-36" fmla="*/ 43394 h 393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49353" h="393700">
                <a:moveTo>
                  <a:pt x="0" y="43394"/>
                </a:moveTo>
                <a:cubicBezTo>
                  <a:pt x="0" y="19428"/>
                  <a:pt x="19428" y="0"/>
                  <a:pt x="43394" y="0"/>
                </a:cubicBezTo>
                <a:lnTo>
                  <a:pt x="605959" y="0"/>
                </a:lnTo>
                <a:cubicBezTo>
                  <a:pt x="629925" y="0"/>
                  <a:pt x="649353" y="19428"/>
                  <a:pt x="649353" y="43394"/>
                </a:cubicBezTo>
                <a:lnTo>
                  <a:pt x="649353" y="350306"/>
                </a:lnTo>
                <a:cubicBezTo>
                  <a:pt x="649353" y="374272"/>
                  <a:pt x="629925" y="393700"/>
                  <a:pt x="605959" y="393700"/>
                </a:cubicBezTo>
                <a:lnTo>
                  <a:pt x="43394" y="393700"/>
                </a:lnTo>
                <a:cubicBezTo>
                  <a:pt x="19428" y="393700"/>
                  <a:pt x="0" y="374272"/>
                  <a:pt x="0" y="350306"/>
                </a:cubicBezTo>
                <a:lnTo>
                  <a:pt x="0" y="4339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36000">
                <a:schemeClr val="accent6"/>
              </a:gs>
              <a:gs pos="37000">
                <a:schemeClr val="accent6">
                  <a:alpha val="0"/>
                </a:schemeClr>
              </a:gs>
            </a:gsLst>
            <a:lin ang="81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阿里巴巴普惠体 M"/>
              <a:cs typeface="+mn-cs"/>
            </a:endParaRPr>
          </a:p>
        </p:txBody>
      </p:sp>
      <p:grpSp>
        <p:nvGrpSpPr>
          <p:cNvPr id="45" name="组合 44"/>
          <p:cNvGrpSpPr/>
          <p:nvPr userDrawn="1"/>
        </p:nvGrpSpPr>
        <p:grpSpPr>
          <a:xfrm>
            <a:off x="5981499" y="4594871"/>
            <a:ext cx="229000" cy="228999"/>
            <a:chOff x="5999664" y="4439029"/>
            <a:chExt cx="447675" cy="447675"/>
          </a:xfrm>
          <a:effectLst>
            <a:outerShdw blurRad="63500" dist="25400" algn="ctr" rotWithShape="0">
              <a:schemeClr val="accent6">
                <a:lumMod val="50000"/>
              </a:schemeClr>
            </a:outerShdw>
          </a:effectLst>
        </p:grpSpPr>
        <p:cxnSp>
          <p:nvCxnSpPr>
            <p:cNvPr id="46" name="直接连接符 45"/>
            <p:cNvCxnSpPr/>
            <p:nvPr/>
          </p:nvCxnSpPr>
          <p:spPr>
            <a:xfrm>
              <a:off x="5999664" y="4439029"/>
              <a:ext cx="447675" cy="44767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5999664" y="4439029"/>
              <a:ext cx="447675" cy="44767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任意多边形: 形状 47"/>
          <p:cNvSpPr/>
          <p:nvPr userDrawn="1"/>
        </p:nvSpPr>
        <p:spPr>
          <a:xfrm>
            <a:off x="3207657" y="323274"/>
            <a:ext cx="5776686" cy="4775232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67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2" name="页脚占位符 43"/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effectLst>
                  <a:outerShdw blurRad="63500" algn="ctr" rotWithShape="0">
                    <a:schemeClr val="accent3"/>
                  </a:outerShdw>
                </a:effectLst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54" name="文本占位符 153"/>
          <p:cNvSpPr>
            <a:spLocks noGrp="1"/>
          </p:cNvSpPr>
          <p:nvPr>
            <p:ph type="body" sz="quarter" idx="10" hasCustomPrompt="1"/>
          </p:nvPr>
        </p:nvSpPr>
        <p:spPr>
          <a:xfrm>
            <a:off x="3444240" y="1473823"/>
            <a:ext cx="5303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000" dirty="0">
                <a:solidFill>
                  <a:schemeClr val="bg1"/>
                </a:solidFill>
                <a:effectLst>
                  <a:outerShdw blurRad="50800" dist="25400" dir="5400000" algn="t" rotWithShape="0">
                    <a:schemeClr val="tx1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sz="2000" dirty="0">
                <a:latin typeface="+mj-ea"/>
                <a:ea typeface="+mj-ea"/>
              </a:rPr>
              <a:t>感 谢 倾 听</a:t>
            </a:r>
          </a:p>
        </p:txBody>
      </p:sp>
      <p:sp>
        <p:nvSpPr>
          <p:cNvPr id="55" name="文本占位符 59"/>
          <p:cNvSpPr>
            <a:spLocks noGrp="1"/>
          </p:cNvSpPr>
          <p:nvPr>
            <p:ph type="body" sz="quarter" idx="11" hasCustomPrompt="1"/>
          </p:nvPr>
        </p:nvSpPr>
        <p:spPr>
          <a:xfrm>
            <a:off x="4894105" y="4161338"/>
            <a:ext cx="2403790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63500" dist="254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答辩人：单击输入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2" hasCustomPrompt="1"/>
          </p:nvPr>
        </p:nvSpPr>
        <p:spPr>
          <a:xfrm>
            <a:off x="1800225" y="1809551"/>
            <a:ext cx="8591550" cy="7842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defRPr lang="zh-CN" altLang="en-US" sz="4000" kern="1200" dirty="0">
                <a:solidFill>
                  <a:schemeClr val="bg1"/>
                </a:solidFill>
                <a:effectLst>
                  <a:outerShdw blurRad="50800" dist="25400" dir="5400000" algn="t" rotWithShape="0">
                    <a:schemeClr val="tx1"/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Heavy" panose="00020600040101010101" pitchFamily="18" charset="-122"/>
              </a:defRPr>
            </a:lvl1pPr>
            <a:lvl2pPr marL="0" indent="0">
              <a:defRPr/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pPr marL="0" lv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敬 请 各 位 老 师 批 评 指 正</a:t>
            </a:r>
          </a:p>
        </p:txBody>
      </p:sp>
      <p:sp>
        <p:nvSpPr>
          <p:cNvPr id="58" name="文本占位符 59"/>
          <p:cNvSpPr>
            <a:spLocks noGrp="1"/>
          </p:cNvSpPr>
          <p:nvPr>
            <p:ph type="body" sz="quarter" idx="13" hasCustomPrompt="1"/>
          </p:nvPr>
        </p:nvSpPr>
        <p:spPr>
          <a:xfrm>
            <a:off x="3073879" y="4831883"/>
            <a:ext cx="6044242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600" kern="1200" dirty="0">
                <a:solidFill>
                  <a:schemeClr val="bg1">
                    <a:alpha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</a:rPr>
              <a:t>TEL</a:t>
            </a:r>
            <a:r>
              <a:rPr lang="zh-CN" altLang="en-US" sz="1600" dirty="0">
                <a:solidFill>
                  <a:schemeClr val="bg1">
                    <a:alpha val="90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</a:rPr>
              <a:t>188…1234    Email</a:t>
            </a:r>
            <a:r>
              <a:rPr lang="zh-CN" altLang="en-US" sz="1600" dirty="0">
                <a:solidFill>
                  <a:schemeClr val="bg1">
                    <a:alpha val="90000"/>
                  </a:schemeClr>
                </a:solidFill>
              </a:rPr>
              <a:t>：</a:t>
            </a:r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</a:rPr>
              <a:t>ph-awesome@zju.edu.cn</a:t>
            </a:r>
            <a:endParaRPr lang="zh-CN" altLang="en-US" sz="1600" dirty="0">
              <a:solidFill>
                <a:schemeClr val="bg1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2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描述已自动生成">
            <a:extLst>
              <a:ext uri="{FF2B5EF4-FFF2-40B4-BE49-F238E27FC236}">
                <a16:creationId xmlns:a16="http://schemas.microsoft.com/office/drawing/2014/main" id="{AE17C3FD-7C9E-45C7-874C-791F2D9114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32187"/>
            <a:ext cx="12192000" cy="2964773"/>
          </a:xfrm>
          <a:prstGeom prst="rect">
            <a:avLst/>
          </a:prstGeom>
        </p:spPr>
      </p:pic>
      <p:sp>
        <p:nvSpPr>
          <p:cNvPr id="4" name="平行四边形 57">
            <a:extLst>
              <a:ext uri="{FF2B5EF4-FFF2-40B4-BE49-F238E27FC236}">
                <a16:creationId xmlns:a16="http://schemas.microsoft.com/office/drawing/2014/main" id="{248937A6-2ED3-4861-936B-64C8435089F6}"/>
              </a:ext>
            </a:extLst>
          </p:cNvPr>
          <p:cNvSpPr/>
          <p:nvPr userDrawn="1"/>
        </p:nvSpPr>
        <p:spPr>
          <a:xfrm>
            <a:off x="3776334" y="2280605"/>
            <a:ext cx="7161427" cy="2336249"/>
          </a:xfrm>
          <a:custGeom>
            <a:avLst/>
            <a:gdLst>
              <a:gd name="connsiteX0" fmla="*/ 0 w 1597555"/>
              <a:gd name="connsiteY0" fmla="*/ 432000 h 432000"/>
              <a:gd name="connsiteX1" fmla="*/ 258258 w 1597555"/>
              <a:gd name="connsiteY1" fmla="*/ 0 h 432000"/>
              <a:gd name="connsiteX2" fmla="*/ 1597555 w 1597555"/>
              <a:gd name="connsiteY2" fmla="*/ 0 h 432000"/>
              <a:gd name="connsiteX3" fmla="*/ 1339297 w 1597555"/>
              <a:gd name="connsiteY3" fmla="*/ 432000 h 432000"/>
              <a:gd name="connsiteX4" fmla="*/ 0 w 1597555"/>
              <a:gd name="connsiteY4" fmla="*/ 432000 h 432000"/>
              <a:gd name="connsiteX0" fmla="*/ 4633628 w 6231183"/>
              <a:gd name="connsiteY0" fmla="*/ 4836290 h 4836290"/>
              <a:gd name="connsiteX1" fmla="*/ 0 w 6231183"/>
              <a:gd name="connsiteY1" fmla="*/ 0 h 4836290"/>
              <a:gd name="connsiteX2" fmla="*/ 4891886 w 6231183"/>
              <a:gd name="connsiteY2" fmla="*/ 4404290 h 4836290"/>
              <a:gd name="connsiteX3" fmla="*/ 6231183 w 6231183"/>
              <a:gd name="connsiteY3" fmla="*/ 4404290 h 4836290"/>
              <a:gd name="connsiteX4" fmla="*/ 5972925 w 6231183"/>
              <a:gd name="connsiteY4" fmla="*/ 4836290 h 4836290"/>
              <a:gd name="connsiteX5" fmla="*/ 4633628 w 6231183"/>
              <a:gd name="connsiteY5" fmla="*/ 4836290 h 4836290"/>
              <a:gd name="connsiteX0" fmla="*/ 0 w 1597555"/>
              <a:gd name="connsiteY0" fmla="*/ 432000 h 432000"/>
              <a:gd name="connsiteX1" fmla="*/ 258258 w 1597555"/>
              <a:gd name="connsiteY1" fmla="*/ 0 h 432000"/>
              <a:gd name="connsiteX2" fmla="*/ 1597555 w 1597555"/>
              <a:gd name="connsiteY2" fmla="*/ 0 h 432000"/>
              <a:gd name="connsiteX3" fmla="*/ 1339297 w 1597555"/>
              <a:gd name="connsiteY3" fmla="*/ 432000 h 432000"/>
              <a:gd name="connsiteX4" fmla="*/ 0 w 1597555"/>
              <a:gd name="connsiteY4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55" h="432000">
                <a:moveTo>
                  <a:pt x="0" y="432000"/>
                </a:moveTo>
                <a:lnTo>
                  <a:pt x="258258" y="0"/>
                </a:lnTo>
                <a:lnTo>
                  <a:pt x="1597555" y="0"/>
                </a:lnTo>
                <a:lnTo>
                  <a:pt x="1339297" y="432000"/>
                </a:lnTo>
                <a:lnTo>
                  <a:pt x="0" y="432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3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平行四边形 57">
            <a:extLst>
              <a:ext uri="{FF2B5EF4-FFF2-40B4-BE49-F238E27FC236}">
                <a16:creationId xmlns:a16="http://schemas.microsoft.com/office/drawing/2014/main" id="{0256D5A7-CAFF-4E11-AA7C-9B0816344F5B}"/>
              </a:ext>
            </a:extLst>
          </p:cNvPr>
          <p:cNvSpPr/>
          <p:nvPr userDrawn="1"/>
        </p:nvSpPr>
        <p:spPr>
          <a:xfrm>
            <a:off x="3776334" y="2280605"/>
            <a:ext cx="7161427" cy="2336249"/>
          </a:xfrm>
          <a:custGeom>
            <a:avLst/>
            <a:gdLst>
              <a:gd name="connsiteX0" fmla="*/ 0 w 1597555"/>
              <a:gd name="connsiteY0" fmla="*/ 432000 h 432000"/>
              <a:gd name="connsiteX1" fmla="*/ 258258 w 1597555"/>
              <a:gd name="connsiteY1" fmla="*/ 0 h 432000"/>
              <a:gd name="connsiteX2" fmla="*/ 1597555 w 1597555"/>
              <a:gd name="connsiteY2" fmla="*/ 0 h 432000"/>
              <a:gd name="connsiteX3" fmla="*/ 1339297 w 1597555"/>
              <a:gd name="connsiteY3" fmla="*/ 432000 h 432000"/>
              <a:gd name="connsiteX4" fmla="*/ 0 w 1597555"/>
              <a:gd name="connsiteY4" fmla="*/ 432000 h 432000"/>
              <a:gd name="connsiteX0" fmla="*/ 4633628 w 6231183"/>
              <a:gd name="connsiteY0" fmla="*/ 4836290 h 4836290"/>
              <a:gd name="connsiteX1" fmla="*/ 0 w 6231183"/>
              <a:gd name="connsiteY1" fmla="*/ 0 h 4836290"/>
              <a:gd name="connsiteX2" fmla="*/ 4891886 w 6231183"/>
              <a:gd name="connsiteY2" fmla="*/ 4404290 h 4836290"/>
              <a:gd name="connsiteX3" fmla="*/ 6231183 w 6231183"/>
              <a:gd name="connsiteY3" fmla="*/ 4404290 h 4836290"/>
              <a:gd name="connsiteX4" fmla="*/ 5972925 w 6231183"/>
              <a:gd name="connsiteY4" fmla="*/ 4836290 h 4836290"/>
              <a:gd name="connsiteX5" fmla="*/ 4633628 w 6231183"/>
              <a:gd name="connsiteY5" fmla="*/ 4836290 h 4836290"/>
              <a:gd name="connsiteX0" fmla="*/ 0 w 1597555"/>
              <a:gd name="connsiteY0" fmla="*/ 432000 h 432000"/>
              <a:gd name="connsiteX1" fmla="*/ 258258 w 1597555"/>
              <a:gd name="connsiteY1" fmla="*/ 0 h 432000"/>
              <a:gd name="connsiteX2" fmla="*/ 1597555 w 1597555"/>
              <a:gd name="connsiteY2" fmla="*/ 0 h 432000"/>
              <a:gd name="connsiteX3" fmla="*/ 1339297 w 1597555"/>
              <a:gd name="connsiteY3" fmla="*/ 432000 h 432000"/>
              <a:gd name="connsiteX4" fmla="*/ 0 w 1597555"/>
              <a:gd name="connsiteY4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55" h="432000">
                <a:moveTo>
                  <a:pt x="0" y="432000"/>
                </a:moveTo>
                <a:lnTo>
                  <a:pt x="258258" y="0"/>
                </a:lnTo>
                <a:lnTo>
                  <a:pt x="1597555" y="0"/>
                </a:lnTo>
                <a:lnTo>
                  <a:pt x="1339297" y="432000"/>
                </a:lnTo>
                <a:lnTo>
                  <a:pt x="0" y="432000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4DCA84-C83D-4521-BB61-40CB5B5D487C}"/>
              </a:ext>
            </a:extLst>
          </p:cNvPr>
          <p:cNvGrpSpPr/>
          <p:nvPr userDrawn="1"/>
        </p:nvGrpSpPr>
        <p:grpSpPr>
          <a:xfrm>
            <a:off x="2254419" y="2205352"/>
            <a:ext cx="3081155" cy="2512652"/>
            <a:chOff x="3321729" y="1180881"/>
            <a:chExt cx="5548542" cy="4524783"/>
          </a:xfrm>
        </p:grpSpPr>
        <p:sp useBgFill="1">
          <p:nvSpPr>
            <p:cNvPr id="7" name="等腰三角形 72">
              <a:extLst>
                <a:ext uri="{FF2B5EF4-FFF2-40B4-BE49-F238E27FC236}">
                  <a16:creationId xmlns:a16="http://schemas.microsoft.com/office/drawing/2014/main" id="{A9F8A7DA-95F9-46C3-BCED-FD5091A3C5F6}"/>
                </a:ext>
              </a:extLst>
            </p:cNvPr>
            <p:cNvSpPr/>
            <p:nvPr/>
          </p:nvSpPr>
          <p:spPr>
            <a:xfrm rot="10800000">
              <a:off x="3321729" y="1180881"/>
              <a:ext cx="5548542" cy="4524783"/>
            </a:xfrm>
            <a:custGeom>
              <a:avLst/>
              <a:gdLst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  <a:gd name="connsiteX0" fmla="*/ 667491 w 3962819"/>
                <a:gd name="connsiteY0" fmla="*/ 5036646 h 5036646"/>
                <a:gd name="connsiteX1" fmla="*/ 0 w 3962819"/>
                <a:gd name="connsiteY1" fmla="*/ 0 h 5036646"/>
                <a:gd name="connsiteX2" fmla="*/ 2315155 w 3962819"/>
                <a:gd name="connsiteY2" fmla="*/ 2349338 h 5036646"/>
                <a:gd name="connsiteX3" fmla="*/ 3962819 w 3962819"/>
                <a:gd name="connsiteY3" fmla="*/ 5036646 h 5036646"/>
                <a:gd name="connsiteX4" fmla="*/ 667491 w 3962819"/>
                <a:gd name="connsiteY4" fmla="*/ 5036646 h 5036646"/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328" h="2687308">
                  <a:moveTo>
                    <a:pt x="0" y="2687308"/>
                  </a:moveTo>
                  <a:lnTo>
                    <a:pt x="1647664" y="0"/>
                  </a:lnTo>
                  <a:lnTo>
                    <a:pt x="3295328" y="2687308"/>
                  </a:lnTo>
                  <a:lnTo>
                    <a:pt x="0" y="2687308"/>
                  </a:lnTo>
                  <a:close/>
                </a:path>
              </a:pathLst>
            </a:custGeom>
            <a:ln w="60325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8" name="等腰三角形 72">
              <a:extLst>
                <a:ext uri="{FF2B5EF4-FFF2-40B4-BE49-F238E27FC236}">
                  <a16:creationId xmlns:a16="http://schemas.microsoft.com/office/drawing/2014/main" id="{DCDD4998-BF62-4537-B02E-86292E707561}"/>
                </a:ext>
              </a:extLst>
            </p:cNvPr>
            <p:cNvSpPr/>
            <p:nvPr/>
          </p:nvSpPr>
          <p:spPr>
            <a:xfrm rot="10800000">
              <a:off x="3575172" y="1307445"/>
              <a:ext cx="5041657" cy="4111422"/>
            </a:xfrm>
            <a:custGeom>
              <a:avLst/>
              <a:gdLst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  <a:gd name="connsiteX0" fmla="*/ 667491 w 3962819"/>
                <a:gd name="connsiteY0" fmla="*/ 5036646 h 5036646"/>
                <a:gd name="connsiteX1" fmla="*/ 0 w 3962819"/>
                <a:gd name="connsiteY1" fmla="*/ 0 h 5036646"/>
                <a:gd name="connsiteX2" fmla="*/ 2315155 w 3962819"/>
                <a:gd name="connsiteY2" fmla="*/ 2349338 h 5036646"/>
                <a:gd name="connsiteX3" fmla="*/ 3962819 w 3962819"/>
                <a:gd name="connsiteY3" fmla="*/ 5036646 h 5036646"/>
                <a:gd name="connsiteX4" fmla="*/ 667491 w 3962819"/>
                <a:gd name="connsiteY4" fmla="*/ 5036646 h 5036646"/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328" h="2687308">
                  <a:moveTo>
                    <a:pt x="0" y="2687308"/>
                  </a:moveTo>
                  <a:lnTo>
                    <a:pt x="1647664" y="0"/>
                  </a:lnTo>
                  <a:lnTo>
                    <a:pt x="3295328" y="2687308"/>
                  </a:lnTo>
                  <a:lnTo>
                    <a:pt x="0" y="2687308"/>
                  </a:lnTo>
                  <a:close/>
                </a:path>
              </a:pathLst>
            </a:cu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9" name="等腰三角形 72">
              <a:extLst>
                <a:ext uri="{FF2B5EF4-FFF2-40B4-BE49-F238E27FC236}">
                  <a16:creationId xmlns:a16="http://schemas.microsoft.com/office/drawing/2014/main" id="{9209E8A7-69FB-4AE9-86BB-B7421D2F3B6D}"/>
                </a:ext>
              </a:extLst>
            </p:cNvPr>
            <p:cNvSpPr/>
            <p:nvPr/>
          </p:nvSpPr>
          <p:spPr>
            <a:xfrm rot="10800000">
              <a:off x="3868525" y="1468969"/>
              <a:ext cx="4454949" cy="3632968"/>
            </a:xfrm>
            <a:custGeom>
              <a:avLst/>
              <a:gdLst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  <a:gd name="connsiteX0" fmla="*/ 667491 w 3962819"/>
                <a:gd name="connsiteY0" fmla="*/ 5036646 h 5036646"/>
                <a:gd name="connsiteX1" fmla="*/ 0 w 3962819"/>
                <a:gd name="connsiteY1" fmla="*/ 0 h 5036646"/>
                <a:gd name="connsiteX2" fmla="*/ 2315155 w 3962819"/>
                <a:gd name="connsiteY2" fmla="*/ 2349338 h 5036646"/>
                <a:gd name="connsiteX3" fmla="*/ 3962819 w 3962819"/>
                <a:gd name="connsiteY3" fmla="*/ 5036646 h 5036646"/>
                <a:gd name="connsiteX4" fmla="*/ 667491 w 3962819"/>
                <a:gd name="connsiteY4" fmla="*/ 5036646 h 5036646"/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328" h="2687308">
                  <a:moveTo>
                    <a:pt x="0" y="2687308"/>
                  </a:moveTo>
                  <a:lnTo>
                    <a:pt x="1647664" y="0"/>
                  </a:lnTo>
                  <a:lnTo>
                    <a:pt x="3295328" y="2687308"/>
                  </a:lnTo>
                  <a:lnTo>
                    <a:pt x="0" y="2687308"/>
                  </a:lnTo>
                  <a:close/>
                </a:path>
              </a:pathLst>
            </a:custGeom>
            <a:ln w="22225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0" name="等腰三角形 72">
              <a:extLst>
                <a:ext uri="{FF2B5EF4-FFF2-40B4-BE49-F238E27FC236}">
                  <a16:creationId xmlns:a16="http://schemas.microsoft.com/office/drawing/2014/main" id="{146462AC-633A-435C-BD0B-98484B042897}"/>
                </a:ext>
              </a:extLst>
            </p:cNvPr>
            <p:cNvSpPr/>
            <p:nvPr/>
          </p:nvSpPr>
          <p:spPr>
            <a:xfrm rot="10800000">
              <a:off x="4093000" y="1600224"/>
              <a:ext cx="4006001" cy="3266856"/>
            </a:xfrm>
            <a:custGeom>
              <a:avLst/>
              <a:gdLst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  <a:gd name="connsiteX0" fmla="*/ 667491 w 3962819"/>
                <a:gd name="connsiteY0" fmla="*/ 5036646 h 5036646"/>
                <a:gd name="connsiteX1" fmla="*/ 0 w 3962819"/>
                <a:gd name="connsiteY1" fmla="*/ 0 h 5036646"/>
                <a:gd name="connsiteX2" fmla="*/ 2315155 w 3962819"/>
                <a:gd name="connsiteY2" fmla="*/ 2349338 h 5036646"/>
                <a:gd name="connsiteX3" fmla="*/ 3962819 w 3962819"/>
                <a:gd name="connsiteY3" fmla="*/ 5036646 h 5036646"/>
                <a:gd name="connsiteX4" fmla="*/ 667491 w 3962819"/>
                <a:gd name="connsiteY4" fmla="*/ 5036646 h 5036646"/>
                <a:gd name="connsiteX0" fmla="*/ 0 w 3295328"/>
                <a:gd name="connsiteY0" fmla="*/ 2687308 h 2687308"/>
                <a:gd name="connsiteX1" fmla="*/ 1647664 w 3295328"/>
                <a:gd name="connsiteY1" fmla="*/ 0 h 2687308"/>
                <a:gd name="connsiteX2" fmla="*/ 3295328 w 3295328"/>
                <a:gd name="connsiteY2" fmla="*/ 2687308 h 2687308"/>
                <a:gd name="connsiteX3" fmla="*/ 0 w 3295328"/>
                <a:gd name="connsiteY3" fmla="*/ 2687308 h 268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328" h="2687308">
                  <a:moveTo>
                    <a:pt x="0" y="2687308"/>
                  </a:moveTo>
                  <a:lnTo>
                    <a:pt x="1647664" y="0"/>
                  </a:lnTo>
                  <a:lnTo>
                    <a:pt x="3295328" y="2687308"/>
                  </a:lnTo>
                  <a:lnTo>
                    <a:pt x="0" y="2687308"/>
                  </a:lnTo>
                  <a:close/>
                </a:path>
              </a:pathLst>
            </a:custGeom>
            <a:ln w="1587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ysDash"/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72">
            <a:extLst>
              <a:ext uri="{FF2B5EF4-FFF2-40B4-BE49-F238E27FC236}">
                <a16:creationId xmlns:a16="http://schemas.microsoft.com/office/drawing/2014/main" id="{8ED72FAC-E3F3-4169-AA3F-DF67131BD266}"/>
              </a:ext>
            </a:extLst>
          </p:cNvPr>
          <p:cNvSpPr/>
          <p:nvPr userDrawn="1"/>
        </p:nvSpPr>
        <p:spPr>
          <a:xfrm rot="9558934">
            <a:off x="2592773" y="4842189"/>
            <a:ext cx="310066" cy="2528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72">
            <a:extLst>
              <a:ext uri="{FF2B5EF4-FFF2-40B4-BE49-F238E27FC236}">
                <a16:creationId xmlns:a16="http://schemas.microsoft.com/office/drawing/2014/main" id="{878A41FB-D8DA-4D91-B576-8C97C551313D}"/>
              </a:ext>
            </a:extLst>
          </p:cNvPr>
          <p:cNvSpPr/>
          <p:nvPr userDrawn="1"/>
        </p:nvSpPr>
        <p:spPr>
          <a:xfrm rot="3112222">
            <a:off x="4973372" y="5154034"/>
            <a:ext cx="384971" cy="31394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635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72">
            <a:extLst>
              <a:ext uri="{FF2B5EF4-FFF2-40B4-BE49-F238E27FC236}">
                <a16:creationId xmlns:a16="http://schemas.microsoft.com/office/drawing/2014/main" id="{598A9D11-42A7-49E9-A493-0FB7922F4BE7}"/>
              </a:ext>
            </a:extLst>
          </p:cNvPr>
          <p:cNvSpPr/>
          <p:nvPr userDrawn="1"/>
        </p:nvSpPr>
        <p:spPr>
          <a:xfrm rot="4090990">
            <a:off x="5005144" y="3871388"/>
            <a:ext cx="310449" cy="25316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/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72">
            <a:extLst>
              <a:ext uri="{FF2B5EF4-FFF2-40B4-BE49-F238E27FC236}">
                <a16:creationId xmlns:a16="http://schemas.microsoft.com/office/drawing/2014/main" id="{36930A05-7437-46D3-8B0E-84305B5EE9ED}"/>
              </a:ext>
            </a:extLst>
          </p:cNvPr>
          <p:cNvSpPr/>
          <p:nvPr userDrawn="1"/>
        </p:nvSpPr>
        <p:spPr>
          <a:xfrm rot="3112222">
            <a:off x="11237534" y="-630240"/>
            <a:ext cx="1695937" cy="138302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2">
            <a:extLst>
              <a:ext uri="{FF2B5EF4-FFF2-40B4-BE49-F238E27FC236}">
                <a16:creationId xmlns:a16="http://schemas.microsoft.com/office/drawing/2014/main" id="{4E65E26B-4D1D-403B-BFF2-E3876FFDB295}"/>
              </a:ext>
            </a:extLst>
          </p:cNvPr>
          <p:cNvSpPr/>
          <p:nvPr userDrawn="1"/>
        </p:nvSpPr>
        <p:spPr>
          <a:xfrm rot="3459153">
            <a:off x="-602176" y="5888022"/>
            <a:ext cx="1409643" cy="1149550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72">
            <a:extLst>
              <a:ext uri="{FF2B5EF4-FFF2-40B4-BE49-F238E27FC236}">
                <a16:creationId xmlns:a16="http://schemas.microsoft.com/office/drawing/2014/main" id="{9AFA94E5-CE7B-4522-8599-46CA7664D71F}"/>
              </a:ext>
            </a:extLst>
          </p:cNvPr>
          <p:cNvSpPr/>
          <p:nvPr userDrawn="1"/>
        </p:nvSpPr>
        <p:spPr>
          <a:xfrm rot="2099924">
            <a:off x="1449123" y="3187612"/>
            <a:ext cx="928428" cy="757124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3">
              <a:alpha val="98000"/>
            </a:schemeClr>
          </a:solidFill>
          <a:ln w="15875" cap="rnd">
            <a:noFill/>
            <a:prstDash val="sysDash"/>
            <a:round/>
          </a:ln>
          <a:effectLst>
            <a:softEdge rad="1143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72">
            <a:extLst>
              <a:ext uri="{FF2B5EF4-FFF2-40B4-BE49-F238E27FC236}">
                <a16:creationId xmlns:a16="http://schemas.microsoft.com/office/drawing/2014/main" id="{047944A8-B3EB-4B8B-BAB0-1F2BB32E529A}"/>
              </a:ext>
            </a:extLst>
          </p:cNvPr>
          <p:cNvSpPr/>
          <p:nvPr userDrawn="1"/>
        </p:nvSpPr>
        <p:spPr>
          <a:xfrm rot="11535400">
            <a:off x="525791" y="587208"/>
            <a:ext cx="693637" cy="565655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72">
            <a:extLst>
              <a:ext uri="{FF2B5EF4-FFF2-40B4-BE49-F238E27FC236}">
                <a16:creationId xmlns:a16="http://schemas.microsoft.com/office/drawing/2014/main" id="{2BBE3D34-81C0-4E79-B386-A347320A5887}"/>
              </a:ext>
            </a:extLst>
          </p:cNvPr>
          <p:cNvSpPr/>
          <p:nvPr userDrawn="1"/>
        </p:nvSpPr>
        <p:spPr>
          <a:xfrm rot="5132689">
            <a:off x="9465866" y="529715"/>
            <a:ext cx="648480" cy="518529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2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72">
            <a:extLst>
              <a:ext uri="{FF2B5EF4-FFF2-40B4-BE49-F238E27FC236}">
                <a16:creationId xmlns:a16="http://schemas.microsoft.com/office/drawing/2014/main" id="{45356263-8055-4C23-B807-ED7BA3DD5E32}"/>
              </a:ext>
            </a:extLst>
          </p:cNvPr>
          <p:cNvSpPr/>
          <p:nvPr userDrawn="1"/>
        </p:nvSpPr>
        <p:spPr>
          <a:xfrm rot="17882466">
            <a:off x="11606803" y="6394825"/>
            <a:ext cx="925949" cy="755103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762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图形 11">
            <a:extLst>
              <a:ext uri="{FF2B5EF4-FFF2-40B4-BE49-F238E27FC236}">
                <a16:creationId xmlns:a16="http://schemas.microsoft.com/office/drawing/2014/main" id="{EEC36F90-CAB4-40B3-935A-6ED2D2012E63}"/>
              </a:ext>
            </a:extLst>
          </p:cNvPr>
          <p:cNvGrpSpPr/>
          <p:nvPr userDrawn="1"/>
        </p:nvGrpSpPr>
        <p:grpSpPr>
          <a:xfrm>
            <a:off x="5388835" y="5930177"/>
            <a:ext cx="1414330" cy="491910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A0D6A8D-0AB6-45D2-ADFB-F5728EAE3354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09AA556-B0F1-44E5-BCF2-195452C80F67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C0EF858-48FA-4EBE-B2FA-22A58A218A68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A7322A93-46D5-4AF8-BF65-EE7B21D7344D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FD0B4C9-B129-40A7-90F1-0C9B407E77C4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C6226535-8050-4684-8E21-6527C9C3F5A4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676F5C81-C04B-43EA-8361-E01EFAC416B3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15BA905-697A-43A7-975F-6A54DB9C3676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FA6E08E-4C09-4064-A63A-C0DF2651B391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1A4E59C-F2FE-470B-B973-B157F3B8968C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BC58895-C6F0-49BE-B7F8-4367087CD56D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38F80665-26BD-4B84-96FC-05F656197C81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3A162AE-7FD9-4654-B098-A5DF0D54A3B3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364B5BC-5565-40C2-B79A-4CA136335FEB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88E8C30-3FFB-430E-9561-4C7D0925D6BB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B7725B0-D8A0-4773-80E9-E7D2CF745F39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C38D7D60-7F4F-4892-8C86-81CADFD7C2E4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D9F54AF5-41DE-4CDC-A80B-C7308396FFF7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2B96A23-E6A7-4813-A4AE-9950BA35FCDF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18DD6B49-352C-4D60-8580-A10919A9056A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F19E2881-243A-42D9-840E-3B0B7A645849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EB00EBCE-5806-4998-A1CC-9DA329C91BFA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EB302DD6-3142-49AD-A544-2B785BA6B5EA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3BD9271-939E-4FEF-9E73-8D8735BFDC94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1D5DF9BC-138D-4199-B8EC-5EB74CCB9F50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8072E4DB-D883-4BA3-AE2F-A53C2F4974BC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3CCF0E4-C761-4C72-A2D5-B19D63BDD204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BD1DD8E-168D-42FA-BB88-DD7E4598ED71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DFDBC2B-32EF-4F11-B48B-EE231B7DC5BA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83394779-7210-4FA8-9C36-3B80247F01CD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4" name="页脚占位符 43">
            <a:extLst>
              <a:ext uri="{FF2B5EF4-FFF2-40B4-BE49-F238E27FC236}">
                <a16:creationId xmlns:a16="http://schemas.microsoft.com/office/drawing/2014/main" id="{34A7D179-D452-4C15-B2A2-0713AE882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2087"/>
            <a:ext cx="4114800" cy="365125"/>
          </a:xfrm>
          <a:prstGeom prst="rect">
            <a:avLst/>
          </a:prstGeom>
        </p:spPr>
        <p:txBody>
          <a:bodyPr anchor="ctr"/>
          <a:lstStyle>
            <a:lvl1pPr marL="0" algn="ctr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55" name="等腰三角形 72">
            <a:extLst>
              <a:ext uri="{FF2B5EF4-FFF2-40B4-BE49-F238E27FC236}">
                <a16:creationId xmlns:a16="http://schemas.microsoft.com/office/drawing/2014/main" id="{D2A18C0E-720F-4694-A3A7-61E4DB433449}"/>
              </a:ext>
            </a:extLst>
          </p:cNvPr>
          <p:cNvSpPr/>
          <p:nvPr userDrawn="1"/>
        </p:nvSpPr>
        <p:spPr>
          <a:xfrm rot="1548234">
            <a:off x="9596070" y="4253070"/>
            <a:ext cx="628712" cy="51270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60000"/>
            </a:schemeClr>
          </a:solidFill>
          <a:ln w="15875" cap="rnd">
            <a:noFill/>
            <a:prstDash val="sys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72">
            <a:extLst>
              <a:ext uri="{FF2B5EF4-FFF2-40B4-BE49-F238E27FC236}">
                <a16:creationId xmlns:a16="http://schemas.microsoft.com/office/drawing/2014/main" id="{65C8D1D5-E573-4389-8D49-2BAC3D5FDF2F}"/>
              </a:ext>
            </a:extLst>
          </p:cNvPr>
          <p:cNvSpPr/>
          <p:nvPr userDrawn="1"/>
        </p:nvSpPr>
        <p:spPr>
          <a:xfrm rot="1099797">
            <a:off x="10519645" y="2011728"/>
            <a:ext cx="605829" cy="494048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5"/>
          </a:solidFill>
          <a:ln w="15875" cap="rnd">
            <a:noFill/>
            <a:prstDash val="sysDash"/>
            <a:round/>
          </a:ln>
          <a:effectLst>
            <a:softEdge rad="508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AD897A1-E856-48FA-8811-7712F4FF0EC5}"/>
              </a:ext>
            </a:extLst>
          </p:cNvPr>
          <p:cNvSpPr/>
          <p:nvPr userDrawn="1"/>
        </p:nvSpPr>
        <p:spPr>
          <a:xfrm>
            <a:off x="2860890" y="2475587"/>
            <a:ext cx="1861467" cy="1538759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1BAC2DB-9A97-432B-96D5-33317E09DE7B}"/>
              </a:ext>
            </a:extLst>
          </p:cNvPr>
          <p:cNvSpPr txBox="1"/>
          <p:nvPr userDrawn="1"/>
        </p:nvSpPr>
        <p:spPr>
          <a:xfrm>
            <a:off x="5290835" y="2122418"/>
            <a:ext cx="181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effectLst/>
              </a:rPr>
              <a:t>PART</a:t>
            </a:r>
            <a:endParaRPr lang="zh-CN" altLang="en-US" sz="40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9" name="等腰三角形 72">
            <a:extLst>
              <a:ext uri="{FF2B5EF4-FFF2-40B4-BE49-F238E27FC236}">
                <a16:creationId xmlns:a16="http://schemas.microsoft.com/office/drawing/2014/main" id="{1AFCF230-09B9-4F18-B90E-8D880CCFB501}"/>
              </a:ext>
            </a:extLst>
          </p:cNvPr>
          <p:cNvSpPr/>
          <p:nvPr userDrawn="1"/>
        </p:nvSpPr>
        <p:spPr>
          <a:xfrm rot="18425155">
            <a:off x="5737726" y="1631162"/>
            <a:ext cx="724801" cy="579556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1016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72">
            <a:extLst>
              <a:ext uri="{FF2B5EF4-FFF2-40B4-BE49-F238E27FC236}">
                <a16:creationId xmlns:a16="http://schemas.microsoft.com/office/drawing/2014/main" id="{D775A37C-F19E-437B-A734-7D0D39FB1F49}"/>
              </a:ext>
            </a:extLst>
          </p:cNvPr>
          <p:cNvSpPr/>
          <p:nvPr userDrawn="1"/>
        </p:nvSpPr>
        <p:spPr>
          <a:xfrm rot="20213542">
            <a:off x="10951066" y="3925915"/>
            <a:ext cx="419308" cy="381761"/>
          </a:xfrm>
          <a:custGeom>
            <a:avLst/>
            <a:gdLst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  <a:gd name="connsiteX0" fmla="*/ 667491 w 3962819"/>
              <a:gd name="connsiteY0" fmla="*/ 5036646 h 5036646"/>
              <a:gd name="connsiteX1" fmla="*/ 0 w 3962819"/>
              <a:gd name="connsiteY1" fmla="*/ 0 h 5036646"/>
              <a:gd name="connsiteX2" fmla="*/ 2315155 w 3962819"/>
              <a:gd name="connsiteY2" fmla="*/ 2349338 h 5036646"/>
              <a:gd name="connsiteX3" fmla="*/ 3962819 w 3962819"/>
              <a:gd name="connsiteY3" fmla="*/ 5036646 h 5036646"/>
              <a:gd name="connsiteX4" fmla="*/ 667491 w 3962819"/>
              <a:gd name="connsiteY4" fmla="*/ 5036646 h 5036646"/>
              <a:gd name="connsiteX0" fmla="*/ 0 w 3295328"/>
              <a:gd name="connsiteY0" fmla="*/ 2687308 h 2687308"/>
              <a:gd name="connsiteX1" fmla="*/ 1647664 w 3295328"/>
              <a:gd name="connsiteY1" fmla="*/ 0 h 2687308"/>
              <a:gd name="connsiteX2" fmla="*/ 3295328 w 3295328"/>
              <a:gd name="connsiteY2" fmla="*/ 2687308 h 2687308"/>
              <a:gd name="connsiteX3" fmla="*/ 0 w 3295328"/>
              <a:gd name="connsiteY3" fmla="*/ 2687308 h 268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5328" h="2687308">
                <a:moveTo>
                  <a:pt x="0" y="2687308"/>
                </a:moveTo>
                <a:lnTo>
                  <a:pt x="1647664" y="0"/>
                </a:lnTo>
                <a:lnTo>
                  <a:pt x="3295328" y="2687308"/>
                </a:lnTo>
                <a:lnTo>
                  <a:pt x="0" y="2687308"/>
                </a:lnTo>
                <a:close/>
              </a:path>
            </a:pathLst>
          </a:custGeom>
          <a:solidFill>
            <a:schemeClr val="accent1"/>
          </a:solidFill>
          <a:ln w="15875" cap="rnd">
            <a:noFill/>
            <a:prstDash val="sysDash"/>
            <a:round/>
          </a:ln>
          <a:effectLst>
            <a:softEdge rad="5080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id="{DC98889A-95B0-498E-ACB9-64AFEEEAB2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99311" y="2417337"/>
            <a:ext cx="1711325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9900" b="1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altLang="zh-CN" sz="199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endParaRPr lang="zh-CN" altLang="en-US" dirty="0"/>
          </a:p>
        </p:txBody>
      </p:sp>
      <p:sp>
        <p:nvSpPr>
          <p:cNvPr id="63" name="文本占位符 61">
            <a:extLst>
              <a:ext uri="{FF2B5EF4-FFF2-40B4-BE49-F238E27FC236}">
                <a16:creationId xmlns:a16="http://schemas.microsoft.com/office/drawing/2014/main" id="{13A0E36A-2282-488D-BE77-9B121BC69A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4836" y="2282919"/>
            <a:ext cx="2718938" cy="582763"/>
          </a:xfrm>
          <a:prstGeom prst="rect">
            <a:avLst/>
          </a:prstGeom>
          <a:noFill/>
        </p:spPr>
        <p:txBody>
          <a:bodyPr wrap="square" lIns="0" tIns="36000" rIns="0" bIns="36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buNone/>
              <a:defRPr lang="zh-CN" altLang="en-US" sz="2800" kern="1200" dirty="0">
                <a:solidFill>
                  <a:schemeClr val="bg1"/>
                </a:solidFill>
                <a:effectLst>
                  <a:outerShdw blurRad="50800" algn="ctr" rotWithShape="0">
                    <a:schemeClr val="accent3">
                      <a:alpha val="4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zh-CN" altLang="en-US" dirty="0"/>
              <a:t>点击输入标题</a:t>
            </a:r>
          </a:p>
        </p:txBody>
      </p:sp>
      <p:sp>
        <p:nvSpPr>
          <p:cNvPr id="64" name="文本占位符 61">
            <a:extLst>
              <a:ext uri="{FF2B5EF4-FFF2-40B4-BE49-F238E27FC236}">
                <a16:creationId xmlns:a16="http://schemas.microsoft.com/office/drawing/2014/main" id="{B2E7DE6D-4F32-44E3-A344-ECEF5B493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4836" y="2875047"/>
            <a:ext cx="2700693" cy="1457258"/>
          </a:xfrm>
          <a:prstGeom prst="rect">
            <a:avLst/>
          </a:prstGeom>
          <a:noFill/>
        </p:spPr>
        <p:txBody>
          <a:bodyPr wrap="square" lIns="72000" tIns="0" bIns="0" rtlCol="0">
            <a:spAutoFit/>
          </a:bodyPr>
          <a:lstStyle>
            <a:lvl1pPr>
              <a:spcBef>
                <a:spcPts val="0"/>
              </a:spcBef>
              <a:defRPr lang="zh-CN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schemeClr val="accent3">
                      <a:alpha val="40000"/>
                    </a:scheme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列举一些要点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尽量简短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多用短语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81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A34DB0A-B8DA-4BDA-A95E-60F0D457E9EA}"/>
              </a:ext>
            </a:extLst>
          </p:cNvPr>
          <p:cNvSpPr/>
          <p:nvPr userDrawn="1"/>
        </p:nvSpPr>
        <p:spPr>
          <a:xfrm rot="20700000">
            <a:off x="-2315670" y="-1761610"/>
            <a:ext cx="17826229" cy="10027254"/>
          </a:xfrm>
          <a:custGeom>
            <a:avLst/>
            <a:gdLst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  <a:gd name="connsiteX0" fmla="*/ 0 w 17826229"/>
              <a:gd name="connsiteY0" fmla="*/ 0 h 10027254"/>
              <a:gd name="connsiteX1" fmla="*/ 2315670 w 17826229"/>
              <a:gd name="connsiteY1" fmla="*/ 1761610 h 10027254"/>
              <a:gd name="connsiteX2" fmla="*/ 17826229 w 17826229"/>
              <a:gd name="connsiteY2" fmla="*/ 0 h 10027254"/>
              <a:gd name="connsiteX3" fmla="*/ 17826229 w 17826229"/>
              <a:gd name="connsiteY3" fmla="*/ 10027254 h 10027254"/>
              <a:gd name="connsiteX4" fmla="*/ 0 w 17826229"/>
              <a:gd name="connsiteY4" fmla="*/ 10027254 h 10027254"/>
              <a:gd name="connsiteX5" fmla="*/ 0 w 17826229"/>
              <a:gd name="connsiteY5" fmla="*/ 0 h 10027254"/>
              <a:gd name="connsiteX0" fmla="*/ 0 w 17826229"/>
              <a:gd name="connsiteY0" fmla="*/ 0 h 10027254"/>
              <a:gd name="connsiteX1" fmla="*/ 17826229 w 17826229"/>
              <a:gd name="connsiteY1" fmla="*/ 0 h 10027254"/>
              <a:gd name="connsiteX2" fmla="*/ 17826229 w 17826229"/>
              <a:gd name="connsiteY2" fmla="*/ 10027254 h 10027254"/>
              <a:gd name="connsiteX3" fmla="*/ 0 w 17826229"/>
              <a:gd name="connsiteY3" fmla="*/ 10027254 h 10027254"/>
              <a:gd name="connsiteX4" fmla="*/ 0 w 17826229"/>
              <a:gd name="connsiteY4" fmla="*/ 0 h 1002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6229" h="10027254">
                <a:moveTo>
                  <a:pt x="0" y="0"/>
                </a:moveTo>
                <a:lnTo>
                  <a:pt x="17826229" y="0"/>
                </a:lnTo>
                <a:lnTo>
                  <a:pt x="17826229" y="10027254"/>
                </a:lnTo>
                <a:lnTo>
                  <a:pt x="0" y="1002725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</a:blip>
            <a:srcRect/>
            <a:tile tx="0" ty="0" sx="50000" sy="50000" flip="none" algn="tl"/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95">
            <a:extLst>
              <a:ext uri="{FF2B5EF4-FFF2-40B4-BE49-F238E27FC236}">
                <a16:creationId xmlns:a16="http://schemas.microsoft.com/office/drawing/2014/main" id="{A2492FD8-2C99-4C3A-8A0E-45EC32EDC7A0}"/>
              </a:ext>
            </a:extLst>
          </p:cNvPr>
          <p:cNvSpPr/>
          <p:nvPr userDrawn="1"/>
        </p:nvSpPr>
        <p:spPr>
          <a:xfrm>
            <a:off x="-468000" y="1130300"/>
            <a:ext cx="7884800" cy="5003800"/>
          </a:xfrm>
          <a:custGeom>
            <a:avLst/>
            <a:gdLst>
              <a:gd name="connsiteX0" fmla="*/ 0 w 7884800"/>
              <a:gd name="connsiteY0" fmla="*/ 129148 h 5003800"/>
              <a:gd name="connsiteX1" fmla="*/ 129148 w 7884800"/>
              <a:gd name="connsiteY1" fmla="*/ 0 h 5003800"/>
              <a:gd name="connsiteX2" fmla="*/ 7755652 w 7884800"/>
              <a:gd name="connsiteY2" fmla="*/ 0 h 5003800"/>
              <a:gd name="connsiteX3" fmla="*/ 7884800 w 7884800"/>
              <a:gd name="connsiteY3" fmla="*/ 129148 h 5003800"/>
              <a:gd name="connsiteX4" fmla="*/ 7884800 w 7884800"/>
              <a:gd name="connsiteY4" fmla="*/ 4874652 h 5003800"/>
              <a:gd name="connsiteX5" fmla="*/ 7755652 w 7884800"/>
              <a:gd name="connsiteY5" fmla="*/ 5003800 h 5003800"/>
              <a:gd name="connsiteX6" fmla="*/ 129148 w 7884800"/>
              <a:gd name="connsiteY6" fmla="*/ 5003800 h 5003800"/>
              <a:gd name="connsiteX7" fmla="*/ 0 w 7884800"/>
              <a:gd name="connsiteY7" fmla="*/ 4874652 h 5003800"/>
              <a:gd name="connsiteX8" fmla="*/ 0 w 7884800"/>
              <a:gd name="connsiteY8" fmla="*/ 129148 h 5003800"/>
              <a:gd name="connsiteX0" fmla="*/ 0 w 7884800"/>
              <a:gd name="connsiteY0" fmla="*/ 1259448 h 6134100"/>
              <a:gd name="connsiteX1" fmla="*/ 468000 w 7884800"/>
              <a:gd name="connsiteY1" fmla="*/ 0 h 6134100"/>
              <a:gd name="connsiteX2" fmla="*/ 129148 w 7884800"/>
              <a:gd name="connsiteY2" fmla="*/ 1130300 h 6134100"/>
              <a:gd name="connsiteX3" fmla="*/ 7755652 w 7884800"/>
              <a:gd name="connsiteY3" fmla="*/ 1130300 h 6134100"/>
              <a:gd name="connsiteX4" fmla="*/ 7884800 w 7884800"/>
              <a:gd name="connsiteY4" fmla="*/ 1259448 h 6134100"/>
              <a:gd name="connsiteX5" fmla="*/ 7884800 w 7884800"/>
              <a:gd name="connsiteY5" fmla="*/ 6004952 h 6134100"/>
              <a:gd name="connsiteX6" fmla="*/ 7755652 w 7884800"/>
              <a:gd name="connsiteY6" fmla="*/ 6134100 h 6134100"/>
              <a:gd name="connsiteX7" fmla="*/ 129148 w 7884800"/>
              <a:gd name="connsiteY7" fmla="*/ 6134100 h 6134100"/>
              <a:gd name="connsiteX8" fmla="*/ 0 w 7884800"/>
              <a:gd name="connsiteY8" fmla="*/ 6004952 h 6134100"/>
              <a:gd name="connsiteX9" fmla="*/ 0 w 7884800"/>
              <a:gd name="connsiteY9" fmla="*/ 1259448 h 6134100"/>
              <a:gd name="connsiteX0" fmla="*/ 0 w 7884800"/>
              <a:gd name="connsiteY0" fmla="*/ 129148 h 5003800"/>
              <a:gd name="connsiteX1" fmla="*/ 129148 w 7884800"/>
              <a:gd name="connsiteY1" fmla="*/ 0 h 5003800"/>
              <a:gd name="connsiteX2" fmla="*/ 7755652 w 7884800"/>
              <a:gd name="connsiteY2" fmla="*/ 0 h 5003800"/>
              <a:gd name="connsiteX3" fmla="*/ 7884800 w 7884800"/>
              <a:gd name="connsiteY3" fmla="*/ 129148 h 5003800"/>
              <a:gd name="connsiteX4" fmla="*/ 7884800 w 7884800"/>
              <a:gd name="connsiteY4" fmla="*/ 4874652 h 5003800"/>
              <a:gd name="connsiteX5" fmla="*/ 7755652 w 7884800"/>
              <a:gd name="connsiteY5" fmla="*/ 5003800 h 5003800"/>
              <a:gd name="connsiteX6" fmla="*/ 129148 w 7884800"/>
              <a:gd name="connsiteY6" fmla="*/ 5003800 h 5003800"/>
              <a:gd name="connsiteX7" fmla="*/ 0 w 7884800"/>
              <a:gd name="connsiteY7" fmla="*/ 4874652 h 5003800"/>
              <a:gd name="connsiteX8" fmla="*/ 0 w 7884800"/>
              <a:gd name="connsiteY8" fmla="*/ 129148 h 500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4800" h="5003800">
                <a:moveTo>
                  <a:pt x="0" y="129148"/>
                </a:moveTo>
                <a:cubicBezTo>
                  <a:pt x="0" y="57822"/>
                  <a:pt x="57822" y="0"/>
                  <a:pt x="129148" y="0"/>
                </a:cubicBezTo>
                <a:lnTo>
                  <a:pt x="7755652" y="0"/>
                </a:lnTo>
                <a:cubicBezTo>
                  <a:pt x="7826978" y="0"/>
                  <a:pt x="7884800" y="57822"/>
                  <a:pt x="7884800" y="129148"/>
                </a:cubicBezTo>
                <a:lnTo>
                  <a:pt x="7884800" y="4874652"/>
                </a:lnTo>
                <a:cubicBezTo>
                  <a:pt x="7884800" y="4945978"/>
                  <a:pt x="7826978" y="5003800"/>
                  <a:pt x="7755652" y="5003800"/>
                </a:cubicBezTo>
                <a:lnTo>
                  <a:pt x="129148" y="5003800"/>
                </a:lnTo>
                <a:cubicBezTo>
                  <a:pt x="57822" y="5003800"/>
                  <a:pt x="0" y="4945978"/>
                  <a:pt x="0" y="4874652"/>
                </a:cubicBezTo>
                <a:lnTo>
                  <a:pt x="0" y="129148"/>
                </a:lnTo>
                <a:close/>
              </a:path>
            </a:pathLst>
          </a:cu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-196850" sx="30000" sy="3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2881D4-044B-4A90-9D39-CD113D17E7D6}"/>
              </a:ext>
            </a:extLst>
          </p:cNvPr>
          <p:cNvSpPr txBox="1"/>
          <p:nvPr userDrawn="1"/>
        </p:nvSpPr>
        <p:spPr>
          <a:xfrm>
            <a:off x="8507551" y="1586658"/>
            <a:ext cx="117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</a:rPr>
              <a:t>Part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latin typeface="+mj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8E286B5-3608-4546-9564-4BD86A030FB7}"/>
              </a:ext>
            </a:extLst>
          </p:cNvPr>
          <p:cNvCxnSpPr/>
          <p:nvPr userDrawn="1"/>
        </p:nvCxnSpPr>
        <p:spPr>
          <a:xfrm flipH="1">
            <a:off x="9274878" y="1423202"/>
            <a:ext cx="613872" cy="943276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页脚占位符 43">
            <a:extLst>
              <a:ext uri="{FF2B5EF4-FFF2-40B4-BE49-F238E27FC236}">
                <a16:creationId xmlns:a16="http://schemas.microsoft.com/office/drawing/2014/main" id="{85CE5AF6-8E37-4FC2-B779-23FF0939C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marL="0" algn="l" defTabSz="914400" rtl="0" eaLnBrk="1" latinLnBrk="0" hangingPunct="1">
              <a:defRPr lang="zh-CN" altLang="en-US" sz="1200" kern="1200" smtClean="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grpSp>
        <p:nvGrpSpPr>
          <p:cNvPr id="10" name="图形 11">
            <a:extLst>
              <a:ext uri="{FF2B5EF4-FFF2-40B4-BE49-F238E27FC236}">
                <a16:creationId xmlns:a16="http://schemas.microsoft.com/office/drawing/2014/main" id="{3832FC02-7B40-45C2-8A27-EB3F4C2DB8B8}"/>
              </a:ext>
            </a:extLst>
          </p:cNvPr>
          <p:cNvGrpSpPr/>
          <p:nvPr userDrawn="1"/>
        </p:nvGrpSpPr>
        <p:grpSpPr>
          <a:xfrm>
            <a:off x="10546556" y="529487"/>
            <a:ext cx="956176" cy="332562"/>
            <a:chOff x="5024453" y="3057511"/>
            <a:chExt cx="2141810" cy="744931"/>
          </a:xfrm>
          <a:solidFill>
            <a:schemeClr val="accent1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C5CF086-7B25-499A-86AE-54423309FCE1}"/>
                </a:ext>
              </a:extLst>
            </p:cNvPr>
            <p:cNvSpPr/>
            <p:nvPr/>
          </p:nvSpPr>
          <p:spPr>
            <a:xfrm>
              <a:off x="6527855" y="3456065"/>
              <a:ext cx="102121" cy="106068"/>
            </a:xfrm>
            <a:custGeom>
              <a:avLst/>
              <a:gdLst>
                <a:gd name="connsiteX0" fmla="*/ 30868 w 102121"/>
                <a:gd name="connsiteY0" fmla="*/ 105332 h 106068"/>
                <a:gd name="connsiteX1" fmla="*/ 17914 w 102121"/>
                <a:gd name="connsiteY1" fmla="*/ 73614 h 106068"/>
                <a:gd name="connsiteX2" fmla="*/ 7 w 102121"/>
                <a:gd name="connsiteY2" fmla="*/ 27798 h 106068"/>
                <a:gd name="connsiteX3" fmla="*/ 70683 w 102121"/>
                <a:gd name="connsiteY3" fmla="*/ 7034 h 106068"/>
                <a:gd name="connsiteX4" fmla="*/ 85637 w 102121"/>
                <a:gd name="connsiteY4" fmla="*/ 22941 h 106068"/>
                <a:gd name="connsiteX5" fmla="*/ 93066 w 102121"/>
                <a:gd name="connsiteY5" fmla="*/ 84377 h 106068"/>
                <a:gd name="connsiteX6" fmla="*/ 30868 w 102121"/>
                <a:gd name="connsiteY6" fmla="*/ 105332 h 10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21" h="106068">
                  <a:moveTo>
                    <a:pt x="30868" y="105332"/>
                  </a:moveTo>
                  <a:cubicBezTo>
                    <a:pt x="8008" y="100379"/>
                    <a:pt x="21343" y="93235"/>
                    <a:pt x="17914" y="73614"/>
                  </a:cubicBezTo>
                  <a:cubicBezTo>
                    <a:pt x="14866" y="56754"/>
                    <a:pt x="-374" y="40276"/>
                    <a:pt x="7" y="27798"/>
                  </a:cubicBezTo>
                  <a:cubicBezTo>
                    <a:pt x="1341" y="-5825"/>
                    <a:pt x="44489" y="-3729"/>
                    <a:pt x="70683" y="7034"/>
                  </a:cubicBezTo>
                  <a:cubicBezTo>
                    <a:pt x="76855" y="11082"/>
                    <a:pt x="81979" y="16533"/>
                    <a:pt x="85637" y="22941"/>
                  </a:cubicBezTo>
                  <a:cubicBezTo>
                    <a:pt x="97638" y="40181"/>
                    <a:pt x="111735" y="65327"/>
                    <a:pt x="93066" y="84377"/>
                  </a:cubicBezTo>
                  <a:cubicBezTo>
                    <a:pt x="76836" y="100832"/>
                    <a:pt x="53747" y="108608"/>
                    <a:pt x="30868" y="1053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1289A03-F2DB-4CC0-86FC-A281A39535C7}"/>
                </a:ext>
              </a:extLst>
            </p:cNvPr>
            <p:cNvSpPr/>
            <p:nvPr/>
          </p:nvSpPr>
          <p:spPr>
            <a:xfrm>
              <a:off x="6202134" y="3132322"/>
              <a:ext cx="392472" cy="393927"/>
            </a:xfrm>
            <a:custGeom>
              <a:avLst/>
              <a:gdLst>
                <a:gd name="connsiteX0" fmla="*/ 96461 w 392472"/>
                <a:gd name="connsiteY0" fmla="*/ 393928 h 393927"/>
                <a:gd name="connsiteX1" fmla="*/ 94175 w 392472"/>
                <a:gd name="connsiteY1" fmla="*/ 393071 h 393927"/>
                <a:gd name="connsiteX2" fmla="*/ 94747 w 392472"/>
                <a:gd name="connsiteY2" fmla="*/ 385736 h 393927"/>
                <a:gd name="connsiteX3" fmla="*/ 163994 w 392472"/>
                <a:gd name="connsiteY3" fmla="*/ 340683 h 393927"/>
                <a:gd name="connsiteX4" fmla="*/ 203522 w 392472"/>
                <a:gd name="connsiteY4" fmla="*/ 286962 h 393927"/>
                <a:gd name="connsiteX5" fmla="*/ 70172 w 392472"/>
                <a:gd name="connsiteY5" fmla="*/ 337540 h 393927"/>
                <a:gd name="connsiteX6" fmla="*/ 19118 w 392472"/>
                <a:gd name="connsiteY6" fmla="*/ 314109 h 393927"/>
                <a:gd name="connsiteX7" fmla="*/ 19118 w 392472"/>
                <a:gd name="connsiteY7" fmla="*/ 311537 h 393927"/>
                <a:gd name="connsiteX8" fmla="*/ 19118 w 392472"/>
                <a:gd name="connsiteY8" fmla="*/ 266198 h 393927"/>
                <a:gd name="connsiteX9" fmla="*/ 180472 w 392472"/>
                <a:gd name="connsiteY9" fmla="*/ 226669 h 393927"/>
                <a:gd name="connsiteX10" fmla="*/ 226287 w 392472"/>
                <a:gd name="connsiteY10" fmla="*/ 203333 h 393927"/>
                <a:gd name="connsiteX11" fmla="*/ 233431 w 392472"/>
                <a:gd name="connsiteY11" fmla="*/ 21786 h 393927"/>
                <a:gd name="connsiteX12" fmla="*/ 301154 w 392472"/>
                <a:gd name="connsiteY12" fmla="*/ 29501 h 393927"/>
                <a:gd name="connsiteX13" fmla="*/ 314203 w 392472"/>
                <a:gd name="connsiteY13" fmla="*/ 44837 h 393927"/>
                <a:gd name="connsiteX14" fmla="*/ 316775 w 392472"/>
                <a:gd name="connsiteY14" fmla="*/ 44837 h 393927"/>
                <a:gd name="connsiteX15" fmla="*/ 313727 w 392472"/>
                <a:gd name="connsiteY15" fmla="*/ 87128 h 393927"/>
                <a:gd name="connsiteX16" fmla="*/ 298677 w 392472"/>
                <a:gd name="connsiteY16" fmla="*/ 180949 h 393927"/>
                <a:gd name="connsiteX17" fmla="*/ 386879 w 392472"/>
                <a:gd name="connsiteY17" fmla="*/ 147992 h 393927"/>
                <a:gd name="connsiteX18" fmla="*/ 378306 w 392472"/>
                <a:gd name="connsiteY18" fmla="*/ 193903 h 393927"/>
                <a:gd name="connsiteX19" fmla="*/ 291533 w 392472"/>
                <a:gd name="connsiteY19" fmla="*/ 232003 h 393927"/>
                <a:gd name="connsiteX20" fmla="*/ 250290 w 392472"/>
                <a:gd name="connsiteY20" fmla="*/ 326015 h 393927"/>
                <a:gd name="connsiteX21" fmla="*/ 227525 w 392472"/>
                <a:gd name="connsiteY21" fmla="*/ 346684 h 393927"/>
                <a:gd name="connsiteX22" fmla="*/ 168280 w 392472"/>
                <a:gd name="connsiteY22" fmla="*/ 378212 h 393927"/>
                <a:gd name="connsiteX23" fmla="*/ 96842 w 392472"/>
                <a:gd name="connsiteY23" fmla="*/ 393642 h 39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472" h="393927">
                  <a:moveTo>
                    <a:pt x="96461" y="393928"/>
                  </a:moveTo>
                  <a:lnTo>
                    <a:pt x="94175" y="393071"/>
                  </a:lnTo>
                  <a:cubicBezTo>
                    <a:pt x="94175" y="390499"/>
                    <a:pt x="94175" y="387927"/>
                    <a:pt x="94747" y="385736"/>
                  </a:cubicBezTo>
                  <a:cubicBezTo>
                    <a:pt x="118655" y="372021"/>
                    <a:pt x="141772" y="356981"/>
                    <a:pt x="163994" y="340683"/>
                  </a:cubicBezTo>
                  <a:cubicBezTo>
                    <a:pt x="182091" y="326301"/>
                    <a:pt x="198284" y="310203"/>
                    <a:pt x="203522" y="286962"/>
                  </a:cubicBezTo>
                  <a:cubicBezTo>
                    <a:pt x="158850" y="301631"/>
                    <a:pt x="116654" y="334016"/>
                    <a:pt x="70172" y="337540"/>
                  </a:cubicBezTo>
                  <a:cubicBezTo>
                    <a:pt x="48836" y="332206"/>
                    <a:pt x="34168" y="320585"/>
                    <a:pt x="19118" y="314109"/>
                  </a:cubicBezTo>
                  <a:cubicBezTo>
                    <a:pt x="19118" y="312965"/>
                    <a:pt x="19118" y="312299"/>
                    <a:pt x="19118" y="311537"/>
                  </a:cubicBezTo>
                  <a:cubicBezTo>
                    <a:pt x="-5266" y="295630"/>
                    <a:pt x="-7456" y="275056"/>
                    <a:pt x="19118" y="266198"/>
                  </a:cubicBezTo>
                  <a:cubicBezTo>
                    <a:pt x="65600" y="276485"/>
                    <a:pt x="136752" y="243338"/>
                    <a:pt x="180472" y="226669"/>
                  </a:cubicBezTo>
                  <a:cubicBezTo>
                    <a:pt x="189997" y="222287"/>
                    <a:pt x="218572" y="212286"/>
                    <a:pt x="226287" y="203333"/>
                  </a:cubicBezTo>
                  <a:cubicBezTo>
                    <a:pt x="236574" y="141992"/>
                    <a:pt x="229811" y="80460"/>
                    <a:pt x="233431" y="21786"/>
                  </a:cubicBezTo>
                  <a:cubicBezTo>
                    <a:pt x="248480" y="-20600"/>
                    <a:pt x="274865" y="8261"/>
                    <a:pt x="301154" y="29501"/>
                  </a:cubicBezTo>
                  <a:cubicBezTo>
                    <a:pt x="302868" y="33026"/>
                    <a:pt x="308869" y="36931"/>
                    <a:pt x="314203" y="44837"/>
                  </a:cubicBezTo>
                  <a:lnTo>
                    <a:pt x="316775" y="44837"/>
                  </a:lnTo>
                  <a:cubicBezTo>
                    <a:pt x="327824" y="62553"/>
                    <a:pt x="330967" y="70649"/>
                    <a:pt x="313727" y="87128"/>
                  </a:cubicBezTo>
                  <a:cubicBezTo>
                    <a:pt x="302087" y="116974"/>
                    <a:pt x="296963" y="148960"/>
                    <a:pt x="298677" y="180949"/>
                  </a:cubicBezTo>
                  <a:cubicBezTo>
                    <a:pt x="330586" y="176472"/>
                    <a:pt x="349826" y="148469"/>
                    <a:pt x="386879" y="147992"/>
                  </a:cubicBezTo>
                  <a:cubicBezTo>
                    <a:pt x="396899" y="163097"/>
                    <a:pt x="393108" y="183433"/>
                    <a:pt x="378306" y="193903"/>
                  </a:cubicBezTo>
                  <a:cubicBezTo>
                    <a:pt x="351350" y="206762"/>
                    <a:pt x="322109" y="218382"/>
                    <a:pt x="291533" y="232003"/>
                  </a:cubicBezTo>
                  <a:cubicBezTo>
                    <a:pt x="284390" y="262959"/>
                    <a:pt x="272483" y="300869"/>
                    <a:pt x="250290" y="326015"/>
                  </a:cubicBezTo>
                  <a:cubicBezTo>
                    <a:pt x="243194" y="333429"/>
                    <a:pt x="235593" y="340336"/>
                    <a:pt x="227525" y="346684"/>
                  </a:cubicBezTo>
                  <a:cubicBezTo>
                    <a:pt x="207713" y="358114"/>
                    <a:pt x="189425" y="372211"/>
                    <a:pt x="168280" y="378212"/>
                  </a:cubicBezTo>
                  <a:cubicBezTo>
                    <a:pt x="108272" y="394976"/>
                    <a:pt x="107606" y="392118"/>
                    <a:pt x="96842" y="3936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09E41ED-C481-4BCC-A855-4954D7107FE6}"/>
                </a:ext>
              </a:extLst>
            </p:cNvPr>
            <p:cNvSpPr/>
            <p:nvPr/>
          </p:nvSpPr>
          <p:spPr>
            <a:xfrm>
              <a:off x="5671565" y="3360367"/>
              <a:ext cx="237574" cy="270562"/>
            </a:xfrm>
            <a:custGeom>
              <a:avLst/>
              <a:gdLst>
                <a:gd name="connsiteX0" fmla="*/ 54007 w 237574"/>
                <a:gd name="connsiteY0" fmla="*/ 270562 h 270562"/>
                <a:gd name="connsiteX1" fmla="*/ 0 w 237574"/>
                <a:gd name="connsiteY1" fmla="*/ 217127 h 270562"/>
                <a:gd name="connsiteX2" fmla="*/ 6382 w 237574"/>
                <a:gd name="connsiteY2" fmla="*/ 199791 h 270562"/>
                <a:gd name="connsiteX3" fmla="*/ 156972 w 237574"/>
                <a:gd name="connsiteY3" fmla="*/ 78157 h 270562"/>
                <a:gd name="connsiteX4" fmla="*/ 204597 w 237574"/>
                <a:gd name="connsiteY4" fmla="*/ 11482 h 270562"/>
                <a:gd name="connsiteX5" fmla="*/ 207359 w 237574"/>
                <a:gd name="connsiteY5" fmla="*/ 10625 h 270562"/>
                <a:gd name="connsiteX6" fmla="*/ 207359 w 237574"/>
                <a:gd name="connsiteY6" fmla="*/ 8339 h 270562"/>
                <a:gd name="connsiteX7" fmla="*/ 237553 w 237574"/>
                <a:gd name="connsiteY7" fmla="*/ 12244 h 270562"/>
                <a:gd name="connsiteX8" fmla="*/ 204788 w 237574"/>
                <a:gd name="connsiteY8" fmla="*/ 55011 h 270562"/>
                <a:gd name="connsiteX9" fmla="*/ 170593 w 237574"/>
                <a:gd name="connsiteY9" fmla="*/ 132164 h 270562"/>
                <a:gd name="connsiteX10" fmla="*/ 149828 w 237574"/>
                <a:gd name="connsiteY10" fmla="*/ 164073 h 270562"/>
                <a:gd name="connsiteX11" fmla="*/ 109442 w 237574"/>
                <a:gd name="connsiteY11" fmla="*/ 220175 h 270562"/>
                <a:gd name="connsiteX12" fmla="*/ 66199 w 237574"/>
                <a:gd name="connsiteY12" fmla="*/ 268848 h 270562"/>
                <a:gd name="connsiteX13" fmla="*/ 53721 w 237574"/>
                <a:gd name="connsiteY13" fmla="*/ 270276 h 27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74" h="270562">
                  <a:moveTo>
                    <a:pt x="54007" y="270562"/>
                  </a:moveTo>
                  <a:cubicBezTo>
                    <a:pt x="32004" y="260275"/>
                    <a:pt x="11906" y="233796"/>
                    <a:pt x="0" y="217127"/>
                  </a:cubicBezTo>
                  <a:cubicBezTo>
                    <a:pt x="2000" y="211221"/>
                    <a:pt x="4096" y="205316"/>
                    <a:pt x="6382" y="199791"/>
                  </a:cubicBezTo>
                  <a:cubicBezTo>
                    <a:pt x="58388" y="160834"/>
                    <a:pt x="109823" y="124734"/>
                    <a:pt x="156972" y="78157"/>
                  </a:cubicBezTo>
                  <a:cubicBezTo>
                    <a:pt x="171164" y="56154"/>
                    <a:pt x="189833" y="33294"/>
                    <a:pt x="204597" y="11482"/>
                  </a:cubicBezTo>
                  <a:cubicBezTo>
                    <a:pt x="205473" y="11070"/>
                    <a:pt x="206403" y="10781"/>
                    <a:pt x="207359" y="10625"/>
                  </a:cubicBezTo>
                  <a:cubicBezTo>
                    <a:pt x="207359" y="9672"/>
                    <a:pt x="207359" y="9006"/>
                    <a:pt x="207359" y="8339"/>
                  </a:cubicBezTo>
                  <a:cubicBezTo>
                    <a:pt x="220694" y="-2043"/>
                    <a:pt x="226409" y="-4806"/>
                    <a:pt x="237553" y="12244"/>
                  </a:cubicBezTo>
                  <a:cubicBezTo>
                    <a:pt x="238411" y="26436"/>
                    <a:pt x="212884" y="41581"/>
                    <a:pt x="204788" y="55011"/>
                  </a:cubicBezTo>
                  <a:cubicBezTo>
                    <a:pt x="195263" y="80443"/>
                    <a:pt x="183547" y="106256"/>
                    <a:pt x="170593" y="132164"/>
                  </a:cubicBezTo>
                  <a:cubicBezTo>
                    <a:pt x="166402" y="136831"/>
                    <a:pt x="166402" y="136831"/>
                    <a:pt x="149828" y="164073"/>
                  </a:cubicBezTo>
                  <a:cubicBezTo>
                    <a:pt x="132956" y="180065"/>
                    <a:pt x="119253" y="199099"/>
                    <a:pt x="109442" y="220175"/>
                  </a:cubicBezTo>
                  <a:cubicBezTo>
                    <a:pt x="93059" y="229700"/>
                    <a:pt x="86011" y="258751"/>
                    <a:pt x="66199" y="268848"/>
                  </a:cubicBezTo>
                  <a:cubicBezTo>
                    <a:pt x="62014" y="269072"/>
                    <a:pt x="57847" y="269550"/>
                    <a:pt x="53721" y="27027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F8B340A-DD07-48AE-9174-65B2A63C4578}"/>
                </a:ext>
              </a:extLst>
            </p:cNvPr>
            <p:cNvSpPr/>
            <p:nvPr/>
          </p:nvSpPr>
          <p:spPr>
            <a:xfrm>
              <a:off x="5973793" y="3356081"/>
              <a:ext cx="132684" cy="92920"/>
            </a:xfrm>
            <a:custGeom>
              <a:avLst/>
              <a:gdLst>
                <a:gd name="connsiteX0" fmla="*/ 58674 w 132684"/>
                <a:gd name="connsiteY0" fmla="*/ 92635 h 92920"/>
                <a:gd name="connsiteX1" fmla="*/ 0 w 132684"/>
                <a:gd name="connsiteY1" fmla="*/ 52154 h 92920"/>
                <a:gd name="connsiteX2" fmla="*/ 5239 w 132684"/>
                <a:gd name="connsiteY2" fmla="*/ 33104 h 92920"/>
                <a:gd name="connsiteX3" fmla="*/ 18193 w 132684"/>
                <a:gd name="connsiteY3" fmla="*/ 28246 h 92920"/>
                <a:gd name="connsiteX4" fmla="*/ 51054 w 132684"/>
                <a:gd name="connsiteY4" fmla="*/ 26151 h 92920"/>
                <a:gd name="connsiteX5" fmla="*/ 132588 w 132684"/>
                <a:gd name="connsiteY5" fmla="*/ 3481 h 92920"/>
                <a:gd name="connsiteX6" fmla="*/ 58674 w 132684"/>
                <a:gd name="connsiteY6" fmla="*/ 92921 h 9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84" h="92920">
                  <a:moveTo>
                    <a:pt x="58674" y="92635"/>
                  </a:moveTo>
                  <a:cubicBezTo>
                    <a:pt x="26575" y="91302"/>
                    <a:pt x="17526" y="70728"/>
                    <a:pt x="0" y="52154"/>
                  </a:cubicBezTo>
                  <a:cubicBezTo>
                    <a:pt x="0" y="43677"/>
                    <a:pt x="4572" y="38628"/>
                    <a:pt x="5239" y="33104"/>
                  </a:cubicBezTo>
                  <a:cubicBezTo>
                    <a:pt x="9868" y="32483"/>
                    <a:pt x="14297" y="30822"/>
                    <a:pt x="18193" y="28246"/>
                  </a:cubicBezTo>
                  <a:cubicBezTo>
                    <a:pt x="31718" y="26341"/>
                    <a:pt x="36481" y="27103"/>
                    <a:pt x="51054" y="26151"/>
                  </a:cubicBezTo>
                  <a:cubicBezTo>
                    <a:pt x="69533" y="21960"/>
                    <a:pt x="116777" y="-10521"/>
                    <a:pt x="132588" y="3481"/>
                  </a:cubicBezTo>
                  <a:cubicBezTo>
                    <a:pt x="134969" y="42343"/>
                    <a:pt x="92583" y="81681"/>
                    <a:pt x="58674" y="9292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95B6ED2-6046-411F-8F47-54EF342F77F9}"/>
                </a:ext>
              </a:extLst>
            </p:cNvPr>
            <p:cNvSpPr/>
            <p:nvPr/>
          </p:nvSpPr>
          <p:spPr>
            <a:xfrm>
              <a:off x="5770816" y="3288345"/>
              <a:ext cx="81605" cy="98935"/>
            </a:xfrm>
            <a:custGeom>
              <a:avLst/>
              <a:gdLst>
                <a:gd name="connsiteX0" fmla="*/ 15621 w 81605"/>
                <a:gd name="connsiteY0" fmla="*/ 98935 h 98935"/>
                <a:gd name="connsiteX1" fmla="*/ 0 w 81605"/>
                <a:gd name="connsiteY1" fmla="*/ 22735 h 98935"/>
                <a:gd name="connsiteX2" fmla="*/ 60198 w 81605"/>
                <a:gd name="connsiteY2" fmla="*/ 11972 h 98935"/>
                <a:gd name="connsiteX3" fmla="*/ 71914 w 81605"/>
                <a:gd name="connsiteY3" fmla="*/ 74647 h 98935"/>
                <a:gd name="connsiteX4" fmla="*/ 15621 w 81605"/>
                <a:gd name="connsiteY4" fmla="*/ 98554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5" h="98935">
                  <a:moveTo>
                    <a:pt x="15621" y="98935"/>
                  </a:moveTo>
                  <a:cubicBezTo>
                    <a:pt x="3334" y="88172"/>
                    <a:pt x="952" y="38737"/>
                    <a:pt x="0" y="22735"/>
                  </a:cubicBezTo>
                  <a:cubicBezTo>
                    <a:pt x="9525" y="-4982"/>
                    <a:pt x="36957" y="-5840"/>
                    <a:pt x="60198" y="11972"/>
                  </a:cubicBezTo>
                  <a:cubicBezTo>
                    <a:pt x="78677" y="36166"/>
                    <a:pt x="91250" y="46357"/>
                    <a:pt x="71914" y="74647"/>
                  </a:cubicBezTo>
                  <a:cubicBezTo>
                    <a:pt x="49911" y="93697"/>
                    <a:pt x="40196" y="95030"/>
                    <a:pt x="15621" y="985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348DC05-9219-4A7E-9C80-1862F66B4931}"/>
                </a:ext>
              </a:extLst>
            </p:cNvPr>
            <p:cNvSpPr/>
            <p:nvPr/>
          </p:nvSpPr>
          <p:spPr>
            <a:xfrm>
              <a:off x="5977032" y="3219369"/>
              <a:ext cx="151257" cy="144003"/>
            </a:xfrm>
            <a:custGeom>
              <a:avLst/>
              <a:gdLst>
                <a:gd name="connsiteX0" fmla="*/ 46673 w 151257"/>
                <a:gd name="connsiteY0" fmla="*/ 144004 h 144003"/>
                <a:gd name="connsiteX1" fmla="*/ 58198 w 151257"/>
                <a:gd name="connsiteY1" fmla="*/ 88949 h 144003"/>
                <a:gd name="connsiteX2" fmla="*/ 34290 w 151257"/>
                <a:gd name="connsiteY2" fmla="*/ 93426 h 144003"/>
                <a:gd name="connsiteX3" fmla="*/ 1619 w 151257"/>
                <a:gd name="connsiteY3" fmla="*/ 42562 h 144003"/>
                <a:gd name="connsiteX4" fmla="*/ 32671 w 151257"/>
                <a:gd name="connsiteY4" fmla="*/ 29037 h 144003"/>
                <a:gd name="connsiteX5" fmla="*/ 96584 w 151257"/>
                <a:gd name="connsiteY5" fmla="*/ 1319 h 144003"/>
                <a:gd name="connsiteX6" fmla="*/ 151257 w 151257"/>
                <a:gd name="connsiteY6" fmla="*/ 49516 h 144003"/>
                <a:gd name="connsiteX7" fmla="*/ 114776 w 151257"/>
                <a:gd name="connsiteY7" fmla="*/ 108190 h 144003"/>
                <a:gd name="connsiteX8" fmla="*/ 61151 w 151257"/>
                <a:gd name="connsiteY8" fmla="*/ 141432 h 144003"/>
                <a:gd name="connsiteX9" fmla="*/ 46673 w 151257"/>
                <a:gd name="connsiteY9" fmla="*/ 144004 h 1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257" h="144003">
                  <a:moveTo>
                    <a:pt x="46673" y="144004"/>
                  </a:moveTo>
                  <a:cubicBezTo>
                    <a:pt x="43339" y="128859"/>
                    <a:pt x="64103" y="96379"/>
                    <a:pt x="58198" y="88949"/>
                  </a:cubicBezTo>
                  <a:cubicBezTo>
                    <a:pt x="50483" y="90092"/>
                    <a:pt x="42482" y="92950"/>
                    <a:pt x="34290" y="93426"/>
                  </a:cubicBezTo>
                  <a:cubicBezTo>
                    <a:pt x="15240" y="83901"/>
                    <a:pt x="-6096" y="60660"/>
                    <a:pt x="1619" y="42562"/>
                  </a:cubicBezTo>
                  <a:cubicBezTo>
                    <a:pt x="15907" y="26370"/>
                    <a:pt x="10382" y="30466"/>
                    <a:pt x="32671" y="29037"/>
                  </a:cubicBezTo>
                  <a:cubicBezTo>
                    <a:pt x="53912" y="19512"/>
                    <a:pt x="75057" y="10463"/>
                    <a:pt x="96584" y="1319"/>
                  </a:cubicBezTo>
                  <a:cubicBezTo>
                    <a:pt x="132588" y="-5444"/>
                    <a:pt x="149066" y="14273"/>
                    <a:pt x="151257" y="49516"/>
                  </a:cubicBezTo>
                  <a:cubicBezTo>
                    <a:pt x="144875" y="72280"/>
                    <a:pt x="129635" y="90283"/>
                    <a:pt x="114776" y="108190"/>
                  </a:cubicBezTo>
                  <a:cubicBezTo>
                    <a:pt x="95726" y="118572"/>
                    <a:pt x="78391" y="130097"/>
                    <a:pt x="61151" y="141432"/>
                  </a:cubicBezTo>
                  <a:cubicBezTo>
                    <a:pt x="56283" y="142025"/>
                    <a:pt x="51445" y="142884"/>
                    <a:pt x="46673" y="1440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4E23179-6202-44C6-915A-B95F8F69E4AA}"/>
                </a:ext>
              </a:extLst>
            </p:cNvPr>
            <p:cNvSpPr/>
            <p:nvPr/>
          </p:nvSpPr>
          <p:spPr>
            <a:xfrm>
              <a:off x="5815869" y="3155156"/>
              <a:ext cx="85078" cy="106298"/>
            </a:xfrm>
            <a:custGeom>
              <a:avLst/>
              <a:gdLst>
                <a:gd name="connsiteX0" fmla="*/ 11144 w 85078"/>
                <a:gd name="connsiteY0" fmla="*/ 106299 h 106298"/>
                <a:gd name="connsiteX1" fmla="*/ 10668 w 85078"/>
                <a:gd name="connsiteY1" fmla="*/ 89344 h 106298"/>
                <a:gd name="connsiteX2" fmla="*/ 0 w 85078"/>
                <a:gd name="connsiteY2" fmla="*/ 48292 h 106298"/>
                <a:gd name="connsiteX3" fmla="*/ 21527 w 85078"/>
                <a:gd name="connsiteY3" fmla="*/ 0 h 106298"/>
                <a:gd name="connsiteX4" fmla="*/ 82963 w 85078"/>
                <a:gd name="connsiteY4" fmla="*/ 70199 h 106298"/>
                <a:gd name="connsiteX5" fmla="*/ 11144 w 85078"/>
                <a:gd name="connsiteY5" fmla="*/ 106299 h 1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78" h="106298">
                  <a:moveTo>
                    <a:pt x="11144" y="106299"/>
                  </a:moveTo>
                  <a:cubicBezTo>
                    <a:pt x="3524" y="99631"/>
                    <a:pt x="6763" y="96012"/>
                    <a:pt x="10668" y="89344"/>
                  </a:cubicBezTo>
                  <a:cubicBezTo>
                    <a:pt x="9811" y="74486"/>
                    <a:pt x="1143" y="62484"/>
                    <a:pt x="0" y="48292"/>
                  </a:cubicBezTo>
                  <a:cubicBezTo>
                    <a:pt x="4858" y="22193"/>
                    <a:pt x="0" y="12573"/>
                    <a:pt x="21527" y="0"/>
                  </a:cubicBezTo>
                  <a:cubicBezTo>
                    <a:pt x="38291" y="7525"/>
                    <a:pt x="96869" y="37433"/>
                    <a:pt x="82963" y="70199"/>
                  </a:cubicBezTo>
                  <a:cubicBezTo>
                    <a:pt x="66866" y="90583"/>
                    <a:pt x="34385" y="103537"/>
                    <a:pt x="11144" y="1062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71A79AA-70ED-4C8A-94CC-2B06FB637F29}"/>
                </a:ext>
              </a:extLst>
            </p:cNvPr>
            <p:cNvSpPr/>
            <p:nvPr/>
          </p:nvSpPr>
          <p:spPr>
            <a:xfrm>
              <a:off x="5024453" y="3195126"/>
              <a:ext cx="583507" cy="460092"/>
            </a:xfrm>
            <a:custGeom>
              <a:avLst/>
              <a:gdLst>
                <a:gd name="connsiteX0" fmla="*/ 43608 w 583507"/>
                <a:gd name="connsiteY0" fmla="*/ 460093 h 460092"/>
                <a:gd name="connsiteX1" fmla="*/ 20462 w 583507"/>
                <a:gd name="connsiteY1" fmla="*/ 360747 h 460092"/>
                <a:gd name="connsiteX2" fmla="*/ 31797 w 583507"/>
                <a:gd name="connsiteY2" fmla="*/ 346745 h 460092"/>
                <a:gd name="connsiteX3" fmla="*/ 31797 w 583507"/>
                <a:gd name="connsiteY3" fmla="*/ 344173 h 460092"/>
                <a:gd name="connsiteX4" fmla="*/ 116284 w 583507"/>
                <a:gd name="connsiteY4" fmla="*/ 229873 h 460092"/>
                <a:gd name="connsiteX5" fmla="*/ 143144 w 583507"/>
                <a:gd name="connsiteY5" fmla="*/ 199012 h 460092"/>
                <a:gd name="connsiteX6" fmla="*/ 146097 w 583507"/>
                <a:gd name="connsiteY6" fmla="*/ 233588 h 460092"/>
                <a:gd name="connsiteX7" fmla="*/ 168862 w 583507"/>
                <a:gd name="connsiteY7" fmla="*/ 232159 h 460092"/>
                <a:gd name="connsiteX8" fmla="*/ 246395 w 583507"/>
                <a:gd name="connsiteY8" fmla="*/ 172723 h 460092"/>
                <a:gd name="connsiteX9" fmla="*/ 250396 w 583507"/>
                <a:gd name="connsiteY9" fmla="*/ 141767 h 460092"/>
                <a:gd name="connsiteX10" fmla="*/ 193246 w 583507"/>
                <a:gd name="connsiteY10" fmla="*/ 127956 h 460092"/>
                <a:gd name="connsiteX11" fmla="*/ 254968 w 583507"/>
                <a:gd name="connsiteY11" fmla="*/ 80902 h 460092"/>
                <a:gd name="connsiteX12" fmla="*/ 268398 w 583507"/>
                <a:gd name="connsiteY12" fmla="*/ 18418 h 460092"/>
                <a:gd name="connsiteX13" fmla="*/ 322309 w 583507"/>
                <a:gd name="connsiteY13" fmla="*/ 59757 h 460092"/>
                <a:gd name="connsiteX14" fmla="*/ 324405 w 583507"/>
                <a:gd name="connsiteY14" fmla="*/ 105477 h 460092"/>
                <a:gd name="connsiteX15" fmla="*/ 318785 w 583507"/>
                <a:gd name="connsiteY15" fmla="*/ 133099 h 460092"/>
                <a:gd name="connsiteX16" fmla="*/ 326596 w 583507"/>
                <a:gd name="connsiteY16" fmla="*/ 133671 h 460092"/>
                <a:gd name="connsiteX17" fmla="*/ 390508 w 583507"/>
                <a:gd name="connsiteY17" fmla="*/ 90999 h 460092"/>
                <a:gd name="connsiteX18" fmla="*/ 416988 w 583507"/>
                <a:gd name="connsiteY18" fmla="*/ 5941 h 460092"/>
                <a:gd name="connsiteX19" fmla="*/ 490140 w 583507"/>
                <a:gd name="connsiteY19" fmla="*/ 24324 h 460092"/>
                <a:gd name="connsiteX20" fmla="*/ 531764 w 583507"/>
                <a:gd name="connsiteY20" fmla="*/ 5274 h 460092"/>
                <a:gd name="connsiteX21" fmla="*/ 548719 w 583507"/>
                <a:gd name="connsiteY21" fmla="*/ 3464 h 460092"/>
                <a:gd name="connsiteX22" fmla="*/ 555577 w 583507"/>
                <a:gd name="connsiteY22" fmla="*/ 31087 h 460092"/>
                <a:gd name="connsiteX23" fmla="*/ 469852 w 583507"/>
                <a:gd name="connsiteY23" fmla="*/ 111763 h 460092"/>
                <a:gd name="connsiteX24" fmla="*/ 497569 w 583507"/>
                <a:gd name="connsiteY24" fmla="*/ 81188 h 460092"/>
                <a:gd name="connsiteX25" fmla="*/ 573769 w 583507"/>
                <a:gd name="connsiteY25" fmla="*/ 97095 h 460092"/>
                <a:gd name="connsiteX26" fmla="*/ 554719 w 583507"/>
                <a:gd name="connsiteY26" fmla="*/ 147768 h 460092"/>
                <a:gd name="connsiteX27" fmla="*/ 547957 w 583507"/>
                <a:gd name="connsiteY27" fmla="*/ 158150 h 460092"/>
                <a:gd name="connsiteX28" fmla="*/ 547004 w 583507"/>
                <a:gd name="connsiteY28" fmla="*/ 280070 h 460092"/>
                <a:gd name="connsiteX29" fmla="*/ 518429 w 583507"/>
                <a:gd name="connsiteY29" fmla="*/ 323599 h 460092"/>
                <a:gd name="connsiteX30" fmla="*/ 518429 w 583507"/>
                <a:gd name="connsiteY30" fmla="*/ 325790 h 460092"/>
                <a:gd name="connsiteX31" fmla="*/ 515857 w 583507"/>
                <a:gd name="connsiteY31" fmla="*/ 325790 h 460092"/>
                <a:gd name="connsiteX32" fmla="*/ 471757 w 583507"/>
                <a:gd name="connsiteY32" fmla="*/ 342173 h 460092"/>
                <a:gd name="connsiteX33" fmla="*/ 472900 w 583507"/>
                <a:gd name="connsiteY33" fmla="*/ 170056 h 460092"/>
                <a:gd name="connsiteX34" fmla="*/ 469947 w 583507"/>
                <a:gd name="connsiteY34" fmla="*/ 170914 h 460092"/>
                <a:gd name="connsiteX35" fmla="*/ 414416 w 583507"/>
                <a:gd name="connsiteY35" fmla="*/ 269307 h 460092"/>
                <a:gd name="connsiteX36" fmla="*/ 367458 w 583507"/>
                <a:gd name="connsiteY36" fmla="*/ 239017 h 460092"/>
                <a:gd name="connsiteX37" fmla="*/ 378602 w 583507"/>
                <a:gd name="connsiteY37" fmla="*/ 227968 h 460092"/>
                <a:gd name="connsiteX38" fmla="*/ 387365 w 583507"/>
                <a:gd name="connsiteY38" fmla="*/ 130337 h 460092"/>
                <a:gd name="connsiteX39" fmla="*/ 325548 w 583507"/>
                <a:gd name="connsiteY39" fmla="*/ 188821 h 460092"/>
                <a:gd name="connsiteX40" fmla="*/ 298497 w 583507"/>
                <a:gd name="connsiteY40" fmla="*/ 210442 h 460092"/>
                <a:gd name="connsiteX41" fmla="*/ 281542 w 583507"/>
                <a:gd name="connsiteY41" fmla="*/ 275784 h 460092"/>
                <a:gd name="connsiteX42" fmla="*/ 266874 w 583507"/>
                <a:gd name="connsiteY42" fmla="*/ 307312 h 460092"/>
                <a:gd name="connsiteX43" fmla="*/ 264302 w 583507"/>
                <a:gd name="connsiteY43" fmla="*/ 307312 h 460092"/>
                <a:gd name="connsiteX44" fmla="*/ 212486 w 583507"/>
                <a:gd name="connsiteY44" fmla="*/ 335315 h 460092"/>
                <a:gd name="connsiteX45" fmla="*/ 212486 w 583507"/>
                <a:gd name="connsiteY45" fmla="*/ 325790 h 460092"/>
                <a:gd name="connsiteX46" fmla="*/ 236775 w 583507"/>
                <a:gd name="connsiteY46" fmla="*/ 254829 h 460092"/>
                <a:gd name="connsiteX47" fmla="*/ 178006 w 583507"/>
                <a:gd name="connsiteY47" fmla="*/ 283404 h 460092"/>
                <a:gd name="connsiteX48" fmla="*/ 144097 w 583507"/>
                <a:gd name="connsiteY48" fmla="*/ 272641 h 460092"/>
                <a:gd name="connsiteX49" fmla="*/ 144097 w 583507"/>
                <a:gd name="connsiteY49" fmla="*/ 270069 h 460092"/>
                <a:gd name="connsiteX50" fmla="*/ 130000 w 583507"/>
                <a:gd name="connsiteY50" fmla="*/ 263116 h 460092"/>
                <a:gd name="connsiteX51" fmla="*/ 118284 w 583507"/>
                <a:gd name="connsiteY51" fmla="*/ 301216 h 460092"/>
                <a:gd name="connsiteX52" fmla="*/ 63610 w 583507"/>
                <a:gd name="connsiteY52" fmla="*/ 448472 h 460092"/>
                <a:gd name="connsiteX53" fmla="*/ 43608 w 583507"/>
                <a:gd name="connsiteY53" fmla="*/ 460093 h 4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3507" h="460092">
                  <a:moveTo>
                    <a:pt x="43608" y="460093"/>
                  </a:moveTo>
                  <a:cubicBezTo>
                    <a:pt x="8842" y="446758"/>
                    <a:pt x="-21638" y="377701"/>
                    <a:pt x="20462" y="360747"/>
                  </a:cubicBezTo>
                  <a:cubicBezTo>
                    <a:pt x="21820" y="354553"/>
                    <a:pt x="26021" y="349363"/>
                    <a:pt x="31797" y="346745"/>
                  </a:cubicBezTo>
                  <a:cubicBezTo>
                    <a:pt x="31797" y="345602"/>
                    <a:pt x="31797" y="344840"/>
                    <a:pt x="31797" y="344173"/>
                  </a:cubicBezTo>
                  <a:cubicBezTo>
                    <a:pt x="65611" y="311407"/>
                    <a:pt x="87899" y="265687"/>
                    <a:pt x="116284" y="229873"/>
                  </a:cubicBezTo>
                  <a:cubicBezTo>
                    <a:pt x="123618" y="216157"/>
                    <a:pt x="127523" y="202918"/>
                    <a:pt x="143144" y="199012"/>
                  </a:cubicBezTo>
                  <a:cubicBezTo>
                    <a:pt x="150955" y="205966"/>
                    <a:pt x="148288" y="221587"/>
                    <a:pt x="146097" y="233588"/>
                  </a:cubicBezTo>
                  <a:cubicBezTo>
                    <a:pt x="149526" y="236636"/>
                    <a:pt x="161623" y="234445"/>
                    <a:pt x="168862" y="232159"/>
                  </a:cubicBezTo>
                  <a:cubicBezTo>
                    <a:pt x="192388" y="211871"/>
                    <a:pt x="223059" y="194059"/>
                    <a:pt x="246395" y="172723"/>
                  </a:cubicBezTo>
                  <a:cubicBezTo>
                    <a:pt x="247633" y="162246"/>
                    <a:pt x="248776" y="151768"/>
                    <a:pt x="250396" y="141767"/>
                  </a:cubicBezTo>
                  <a:cubicBezTo>
                    <a:pt x="234013" y="145768"/>
                    <a:pt x="180196" y="158341"/>
                    <a:pt x="193246" y="127956"/>
                  </a:cubicBezTo>
                  <a:cubicBezTo>
                    <a:pt x="213439" y="120050"/>
                    <a:pt x="244109" y="102619"/>
                    <a:pt x="254968" y="80902"/>
                  </a:cubicBezTo>
                  <a:cubicBezTo>
                    <a:pt x="260206" y="58804"/>
                    <a:pt x="257158" y="34230"/>
                    <a:pt x="268398" y="18418"/>
                  </a:cubicBezTo>
                  <a:cubicBezTo>
                    <a:pt x="290972" y="6703"/>
                    <a:pt x="317833" y="35278"/>
                    <a:pt x="322309" y="59757"/>
                  </a:cubicBezTo>
                  <a:cubicBezTo>
                    <a:pt x="331834" y="75759"/>
                    <a:pt x="359743" y="55852"/>
                    <a:pt x="324405" y="105477"/>
                  </a:cubicBezTo>
                  <a:cubicBezTo>
                    <a:pt x="316975" y="111001"/>
                    <a:pt x="317356" y="121765"/>
                    <a:pt x="318785" y="133099"/>
                  </a:cubicBezTo>
                  <a:lnTo>
                    <a:pt x="326596" y="133671"/>
                  </a:lnTo>
                  <a:cubicBezTo>
                    <a:pt x="346027" y="119574"/>
                    <a:pt x="367553" y="103858"/>
                    <a:pt x="390508" y="90999"/>
                  </a:cubicBezTo>
                  <a:cubicBezTo>
                    <a:pt x="396604" y="59281"/>
                    <a:pt x="401653" y="32706"/>
                    <a:pt x="416988" y="5941"/>
                  </a:cubicBezTo>
                  <a:cubicBezTo>
                    <a:pt x="438895" y="-9109"/>
                    <a:pt x="468804" y="7179"/>
                    <a:pt x="490140" y="24324"/>
                  </a:cubicBezTo>
                  <a:cubicBezTo>
                    <a:pt x="506713" y="23276"/>
                    <a:pt x="517000" y="16323"/>
                    <a:pt x="531764" y="5274"/>
                  </a:cubicBezTo>
                  <a:cubicBezTo>
                    <a:pt x="537197" y="3357"/>
                    <a:pt x="543004" y="2737"/>
                    <a:pt x="548719" y="3464"/>
                  </a:cubicBezTo>
                  <a:cubicBezTo>
                    <a:pt x="553191" y="11987"/>
                    <a:pt x="555542" y="21462"/>
                    <a:pt x="555577" y="31087"/>
                  </a:cubicBezTo>
                  <a:cubicBezTo>
                    <a:pt x="545004" y="63472"/>
                    <a:pt x="452230" y="74044"/>
                    <a:pt x="469852" y="111763"/>
                  </a:cubicBezTo>
                  <a:cubicBezTo>
                    <a:pt x="486139" y="110716"/>
                    <a:pt x="491664" y="92713"/>
                    <a:pt x="497569" y="81188"/>
                  </a:cubicBezTo>
                  <a:cubicBezTo>
                    <a:pt x="515762" y="71663"/>
                    <a:pt x="554719" y="83188"/>
                    <a:pt x="573769" y="97095"/>
                  </a:cubicBezTo>
                  <a:cubicBezTo>
                    <a:pt x="594915" y="122812"/>
                    <a:pt x="578437" y="131575"/>
                    <a:pt x="554719" y="147768"/>
                  </a:cubicBezTo>
                  <a:cubicBezTo>
                    <a:pt x="552338" y="151197"/>
                    <a:pt x="549957" y="154721"/>
                    <a:pt x="547957" y="158150"/>
                  </a:cubicBezTo>
                  <a:cubicBezTo>
                    <a:pt x="546337" y="209966"/>
                    <a:pt x="546337" y="209966"/>
                    <a:pt x="547004" y="280070"/>
                  </a:cubicBezTo>
                  <a:cubicBezTo>
                    <a:pt x="540739" y="296475"/>
                    <a:pt x="530990" y="311326"/>
                    <a:pt x="518429" y="323599"/>
                  </a:cubicBezTo>
                  <a:cubicBezTo>
                    <a:pt x="518429" y="324266"/>
                    <a:pt x="518429" y="325028"/>
                    <a:pt x="518429" y="325790"/>
                  </a:cubicBezTo>
                  <a:lnTo>
                    <a:pt x="515857" y="325790"/>
                  </a:lnTo>
                  <a:cubicBezTo>
                    <a:pt x="506332" y="341411"/>
                    <a:pt x="484901" y="356842"/>
                    <a:pt x="471757" y="342173"/>
                  </a:cubicBezTo>
                  <a:cubicBezTo>
                    <a:pt x="471757" y="285023"/>
                    <a:pt x="474805" y="224920"/>
                    <a:pt x="472900" y="170056"/>
                  </a:cubicBezTo>
                  <a:cubicBezTo>
                    <a:pt x="471862" y="170112"/>
                    <a:pt x="470853" y="170405"/>
                    <a:pt x="469947" y="170914"/>
                  </a:cubicBezTo>
                  <a:cubicBezTo>
                    <a:pt x="466708" y="199298"/>
                    <a:pt x="438133" y="251971"/>
                    <a:pt x="414416" y="269307"/>
                  </a:cubicBezTo>
                  <a:cubicBezTo>
                    <a:pt x="393688" y="271098"/>
                    <a:pt x="374374" y="258640"/>
                    <a:pt x="367458" y="239017"/>
                  </a:cubicBezTo>
                  <a:cubicBezTo>
                    <a:pt x="369649" y="233398"/>
                    <a:pt x="374030" y="231969"/>
                    <a:pt x="378602" y="227968"/>
                  </a:cubicBezTo>
                  <a:cubicBezTo>
                    <a:pt x="391080" y="202537"/>
                    <a:pt x="387365" y="155388"/>
                    <a:pt x="387365" y="130337"/>
                  </a:cubicBezTo>
                  <a:cubicBezTo>
                    <a:pt x="369363" y="132909"/>
                    <a:pt x="339073" y="173676"/>
                    <a:pt x="325548" y="188821"/>
                  </a:cubicBezTo>
                  <a:cubicBezTo>
                    <a:pt x="316023" y="196060"/>
                    <a:pt x="307260" y="203299"/>
                    <a:pt x="298497" y="210442"/>
                  </a:cubicBezTo>
                  <a:cubicBezTo>
                    <a:pt x="292115" y="231874"/>
                    <a:pt x="287067" y="252924"/>
                    <a:pt x="281542" y="275784"/>
                  </a:cubicBezTo>
                  <a:cubicBezTo>
                    <a:pt x="276589" y="286071"/>
                    <a:pt x="272017" y="296739"/>
                    <a:pt x="266874" y="307312"/>
                  </a:cubicBezTo>
                  <a:lnTo>
                    <a:pt x="264302" y="307312"/>
                  </a:lnTo>
                  <a:cubicBezTo>
                    <a:pt x="255920" y="321504"/>
                    <a:pt x="228679" y="358651"/>
                    <a:pt x="212486" y="335315"/>
                  </a:cubicBezTo>
                  <a:cubicBezTo>
                    <a:pt x="212237" y="332145"/>
                    <a:pt x="212237" y="328960"/>
                    <a:pt x="212486" y="325790"/>
                  </a:cubicBezTo>
                  <a:cubicBezTo>
                    <a:pt x="226720" y="304703"/>
                    <a:pt x="235101" y="280216"/>
                    <a:pt x="236775" y="254829"/>
                  </a:cubicBezTo>
                  <a:cubicBezTo>
                    <a:pt x="214772" y="262163"/>
                    <a:pt x="200104" y="282261"/>
                    <a:pt x="178006" y="283404"/>
                  </a:cubicBezTo>
                  <a:cubicBezTo>
                    <a:pt x="166300" y="281234"/>
                    <a:pt x="154910" y="277618"/>
                    <a:pt x="144097" y="272641"/>
                  </a:cubicBezTo>
                  <a:cubicBezTo>
                    <a:pt x="144097" y="271498"/>
                    <a:pt x="144097" y="270736"/>
                    <a:pt x="144097" y="270069"/>
                  </a:cubicBezTo>
                  <a:cubicBezTo>
                    <a:pt x="138667" y="266640"/>
                    <a:pt x="133238" y="261877"/>
                    <a:pt x="130000" y="263116"/>
                  </a:cubicBezTo>
                  <a:cubicBezTo>
                    <a:pt x="125904" y="275593"/>
                    <a:pt x="121903" y="288452"/>
                    <a:pt x="118284" y="301216"/>
                  </a:cubicBezTo>
                  <a:cubicBezTo>
                    <a:pt x="95777" y="348603"/>
                    <a:pt x="77482" y="397878"/>
                    <a:pt x="63610" y="448472"/>
                  </a:cubicBezTo>
                  <a:cubicBezTo>
                    <a:pt x="58595" y="454669"/>
                    <a:pt x="51475" y="458805"/>
                    <a:pt x="43608" y="4600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C9E36FA-E920-4481-B705-517532467C3F}"/>
                </a:ext>
              </a:extLst>
            </p:cNvPr>
            <p:cNvSpPr/>
            <p:nvPr/>
          </p:nvSpPr>
          <p:spPr>
            <a:xfrm>
              <a:off x="5102325" y="3261645"/>
              <a:ext cx="74535" cy="119729"/>
            </a:xfrm>
            <a:custGeom>
              <a:avLst/>
              <a:gdLst>
                <a:gd name="connsiteX0" fmla="*/ 9265 w 74535"/>
                <a:gd name="connsiteY0" fmla="*/ 119729 h 119729"/>
                <a:gd name="connsiteX1" fmla="*/ 11170 w 74535"/>
                <a:gd name="connsiteY1" fmla="*/ 85249 h 119729"/>
                <a:gd name="connsiteX2" fmla="*/ 12599 w 74535"/>
                <a:gd name="connsiteY2" fmla="*/ 953 h 119729"/>
                <a:gd name="connsiteX3" fmla="*/ 22124 w 74535"/>
                <a:gd name="connsiteY3" fmla="*/ 0 h 119729"/>
                <a:gd name="connsiteX4" fmla="*/ 71559 w 74535"/>
                <a:gd name="connsiteY4" fmla="*/ 51911 h 119729"/>
                <a:gd name="connsiteX5" fmla="*/ 8884 w 74535"/>
                <a:gd name="connsiteY5" fmla="*/ 119729 h 11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" h="119729">
                  <a:moveTo>
                    <a:pt x="9265" y="119729"/>
                  </a:moveTo>
                  <a:cubicBezTo>
                    <a:pt x="2407" y="110204"/>
                    <a:pt x="10789" y="96774"/>
                    <a:pt x="11170" y="85249"/>
                  </a:cubicBezTo>
                  <a:cubicBezTo>
                    <a:pt x="312" y="52768"/>
                    <a:pt x="-7880" y="28099"/>
                    <a:pt x="12599" y="953"/>
                  </a:cubicBezTo>
                  <a:cubicBezTo>
                    <a:pt x="15754" y="461"/>
                    <a:pt x="18934" y="143"/>
                    <a:pt x="22124" y="0"/>
                  </a:cubicBezTo>
                  <a:cubicBezTo>
                    <a:pt x="40774" y="15097"/>
                    <a:pt x="57390" y="32546"/>
                    <a:pt x="71559" y="51911"/>
                  </a:cubicBezTo>
                  <a:cubicBezTo>
                    <a:pt x="87275" y="90868"/>
                    <a:pt x="36983" y="108395"/>
                    <a:pt x="8884" y="1197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CA7072A-C018-40FB-9E13-E2595C776EA7}"/>
                </a:ext>
              </a:extLst>
            </p:cNvPr>
            <p:cNvSpPr/>
            <p:nvPr/>
          </p:nvSpPr>
          <p:spPr>
            <a:xfrm>
              <a:off x="5126330" y="3134296"/>
              <a:ext cx="84575" cy="120872"/>
            </a:xfrm>
            <a:custGeom>
              <a:avLst/>
              <a:gdLst>
                <a:gd name="connsiteX0" fmla="*/ 16598 w 84575"/>
                <a:gd name="connsiteY0" fmla="*/ 120777 h 120872"/>
                <a:gd name="connsiteX1" fmla="*/ 7073 w 84575"/>
                <a:gd name="connsiteY1" fmla="*/ 113252 h 120872"/>
                <a:gd name="connsiteX2" fmla="*/ 13169 w 84575"/>
                <a:gd name="connsiteY2" fmla="*/ 92583 h 120872"/>
                <a:gd name="connsiteX3" fmla="*/ 28790 w 84575"/>
                <a:gd name="connsiteY3" fmla="*/ 0 h 120872"/>
                <a:gd name="connsiteX4" fmla="*/ 43554 w 84575"/>
                <a:gd name="connsiteY4" fmla="*/ 23432 h 120872"/>
                <a:gd name="connsiteX5" fmla="*/ 68223 w 84575"/>
                <a:gd name="connsiteY5" fmla="*/ 101822 h 120872"/>
                <a:gd name="connsiteX6" fmla="*/ 16788 w 84575"/>
                <a:gd name="connsiteY6" fmla="*/ 120872 h 12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75" h="120872">
                  <a:moveTo>
                    <a:pt x="16598" y="120777"/>
                  </a:moveTo>
                  <a:cubicBezTo>
                    <a:pt x="8311" y="118015"/>
                    <a:pt x="8502" y="116110"/>
                    <a:pt x="7073" y="113252"/>
                  </a:cubicBezTo>
                  <a:cubicBezTo>
                    <a:pt x="10978" y="105251"/>
                    <a:pt x="14788" y="100584"/>
                    <a:pt x="13169" y="92583"/>
                  </a:cubicBezTo>
                  <a:cubicBezTo>
                    <a:pt x="-6834" y="62008"/>
                    <a:pt x="-5881" y="15430"/>
                    <a:pt x="28790" y="0"/>
                  </a:cubicBezTo>
                  <a:cubicBezTo>
                    <a:pt x="38886" y="1238"/>
                    <a:pt x="39077" y="9525"/>
                    <a:pt x="43554" y="23432"/>
                  </a:cubicBezTo>
                  <a:cubicBezTo>
                    <a:pt x="66033" y="45339"/>
                    <a:pt x="107752" y="72295"/>
                    <a:pt x="68223" y="101822"/>
                  </a:cubicBezTo>
                  <a:cubicBezTo>
                    <a:pt x="51459" y="109157"/>
                    <a:pt x="33457" y="114967"/>
                    <a:pt x="16788" y="12087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52C0300-020C-4DEA-9D62-D157D42C7B42}"/>
                </a:ext>
              </a:extLst>
            </p:cNvPr>
            <p:cNvSpPr/>
            <p:nvPr/>
          </p:nvSpPr>
          <p:spPr>
            <a:xfrm>
              <a:off x="6782610" y="3289035"/>
              <a:ext cx="58530" cy="85481"/>
            </a:xfrm>
            <a:custGeom>
              <a:avLst/>
              <a:gdLst>
                <a:gd name="connsiteX0" fmla="*/ 24240 w 58530"/>
                <a:gd name="connsiteY0" fmla="*/ 85481 h 85481"/>
                <a:gd name="connsiteX1" fmla="*/ 4238 w 58530"/>
                <a:gd name="connsiteY1" fmla="*/ 3757 h 85481"/>
                <a:gd name="connsiteX2" fmla="*/ 58530 w 58530"/>
                <a:gd name="connsiteY2" fmla="*/ 46238 h 85481"/>
                <a:gd name="connsiteX3" fmla="*/ 24240 w 58530"/>
                <a:gd name="connsiteY3" fmla="*/ 85481 h 8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30" h="85481">
                  <a:moveTo>
                    <a:pt x="24240" y="85481"/>
                  </a:moveTo>
                  <a:cubicBezTo>
                    <a:pt x="-6907" y="75956"/>
                    <a:pt x="-1096" y="24521"/>
                    <a:pt x="4238" y="3757"/>
                  </a:cubicBezTo>
                  <a:cubicBezTo>
                    <a:pt x="27002" y="-10721"/>
                    <a:pt x="56911" y="19473"/>
                    <a:pt x="58530" y="46238"/>
                  </a:cubicBezTo>
                  <a:cubicBezTo>
                    <a:pt x="52720" y="75766"/>
                    <a:pt x="53006" y="80052"/>
                    <a:pt x="24240" y="8548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B80993A-5B09-424F-9BAB-11939CFC6B15}"/>
                </a:ext>
              </a:extLst>
            </p:cNvPr>
            <p:cNvSpPr/>
            <p:nvPr/>
          </p:nvSpPr>
          <p:spPr>
            <a:xfrm>
              <a:off x="6752367" y="3057511"/>
              <a:ext cx="413897" cy="553416"/>
            </a:xfrm>
            <a:custGeom>
              <a:avLst/>
              <a:gdLst>
                <a:gd name="connsiteX0" fmla="*/ 223266 w 413897"/>
                <a:gd name="connsiteY0" fmla="*/ 553416 h 553416"/>
                <a:gd name="connsiteX1" fmla="*/ 220599 w 413897"/>
                <a:gd name="connsiteY1" fmla="*/ 551797 h 553416"/>
                <a:gd name="connsiteX2" fmla="*/ 106871 w 413897"/>
                <a:gd name="connsiteY2" fmla="*/ 537700 h 553416"/>
                <a:gd name="connsiteX3" fmla="*/ 104965 w 413897"/>
                <a:gd name="connsiteY3" fmla="*/ 529794 h 553416"/>
                <a:gd name="connsiteX4" fmla="*/ 171640 w 413897"/>
                <a:gd name="connsiteY4" fmla="*/ 498838 h 553416"/>
                <a:gd name="connsiteX5" fmla="*/ 174498 w 413897"/>
                <a:gd name="connsiteY5" fmla="*/ 452070 h 553416"/>
                <a:gd name="connsiteX6" fmla="*/ 82391 w 413897"/>
                <a:gd name="connsiteY6" fmla="*/ 493790 h 553416"/>
                <a:gd name="connsiteX7" fmla="*/ 0 w 413897"/>
                <a:gd name="connsiteY7" fmla="*/ 449879 h 553416"/>
                <a:gd name="connsiteX8" fmla="*/ 44101 w 413897"/>
                <a:gd name="connsiteY8" fmla="*/ 428544 h 553416"/>
                <a:gd name="connsiteX9" fmla="*/ 174593 w 413897"/>
                <a:gd name="connsiteY9" fmla="*/ 376823 h 553416"/>
                <a:gd name="connsiteX10" fmla="*/ 188595 w 413897"/>
                <a:gd name="connsiteY10" fmla="*/ 367964 h 553416"/>
                <a:gd name="connsiteX11" fmla="*/ 234601 w 413897"/>
                <a:gd name="connsiteY11" fmla="*/ 328340 h 553416"/>
                <a:gd name="connsiteX12" fmla="*/ 280225 w 413897"/>
                <a:gd name="connsiteY12" fmla="*/ 301861 h 553416"/>
                <a:gd name="connsiteX13" fmla="*/ 283273 w 413897"/>
                <a:gd name="connsiteY13" fmla="*/ 291860 h 553416"/>
                <a:gd name="connsiteX14" fmla="*/ 148495 w 413897"/>
                <a:gd name="connsiteY14" fmla="*/ 367488 h 553416"/>
                <a:gd name="connsiteX15" fmla="*/ 98393 w 413897"/>
                <a:gd name="connsiteY15" fmla="*/ 363392 h 553416"/>
                <a:gd name="connsiteX16" fmla="*/ 62770 w 413897"/>
                <a:gd name="connsiteY16" fmla="*/ 353201 h 553416"/>
                <a:gd name="connsiteX17" fmla="*/ 106013 w 413897"/>
                <a:gd name="connsiteY17" fmla="*/ 329102 h 553416"/>
                <a:gd name="connsiteX18" fmla="*/ 231553 w 413897"/>
                <a:gd name="connsiteY18" fmla="*/ 256522 h 553416"/>
                <a:gd name="connsiteX19" fmla="*/ 227457 w 413897"/>
                <a:gd name="connsiteY19" fmla="*/ 244806 h 553416"/>
                <a:gd name="connsiteX20" fmla="*/ 231743 w 413897"/>
                <a:gd name="connsiteY20" fmla="*/ 224804 h 553416"/>
                <a:gd name="connsiteX21" fmla="*/ 220218 w 413897"/>
                <a:gd name="connsiteY21" fmla="*/ 232900 h 553416"/>
                <a:gd name="connsiteX22" fmla="*/ 164021 w 413897"/>
                <a:gd name="connsiteY22" fmla="*/ 242425 h 553416"/>
                <a:gd name="connsiteX23" fmla="*/ 121253 w 413897"/>
                <a:gd name="connsiteY23" fmla="*/ 280525 h 553416"/>
                <a:gd name="connsiteX24" fmla="*/ 94583 w 413897"/>
                <a:gd name="connsiteY24" fmla="*/ 214898 h 553416"/>
                <a:gd name="connsiteX25" fmla="*/ 83725 w 413897"/>
                <a:gd name="connsiteY25" fmla="*/ 181751 h 553416"/>
                <a:gd name="connsiteX26" fmla="*/ 67532 w 413897"/>
                <a:gd name="connsiteY26" fmla="*/ 119838 h 553416"/>
                <a:gd name="connsiteX27" fmla="*/ 102965 w 413897"/>
                <a:gd name="connsiteY27" fmla="*/ 127839 h 553416"/>
                <a:gd name="connsiteX28" fmla="*/ 140494 w 413897"/>
                <a:gd name="connsiteY28" fmla="*/ 163748 h 553416"/>
                <a:gd name="connsiteX29" fmla="*/ 143065 w 413897"/>
                <a:gd name="connsiteY29" fmla="*/ 163748 h 553416"/>
                <a:gd name="connsiteX30" fmla="*/ 165449 w 413897"/>
                <a:gd name="connsiteY30" fmla="*/ 231471 h 553416"/>
                <a:gd name="connsiteX31" fmla="*/ 185166 w 413897"/>
                <a:gd name="connsiteY31" fmla="*/ 196419 h 553416"/>
                <a:gd name="connsiteX32" fmla="*/ 190309 w 413897"/>
                <a:gd name="connsiteY32" fmla="*/ 161558 h 553416"/>
                <a:gd name="connsiteX33" fmla="*/ 212026 w 413897"/>
                <a:gd name="connsiteY33" fmla="*/ 160891 h 553416"/>
                <a:gd name="connsiteX34" fmla="*/ 209074 w 413897"/>
                <a:gd name="connsiteY34" fmla="*/ 153461 h 553416"/>
                <a:gd name="connsiteX35" fmla="*/ 200406 w 413897"/>
                <a:gd name="connsiteY35" fmla="*/ 131078 h 553416"/>
                <a:gd name="connsiteX36" fmla="*/ 180651 w 413897"/>
                <a:gd name="connsiteY36" fmla="*/ 93981 h 553416"/>
                <a:gd name="connsiteX37" fmla="*/ 181832 w 413897"/>
                <a:gd name="connsiteY37" fmla="*/ 90787 h 553416"/>
                <a:gd name="connsiteX38" fmla="*/ 261366 w 413897"/>
                <a:gd name="connsiteY38" fmla="*/ 69070 h 553416"/>
                <a:gd name="connsiteX39" fmla="*/ 329470 w 413897"/>
                <a:gd name="connsiteY39" fmla="*/ 1347 h 553416"/>
                <a:gd name="connsiteX40" fmla="*/ 344805 w 413897"/>
                <a:gd name="connsiteY40" fmla="*/ 53830 h 553416"/>
                <a:gd name="connsiteX41" fmla="*/ 333280 w 413897"/>
                <a:gd name="connsiteY41" fmla="*/ 79262 h 553416"/>
                <a:gd name="connsiteX42" fmla="*/ 342805 w 413897"/>
                <a:gd name="connsiteY42" fmla="*/ 79262 h 553416"/>
                <a:gd name="connsiteX43" fmla="*/ 389287 w 413897"/>
                <a:gd name="connsiteY43" fmla="*/ 88310 h 553416"/>
                <a:gd name="connsiteX44" fmla="*/ 410718 w 413897"/>
                <a:gd name="connsiteY44" fmla="*/ 128792 h 553416"/>
                <a:gd name="connsiteX45" fmla="*/ 360045 w 413897"/>
                <a:gd name="connsiteY45" fmla="*/ 226899 h 553416"/>
                <a:gd name="connsiteX46" fmla="*/ 360045 w 413897"/>
                <a:gd name="connsiteY46" fmla="*/ 231281 h 553416"/>
                <a:gd name="connsiteX47" fmla="*/ 372237 w 413897"/>
                <a:gd name="connsiteY47" fmla="*/ 234138 h 553416"/>
                <a:gd name="connsiteX48" fmla="*/ 374618 w 413897"/>
                <a:gd name="connsiteY48" fmla="*/ 283859 h 553416"/>
                <a:gd name="connsiteX49" fmla="*/ 322135 w 413897"/>
                <a:gd name="connsiteY49" fmla="*/ 306719 h 553416"/>
                <a:gd name="connsiteX50" fmla="*/ 243840 w 413897"/>
                <a:gd name="connsiteY50" fmla="*/ 347200 h 553416"/>
                <a:gd name="connsiteX51" fmla="*/ 245650 w 413897"/>
                <a:gd name="connsiteY51" fmla="*/ 364250 h 553416"/>
                <a:gd name="connsiteX52" fmla="*/ 285655 w 413897"/>
                <a:gd name="connsiteY52" fmla="*/ 363583 h 553416"/>
                <a:gd name="connsiteX53" fmla="*/ 290036 w 413897"/>
                <a:gd name="connsiteY53" fmla="*/ 415970 h 553416"/>
                <a:gd name="connsiteX54" fmla="*/ 254222 w 413897"/>
                <a:gd name="connsiteY54" fmla="*/ 426257 h 553416"/>
                <a:gd name="connsiteX55" fmla="*/ 250222 w 413897"/>
                <a:gd name="connsiteY55" fmla="*/ 448641 h 553416"/>
                <a:gd name="connsiteX56" fmla="*/ 223552 w 413897"/>
                <a:gd name="connsiteY56" fmla="*/ 553416 h 553416"/>
                <a:gd name="connsiteX57" fmla="*/ 307943 w 413897"/>
                <a:gd name="connsiteY57" fmla="*/ 200039 h 553416"/>
                <a:gd name="connsiteX58" fmla="*/ 329470 w 413897"/>
                <a:gd name="connsiteY58" fmla="*/ 154700 h 553416"/>
                <a:gd name="connsiteX59" fmla="*/ 287274 w 413897"/>
                <a:gd name="connsiteY59" fmla="*/ 144222 h 553416"/>
                <a:gd name="connsiteX60" fmla="*/ 272415 w 413897"/>
                <a:gd name="connsiteY60" fmla="*/ 174321 h 553416"/>
                <a:gd name="connsiteX61" fmla="*/ 276606 w 413897"/>
                <a:gd name="connsiteY61" fmla="*/ 176226 h 553416"/>
                <a:gd name="connsiteX62" fmla="*/ 272605 w 413897"/>
                <a:gd name="connsiteY62" fmla="*/ 177941 h 553416"/>
                <a:gd name="connsiteX63" fmla="*/ 273558 w 413897"/>
                <a:gd name="connsiteY63" fmla="*/ 180322 h 553416"/>
                <a:gd name="connsiteX64" fmla="*/ 285369 w 413897"/>
                <a:gd name="connsiteY64" fmla="*/ 172416 h 553416"/>
                <a:gd name="connsiteX65" fmla="*/ 305276 w 413897"/>
                <a:gd name="connsiteY65" fmla="*/ 198800 h 553416"/>
                <a:gd name="connsiteX66" fmla="*/ 307943 w 413897"/>
                <a:gd name="connsiteY66" fmla="*/ 200039 h 5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13897" h="553416">
                  <a:moveTo>
                    <a:pt x="223266" y="553416"/>
                  </a:moveTo>
                  <a:cubicBezTo>
                    <a:pt x="222409" y="552821"/>
                    <a:pt x="221523" y="552281"/>
                    <a:pt x="220599" y="551797"/>
                  </a:cubicBezTo>
                  <a:cubicBezTo>
                    <a:pt x="182128" y="554909"/>
                    <a:pt x="143418" y="550111"/>
                    <a:pt x="106871" y="537700"/>
                  </a:cubicBezTo>
                  <a:cubicBezTo>
                    <a:pt x="105404" y="535338"/>
                    <a:pt x="104737" y="532566"/>
                    <a:pt x="104965" y="529794"/>
                  </a:cubicBezTo>
                  <a:cubicBezTo>
                    <a:pt x="126016" y="517602"/>
                    <a:pt x="155638" y="520936"/>
                    <a:pt x="171640" y="498838"/>
                  </a:cubicBezTo>
                  <a:cubicBezTo>
                    <a:pt x="174555" y="483431"/>
                    <a:pt x="175517" y="467718"/>
                    <a:pt x="174498" y="452070"/>
                  </a:cubicBezTo>
                  <a:cubicBezTo>
                    <a:pt x="134969" y="454451"/>
                    <a:pt x="113824" y="482455"/>
                    <a:pt x="82391" y="493790"/>
                  </a:cubicBezTo>
                  <a:cubicBezTo>
                    <a:pt x="55531" y="495504"/>
                    <a:pt x="7810" y="471215"/>
                    <a:pt x="0" y="449879"/>
                  </a:cubicBezTo>
                  <a:cubicBezTo>
                    <a:pt x="0" y="415304"/>
                    <a:pt x="7144" y="430829"/>
                    <a:pt x="44101" y="428544"/>
                  </a:cubicBezTo>
                  <a:cubicBezTo>
                    <a:pt x="88106" y="420733"/>
                    <a:pt x="132017" y="395492"/>
                    <a:pt x="174593" y="376823"/>
                  </a:cubicBezTo>
                  <a:cubicBezTo>
                    <a:pt x="178689" y="373052"/>
                    <a:pt x="183432" y="370051"/>
                    <a:pt x="188595" y="367964"/>
                  </a:cubicBezTo>
                  <a:cubicBezTo>
                    <a:pt x="198120" y="339389"/>
                    <a:pt x="204692" y="334246"/>
                    <a:pt x="234601" y="328340"/>
                  </a:cubicBezTo>
                  <a:cubicBezTo>
                    <a:pt x="250250" y="320290"/>
                    <a:pt x="265471" y="311453"/>
                    <a:pt x="280225" y="301861"/>
                  </a:cubicBezTo>
                  <a:cubicBezTo>
                    <a:pt x="281064" y="298477"/>
                    <a:pt x="282083" y="295138"/>
                    <a:pt x="283273" y="291860"/>
                  </a:cubicBezTo>
                  <a:cubicBezTo>
                    <a:pt x="231553" y="297956"/>
                    <a:pt x="189738" y="339485"/>
                    <a:pt x="148495" y="367488"/>
                  </a:cubicBezTo>
                  <a:cubicBezTo>
                    <a:pt x="131864" y="372418"/>
                    <a:pt x="113995" y="370958"/>
                    <a:pt x="98393" y="363392"/>
                  </a:cubicBezTo>
                  <a:cubicBezTo>
                    <a:pt x="89344" y="364631"/>
                    <a:pt x="37814" y="373679"/>
                    <a:pt x="62770" y="353201"/>
                  </a:cubicBezTo>
                  <a:cubicBezTo>
                    <a:pt x="78105" y="347200"/>
                    <a:pt x="89725" y="336246"/>
                    <a:pt x="106013" y="329102"/>
                  </a:cubicBezTo>
                  <a:cubicBezTo>
                    <a:pt x="144780" y="303004"/>
                    <a:pt x="189643" y="280620"/>
                    <a:pt x="231553" y="256522"/>
                  </a:cubicBezTo>
                  <a:cubicBezTo>
                    <a:pt x="231372" y="252299"/>
                    <a:pt x="229953" y="248222"/>
                    <a:pt x="227457" y="244806"/>
                  </a:cubicBezTo>
                  <a:cubicBezTo>
                    <a:pt x="227571" y="237923"/>
                    <a:pt x="229029" y="231128"/>
                    <a:pt x="231743" y="224804"/>
                  </a:cubicBezTo>
                  <a:cubicBezTo>
                    <a:pt x="223838" y="227566"/>
                    <a:pt x="221647" y="226994"/>
                    <a:pt x="220218" y="232900"/>
                  </a:cubicBezTo>
                  <a:cubicBezTo>
                    <a:pt x="195358" y="243854"/>
                    <a:pt x="184785" y="266333"/>
                    <a:pt x="164021" y="242425"/>
                  </a:cubicBezTo>
                  <a:cubicBezTo>
                    <a:pt x="159849" y="263236"/>
                    <a:pt x="142408" y="278774"/>
                    <a:pt x="121253" y="280525"/>
                  </a:cubicBezTo>
                  <a:cubicBezTo>
                    <a:pt x="99060" y="269190"/>
                    <a:pt x="98488" y="232138"/>
                    <a:pt x="94583" y="214898"/>
                  </a:cubicBezTo>
                  <a:cubicBezTo>
                    <a:pt x="92964" y="212802"/>
                    <a:pt x="89916" y="198515"/>
                    <a:pt x="83725" y="181751"/>
                  </a:cubicBezTo>
                  <a:cubicBezTo>
                    <a:pt x="73723" y="161367"/>
                    <a:pt x="55150" y="138507"/>
                    <a:pt x="67532" y="119838"/>
                  </a:cubicBezTo>
                  <a:cubicBezTo>
                    <a:pt x="83248" y="110313"/>
                    <a:pt x="89630" y="106503"/>
                    <a:pt x="102965" y="127839"/>
                  </a:cubicBezTo>
                  <a:cubicBezTo>
                    <a:pt x="117043" y="138055"/>
                    <a:pt x="129664" y="150135"/>
                    <a:pt x="140494" y="163748"/>
                  </a:cubicBezTo>
                  <a:lnTo>
                    <a:pt x="143065" y="163748"/>
                  </a:lnTo>
                  <a:cubicBezTo>
                    <a:pt x="150019" y="182798"/>
                    <a:pt x="167259" y="207373"/>
                    <a:pt x="165449" y="231471"/>
                  </a:cubicBezTo>
                  <a:cubicBezTo>
                    <a:pt x="177070" y="224518"/>
                    <a:pt x="194024" y="211183"/>
                    <a:pt x="185166" y="196419"/>
                  </a:cubicBezTo>
                  <a:cubicBezTo>
                    <a:pt x="166116" y="185942"/>
                    <a:pt x="176879" y="167844"/>
                    <a:pt x="190309" y="161558"/>
                  </a:cubicBezTo>
                  <a:cubicBezTo>
                    <a:pt x="197548" y="162109"/>
                    <a:pt x="204835" y="161885"/>
                    <a:pt x="212026" y="160891"/>
                  </a:cubicBezTo>
                  <a:cubicBezTo>
                    <a:pt x="212398" y="158070"/>
                    <a:pt x="211283" y="155257"/>
                    <a:pt x="209074" y="153461"/>
                  </a:cubicBezTo>
                  <a:cubicBezTo>
                    <a:pt x="193072" y="147937"/>
                    <a:pt x="196120" y="143936"/>
                    <a:pt x="200406" y="131078"/>
                  </a:cubicBezTo>
                  <a:cubicBezTo>
                    <a:pt x="184709" y="126289"/>
                    <a:pt x="175860" y="109679"/>
                    <a:pt x="180651" y="93981"/>
                  </a:cubicBezTo>
                  <a:cubicBezTo>
                    <a:pt x="180984" y="92895"/>
                    <a:pt x="181375" y="91828"/>
                    <a:pt x="181832" y="90787"/>
                  </a:cubicBezTo>
                  <a:cubicBezTo>
                    <a:pt x="236029" y="77261"/>
                    <a:pt x="236029" y="77261"/>
                    <a:pt x="261366" y="69070"/>
                  </a:cubicBezTo>
                  <a:cubicBezTo>
                    <a:pt x="278416" y="48210"/>
                    <a:pt x="296704" y="-9511"/>
                    <a:pt x="329470" y="1347"/>
                  </a:cubicBezTo>
                  <a:cubicBezTo>
                    <a:pt x="341109" y="16234"/>
                    <a:pt x="346596" y="35018"/>
                    <a:pt x="344805" y="53830"/>
                  </a:cubicBezTo>
                  <a:cubicBezTo>
                    <a:pt x="339719" y="61686"/>
                    <a:pt x="335832" y="70258"/>
                    <a:pt x="333280" y="79262"/>
                  </a:cubicBezTo>
                  <a:cubicBezTo>
                    <a:pt x="336452" y="79082"/>
                    <a:pt x="339633" y="79082"/>
                    <a:pt x="342805" y="79262"/>
                  </a:cubicBezTo>
                  <a:cubicBezTo>
                    <a:pt x="365474" y="68022"/>
                    <a:pt x="375856" y="54592"/>
                    <a:pt x="389287" y="88310"/>
                  </a:cubicBezTo>
                  <a:cubicBezTo>
                    <a:pt x="411099" y="100121"/>
                    <a:pt x="418909" y="97073"/>
                    <a:pt x="410718" y="128792"/>
                  </a:cubicBezTo>
                  <a:cubicBezTo>
                    <a:pt x="394906" y="160700"/>
                    <a:pt x="377666" y="194895"/>
                    <a:pt x="360045" y="226899"/>
                  </a:cubicBezTo>
                  <a:cubicBezTo>
                    <a:pt x="359855" y="228354"/>
                    <a:pt x="359855" y="229826"/>
                    <a:pt x="360045" y="231281"/>
                  </a:cubicBezTo>
                  <a:cubicBezTo>
                    <a:pt x="364141" y="232138"/>
                    <a:pt x="368141" y="232995"/>
                    <a:pt x="372237" y="234138"/>
                  </a:cubicBezTo>
                  <a:cubicBezTo>
                    <a:pt x="374485" y="250610"/>
                    <a:pt x="375285" y="267247"/>
                    <a:pt x="374618" y="283859"/>
                  </a:cubicBezTo>
                  <a:cubicBezTo>
                    <a:pt x="360997" y="303956"/>
                    <a:pt x="343852" y="303861"/>
                    <a:pt x="322135" y="306719"/>
                  </a:cubicBezTo>
                  <a:cubicBezTo>
                    <a:pt x="294608" y="320435"/>
                    <a:pt x="269843" y="331770"/>
                    <a:pt x="243840" y="347200"/>
                  </a:cubicBezTo>
                  <a:cubicBezTo>
                    <a:pt x="243145" y="352947"/>
                    <a:pt x="243754" y="358778"/>
                    <a:pt x="245650" y="364250"/>
                  </a:cubicBezTo>
                  <a:cubicBezTo>
                    <a:pt x="258699" y="364250"/>
                    <a:pt x="272129" y="363678"/>
                    <a:pt x="285655" y="363583"/>
                  </a:cubicBezTo>
                  <a:cubicBezTo>
                    <a:pt x="300418" y="373108"/>
                    <a:pt x="299180" y="400159"/>
                    <a:pt x="290036" y="415970"/>
                  </a:cubicBezTo>
                  <a:cubicBezTo>
                    <a:pt x="277530" y="416957"/>
                    <a:pt x="265347" y="420457"/>
                    <a:pt x="254222" y="426257"/>
                  </a:cubicBezTo>
                  <a:cubicBezTo>
                    <a:pt x="252889" y="433592"/>
                    <a:pt x="251555" y="440926"/>
                    <a:pt x="250222" y="448641"/>
                  </a:cubicBezTo>
                  <a:cubicBezTo>
                    <a:pt x="251174" y="477216"/>
                    <a:pt x="266129" y="546558"/>
                    <a:pt x="223552" y="553416"/>
                  </a:cubicBezTo>
                  <a:moveTo>
                    <a:pt x="307943" y="200039"/>
                  </a:moveTo>
                  <a:cubicBezTo>
                    <a:pt x="321278" y="186513"/>
                    <a:pt x="330613" y="173178"/>
                    <a:pt x="329470" y="154700"/>
                  </a:cubicBezTo>
                  <a:cubicBezTo>
                    <a:pt x="318325" y="145175"/>
                    <a:pt x="298894" y="143555"/>
                    <a:pt x="287274" y="144222"/>
                  </a:cubicBezTo>
                  <a:cubicBezTo>
                    <a:pt x="285845" y="149461"/>
                    <a:pt x="285845" y="149461"/>
                    <a:pt x="272415" y="174321"/>
                  </a:cubicBezTo>
                  <a:cubicBezTo>
                    <a:pt x="273777" y="175028"/>
                    <a:pt x="275177" y="175663"/>
                    <a:pt x="276606" y="176226"/>
                  </a:cubicBezTo>
                  <a:cubicBezTo>
                    <a:pt x="275168" y="176522"/>
                    <a:pt x="273806" y="177105"/>
                    <a:pt x="272605" y="177941"/>
                  </a:cubicBezTo>
                  <a:cubicBezTo>
                    <a:pt x="272805" y="178777"/>
                    <a:pt x="273129" y="179579"/>
                    <a:pt x="273558" y="180322"/>
                  </a:cubicBezTo>
                  <a:cubicBezTo>
                    <a:pt x="279463" y="181179"/>
                    <a:pt x="283083" y="176512"/>
                    <a:pt x="285369" y="172416"/>
                  </a:cubicBezTo>
                  <a:cubicBezTo>
                    <a:pt x="306324" y="168892"/>
                    <a:pt x="306800" y="176512"/>
                    <a:pt x="305276" y="198800"/>
                  </a:cubicBezTo>
                  <a:cubicBezTo>
                    <a:pt x="306200" y="199127"/>
                    <a:pt x="307096" y="199542"/>
                    <a:pt x="307943" y="2000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6A6921A-9A31-4636-9630-C83363CEB3A2}"/>
                </a:ext>
              </a:extLst>
            </p:cNvPr>
            <p:cNvSpPr/>
            <p:nvPr/>
          </p:nvSpPr>
          <p:spPr>
            <a:xfrm>
              <a:off x="5129212" y="3700462"/>
              <a:ext cx="78105" cy="99155"/>
            </a:xfrm>
            <a:custGeom>
              <a:avLst/>
              <a:gdLst>
                <a:gd name="connsiteX0" fmla="*/ 0 w 78105"/>
                <a:gd name="connsiteY0" fmla="*/ 87535 h 99155"/>
                <a:gd name="connsiteX1" fmla="*/ 61246 w 78105"/>
                <a:gd name="connsiteY1" fmla="*/ 11811 h 99155"/>
                <a:gd name="connsiteX2" fmla="*/ 4858 w 78105"/>
                <a:gd name="connsiteY2" fmla="*/ 11811 h 99155"/>
                <a:gd name="connsiteX3" fmla="*/ 4858 w 78105"/>
                <a:gd name="connsiteY3" fmla="*/ 5906 h 99155"/>
                <a:gd name="connsiteX4" fmla="*/ 4858 w 78105"/>
                <a:gd name="connsiteY4" fmla="*/ 0 h 99155"/>
                <a:gd name="connsiteX5" fmla="*/ 78105 w 78105"/>
                <a:gd name="connsiteY5" fmla="*/ 0 h 99155"/>
                <a:gd name="connsiteX6" fmla="*/ 78105 w 78105"/>
                <a:gd name="connsiteY6" fmla="*/ 5810 h 99155"/>
                <a:gd name="connsiteX7" fmla="*/ 78105 w 78105"/>
                <a:gd name="connsiteY7" fmla="*/ 11621 h 99155"/>
                <a:gd name="connsiteX8" fmla="*/ 16859 w 78105"/>
                <a:gd name="connsiteY8" fmla="*/ 87344 h 99155"/>
                <a:gd name="connsiteX9" fmla="*/ 78010 w 78105"/>
                <a:gd name="connsiteY9" fmla="*/ 87344 h 99155"/>
                <a:gd name="connsiteX10" fmla="*/ 78010 w 78105"/>
                <a:gd name="connsiteY10" fmla="*/ 93250 h 99155"/>
                <a:gd name="connsiteX11" fmla="*/ 78010 w 78105"/>
                <a:gd name="connsiteY11" fmla="*/ 99155 h 99155"/>
                <a:gd name="connsiteX12" fmla="*/ 0 w 78105"/>
                <a:gd name="connsiteY12" fmla="*/ 99155 h 99155"/>
                <a:gd name="connsiteX13" fmla="*/ 0 w 78105"/>
                <a:gd name="connsiteY13" fmla="*/ 93345 h 99155"/>
                <a:gd name="connsiteX14" fmla="*/ 0 w 78105"/>
                <a:gd name="connsiteY14" fmla="*/ 8753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105" h="99155">
                  <a:moveTo>
                    <a:pt x="0" y="87535"/>
                  </a:moveTo>
                  <a:lnTo>
                    <a:pt x="61246" y="11811"/>
                  </a:lnTo>
                  <a:lnTo>
                    <a:pt x="4858" y="11811"/>
                  </a:lnTo>
                  <a:lnTo>
                    <a:pt x="4858" y="5906"/>
                  </a:lnTo>
                  <a:lnTo>
                    <a:pt x="4858" y="0"/>
                  </a:lnTo>
                  <a:lnTo>
                    <a:pt x="78105" y="0"/>
                  </a:lnTo>
                  <a:lnTo>
                    <a:pt x="78105" y="5810"/>
                  </a:lnTo>
                  <a:lnTo>
                    <a:pt x="78105" y="11621"/>
                  </a:lnTo>
                  <a:lnTo>
                    <a:pt x="16859" y="87344"/>
                  </a:lnTo>
                  <a:lnTo>
                    <a:pt x="78010" y="87344"/>
                  </a:lnTo>
                  <a:lnTo>
                    <a:pt x="78010" y="93250"/>
                  </a:lnTo>
                  <a:lnTo>
                    <a:pt x="78010" y="99155"/>
                  </a:lnTo>
                  <a:lnTo>
                    <a:pt x="0" y="99155"/>
                  </a:lnTo>
                  <a:lnTo>
                    <a:pt x="0" y="93345"/>
                  </a:lnTo>
                  <a:lnTo>
                    <a:pt x="0" y="875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A45CD37-20F9-4A4E-B434-BD7F60607C0A}"/>
                </a:ext>
              </a:extLst>
            </p:cNvPr>
            <p:cNvSpPr/>
            <p:nvPr/>
          </p:nvSpPr>
          <p:spPr>
            <a:xfrm>
              <a:off x="5237701" y="3700462"/>
              <a:ext cx="78676" cy="99155"/>
            </a:xfrm>
            <a:custGeom>
              <a:avLst/>
              <a:gdLst>
                <a:gd name="connsiteX0" fmla="*/ 0 w 78676"/>
                <a:gd name="connsiteY0" fmla="*/ 0 h 99155"/>
                <a:gd name="connsiteX1" fmla="*/ 6763 w 78676"/>
                <a:gd name="connsiteY1" fmla="*/ 0 h 99155"/>
                <a:gd name="connsiteX2" fmla="*/ 13430 w 78676"/>
                <a:gd name="connsiteY2" fmla="*/ 0 h 99155"/>
                <a:gd name="connsiteX3" fmla="*/ 13430 w 78676"/>
                <a:gd name="connsiteY3" fmla="*/ 40672 h 99155"/>
                <a:gd name="connsiteX4" fmla="*/ 65246 w 78676"/>
                <a:gd name="connsiteY4" fmla="*/ 40672 h 99155"/>
                <a:gd name="connsiteX5" fmla="*/ 65246 w 78676"/>
                <a:gd name="connsiteY5" fmla="*/ 0 h 99155"/>
                <a:gd name="connsiteX6" fmla="*/ 71914 w 78676"/>
                <a:gd name="connsiteY6" fmla="*/ 0 h 99155"/>
                <a:gd name="connsiteX7" fmla="*/ 78677 w 78676"/>
                <a:gd name="connsiteY7" fmla="*/ 0 h 99155"/>
                <a:gd name="connsiteX8" fmla="*/ 78677 w 78676"/>
                <a:gd name="connsiteY8" fmla="*/ 99155 h 99155"/>
                <a:gd name="connsiteX9" fmla="*/ 72009 w 78676"/>
                <a:gd name="connsiteY9" fmla="*/ 99155 h 99155"/>
                <a:gd name="connsiteX10" fmla="*/ 65246 w 78676"/>
                <a:gd name="connsiteY10" fmla="*/ 99155 h 99155"/>
                <a:gd name="connsiteX11" fmla="*/ 65246 w 78676"/>
                <a:gd name="connsiteY11" fmla="*/ 52483 h 99155"/>
                <a:gd name="connsiteX12" fmla="*/ 13430 w 78676"/>
                <a:gd name="connsiteY12" fmla="*/ 52483 h 99155"/>
                <a:gd name="connsiteX13" fmla="*/ 13430 w 78676"/>
                <a:gd name="connsiteY13" fmla="*/ 99155 h 99155"/>
                <a:gd name="connsiteX14" fmla="*/ 6763 w 78676"/>
                <a:gd name="connsiteY14" fmla="*/ 99155 h 99155"/>
                <a:gd name="connsiteX15" fmla="*/ 0 w 78676"/>
                <a:gd name="connsiteY15" fmla="*/ 99155 h 99155"/>
                <a:gd name="connsiteX16" fmla="*/ 0 w 78676"/>
                <a:gd name="connsiteY1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76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40672"/>
                  </a:lnTo>
                  <a:lnTo>
                    <a:pt x="65246" y="40672"/>
                  </a:lnTo>
                  <a:lnTo>
                    <a:pt x="65246" y="0"/>
                  </a:lnTo>
                  <a:lnTo>
                    <a:pt x="71914" y="0"/>
                  </a:lnTo>
                  <a:lnTo>
                    <a:pt x="78677" y="0"/>
                  </a:lnTo>
                  <a:lnTo>
                    <a:pt x="78677" y="99155"/>
                  </a:lnTo>
                  <a:lnTo>
                    <a:pt x="72009" y="99155"/>
                  </a:lnTo>
                  <a:lnTo>
                    <a:pt x="65246" y="99155"/>
                  </a:lnTo>
                  <a:lnTo>
                    <a:pt x="65246" y="52483"/>
                  </a:lnTo>
                  <a:lnTo>
                    <a:pt x="13430" y="52483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30CDCE-BE6C-4F35-82F1-56C250D0DAAE}"/>
                </a:ext>
              </a:extLst>
            </p:cNvPr>
            <p:cNvSpPr/>
            <p:nvPr/>
          </p:nvSpPr>
          <p:spPr>
            <a:xfrm>
              <a:off x="5352573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580 w 73342"/>
                <a:gd name="connsiteY2" fmla="*/ 0 h 99155"/>
                <a:gd name="connsiteX3" fmla="*/ 72580 w 73342"/>
                <a:gd name="connsiteY3" fmla="*/ 5906 h 99155"/>
                <a:gd name="connsiteX4" fmla="*/ 72580 w 73342"/>
                <a:gd name="connsiteY4" fmla="*/ 11811 h 99155"/>
                <a:gd name="connsiteX5" fmla="*/ 13525 w 73342"/>
                <a:gd name="connsiteY5" fmla="*/ 11811 h 99155"/>
                <a:gd name="connsiteX6" fmla="*/ 13525 w 73342"/>
                <a:gd name="connsiteY6" fmla="*/ 42196 h 99155"/>
                <a:gd name="connsiteX7" fmla="*/ 67532 w 73342"/>
                <a:gd name="connsiteY7" fmla="*/ 42196 h 99155"/>
                <a:gd name="connsiteX8" fmla="*/ 67532 w 73342"/>
                <a:gd name="connsiteY8" fmla="*/ 48101 h 99155"/>
                <a:gd name="connsiteX9" fmla="*/ 67532 w 73342"/>
                <a:gd name="connsiteY9" fmla="*/ 54007 h 99155"/>
                <a:gd name="connsiteX10" fmla="*/ 13525 w 73342"/>
                <a:gd name="connsiteY10" fmla="*/ 54007 h 99155"/>
                <a:gd name="connsiteX11" fmla="*/ 13525 w 73342"/>
                <a:gd name="connsiteY11" fmla="*/ 87344 h 99155"/>
                <a:gd name="connsiteX12" fmla="*/ 73343 w 73342"/>
                <a:gd name="connsiteY12" fmla="*/ 87344 h 99155"/>
                <a:gd name="connsiteX13" fmla="*/ 73343 w 73342"/>
                <a:gd name="connsiteY13" fmla="*/ 93250 h 99155"/>
                <a:gd name="connsiteX14" fmla="*/ 73343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580" y="0"/>
                  </a:lnTo>
                  <a:lnTo>
                    <a:pt x="72580" y="5906"/>
                  </a:lnTo>
                  <a:lnTo>
                    <a:pt x="72580" y="11811"/>
                  </a:lnTo>
                  <a:lnTo>
                    <a:pt x="13525" y="11811"/>
                  </a:lnTo>
                  <a:lnTo>
                    <a:pt x="13525" y="42196"/>
                  </a:lnTo>
                  <a:lnTo>
                    <a:pt x="67532" y="42196"/>
                  </a:lnTo>
                  <a:lnTo>
                    <a:pt x="67532" y="48101"/>
                  </a:lnTo>
                  <a:lnTo>
                    <a:pt x="67532" y="54007"/>
                  </a:lnTo>
                  <a:lnTo>
                    <a:pt x="13525" y="54007"/>
                  </a:lnTo>
                  <a:lnTo>
                    <a:pt x="13525" y="87344"/>
                  </a:lnTo>
                  <a:lnTo>
                    <a:pt x="73343" y="87344"/>
                  </a:lnTo>
                  <a:lnTo>
                    <a:pt x="73343" y="93250"/>
                  </a:lnTo>
                  <a:lnTo>
                    <a:pt x="73343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54647CB-8410-4AFF-8589-4C1B25ED85A6}"/>
                </a:ext>
              </a:extLst>
            </p:cNvPr>
            <p:cNvSpPr/>
            <p:nvPr/>
          </p:nvSpPr>
          <p:spPr>
            <a:xfrm>
              <a:off x="5451772" y="3700367"/>
              <a:ext cx="57075" cy="102075"/>
            </a:xfrm>
            <a:custGeom>
              <a:avLst/>
              <a:gdLst>
                <a:gd name="connsiteX0" fmla="*/ 43485 w 57075"/>
                <a:gd name="connsiteY0" fmla="*/ 0 h 102075"/>
                <a:gd name="connsiteX1" fmla="*/ 57011 w 57075"/>
                <a:gd name="connsiteY1" fmla="*/ 0 h 102075"/>
                <a:gd name="connsiteX2" fmla="*/ 57011 w 57075"/>
                <a:gd name="connsiteY2" fmla="*/ 71533 h 102075"/>
                <a:gd name="connsiteX3" fmla="*/ 49581 w 57075"/>
                <a:gd name="connsiteY3" fmla="*/ 94107 h 102075"/>
                <a:gd name="connsiteX4" fmla="*/ 28531 w 57075"/>
                <a:gd name="connsiteY4" fmla="*/ 102013 h 102075"/>
                <a:gd name="connsiteX5" fmla="*/ 7100 w 57075"/>
                <a:gd name="connsiteY5" fmla="*/ 94679 h 102075"/>
                <a:gd name="connsiteX6" fmla="*/ 146 w 57075"/>
                <a:gd name="connsiteY6" fmla="*/ 74200 h 102075"/>
                <a:gd name="connsiteX7" fmla="*/ 146 w 57075"/>
                <a:gd name="connsiteY7" fmla="*/ 67342 h 102075"/>
                <a:gd name="connsiteX8" fmla="*/ 12719 w 57075"/>
                <a:gd name="connsiteY8" fmla="*/ 67342 h 102075"/>
                <a:gd name="connsiteX9" fmla="*/ 12719 w 57075"/>
                <a:gd name="connsiteY9" fmla="*/ 74200 h 102075"/>
                <a:gd name="connsiteX10" fmla="*/ 16625 w 57075"/>
                <a:gd name="connsiteY10" fmla="*/ 86392 h 102075"/>
                <a:gd name="connsiteX11" fmla="*/ 39241 w 57075"/>
                <a:gd name="connsiteY11" fmla="*/ 85600 h 102075"/>
                <a:gd name="connsiteX12" fmla="*/ 39389 w 57075"/>
                <a:gd name="connsiteY12" fmla="*/ 85439 h 102075"/>
                <a:gd name="connsiteX13" fmla="*/ 43485 w 57075"/>
                <a:gd name="connsiteY13" fmla="*/ 71533 h 10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75" h="102075">
                  <a:moveTo>
                    <a:pt x="43485" y="0"/>
                  </a:moveTo>
                  <a:lnTo>
                    <a:pt x="57011" y="0"/>
                  </a:lnTo>
                  <a:lnTo>
                    <a:pt x="57011" y="71533"/>
                  </a:lnTo>
                  <a:cubicBezTo>
                    <a:pt x="57533" y="79734"/>
                    <a:pt x="54872" y="87820"/>
                    <a:pt x="49581" y="94107"/>
                  </a:cubicBezTo>
                  <a:cubicBezTo>
                    <a:pt x="44037" y="99661"/>
                    <a:pt x="36360" y="102544"/>
                    <a:pt x="28531" y="102013"/>
                  </a:cubicBezTo>
                  <a:cubicBezTo>
                    <a:pt x="20696" y="102515"/>
                    <a:pt x="12984" y="99875"/>
                    <a:pt x="7100" y="94679"/>
                  </a:cubicBezTo>
                  <a:cubicBezTo>
                    <a:pt x="1885" y="89206"/>
                    <a:pt x="-659" y="81716"/>
                    <a:pt x="146" y="74200"/>
                  </a:cubicBezTo>
                  <a:lnTo>
                    <a:pt x="146" y="67342"/>
                  </a:lnTo>
                  <a:lnTo>
                    <a:pt x="12719" y="67342"/>
                  </a:lnTo>
                  <a:lnTo>
                    <a:pt x="12719" y="74200"/>
                  </a:lnTo>
                  <a:cubicBezTo>
                    <a:pt x="12408" y="78615"/>
                    <a:pt x="13806" y="82980"/>
                    <a:pt x="16625" y="86392"/>
                  </a:cubicBezTo>
                  <a:cubicBezTo>
                    <a:pt x="23088" y="92418"/>
                    <a:pt x="33214" y="92064"/>
                    <a:pt x="39241" y="85600"/>
                  </a:cubicBezTo>
                  <a:cubicBezTo>
                    <a:pt x="39291" y="85547"/>
                    <a:pt x="39341" y="85494"/>
                    <a:pt x="39389" y="85439"/>
                  </a:cubicBezTo>
                  <a:cubicBezTo>
                    <a:pt x="42335" y="81424"/>
                    <a:pt x="43785" y="76504"/>
                    <a:pt x="43485" y="71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5472A5C-DBDC-4E13-B2FA-42F14396CBD6}"/>
                </a:ext>
              </a:extLst>
            </p:cNvPr>
            <p:cNvSpPr/>
            <p:nvPr/>
          </p:nvSpPr>
          <p:spPr>
            <a:xfrm>
              <a:off x="5545073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46D726BC-00D7-4F49-8EB2-02B5D2E3637D}"/>
                </a:ext>
              </a:extLst>
            </p:cNvPr>
            <p:cNvSpPr/>
            <p:nvPr/>
          </p:nvSpPr>
          <p:spPr>
            <a:xfrm>
              <a:off x="5586412" y="3700367"/>
              <a:ext cx="89058" cy="99250"/>
            </a:xfrm>
            <a:custGeom>
              <a:avLst/>
              <a:gdLst>
                <a:gd name="connsiteX0" fmla="*/ 38100 w 89058"/>
                <a:gd name="connsiteY0" fmla="*/ 0 h 99250"/>
                <a:gd name="connsiteX1" fmla="*/ 53435 w 89058"/>
                <a:gd name="connsiteY1" fmla="*/ 0 h 99250"/>
                <a:gd name="connsiteX2" fmla="*/ 89059 w 89058"/>
                <a:gd name="connsiteY2" fmla="*/ 99251 h 99250"/>
                <a:gd name="connsiteX3" fmla="*/ 74295 w 89058"/>
                <a:gd name="connsiteY3" fmla="*/ 99251 h 99250"/>
                <a:gd name="connsiteX4" fmla="*/ 64198 w 89058"/>
                <a:gd name="connsiteY4" fmla="*/ 70676 h 99250"/>
                <a:gd name="connsiteX5" fmla="*/ 24479 w 89058"/>
                <a:gd name="connsiteY5" fmla="*/ 70676 h 99250"/>
                <a:gd name="connsiteX6" fmla="*/ 14097 w 89058"/>
                <a:gd name="connsiteY6" fmla="*/ 99251 h 99250"/>
                <a:gd name="connsiteX7" fmla="*/ 0 w 89058"/>
                <a:gd name="connsiteY7" fmla="*/ 99251 h 99250"/>
                <a:gd name="connsiteX8" fmla="*/ 28575 w 89058"/>
                <a:gd name="connsiteY8" fmla="*/ 58674 h 99250"/>
                <a:gd name="connsiteX9" fmla="*/ 60008 w 89058"/>
                <a:gd name="connsiteY9" fmla="*/ 58674 h 99250"/>
                <a:gd name="connsiteX10" fmla="*/ 44672 w 89058"/>
                <a:gd name="connsiteY10" fmla="*/ 14383 h 99250"/>
                <a:gd name="connsiteX11" fmla="*/ 44672 w 89058"/>
                <a:gd name="connsiteY11" fmla="*/ 14383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058" h="99250">
                  <a:moveTo>
                    <a:pt x="38100" y="0"/>
                  </a:moveTo>
                  <a:lnTo>
                    <a:pt x="53435" y="0"/>
                  </a:lnTo>
                  <a:lnTo>
                    <a:pt x="89059" y="99251"/>
                  </a:lnTo>
                  <a:lnTo>
                    <a:pt x="74295" y="99251"/>
                  </a:lnTo>
                  <a:lnTo>
                    <a:pt x="64198" y="70676"/>
                  </a:lnTo>
                  <a:lnTo>
                    <a:pt x="24479" y="70676"/>
                  </a:lnTo>
                  <a:lnTo>
                    <a:pt x="14097" y="99251"/>
                  </a:lnTo>
                  <a:lnTo>
                    <a:pt x="0" y="99251"/>
                  </a:lnTo>
                  <a:close/>
                  <a:moveTo>
                    <a:pt x="28575" y="58674"/>
                  </a:moveTo>
                  <a:lnTo>
                    <a:pt x="60008" y="58674"/>
                  </a:lnTo>
                  <a:lnTo>
                    <a:pt x="44672" y="14383"/>
                  </a:lnTo>
                  <a:lnTo>
                    <a:pt x="44672" y="14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387CA10-C348-492D-96F7-34B94C7B06E7}"/>
                </a:ext>
              </a:extLst>
            </p:cNvPr>
            <p:cNvSpPr/>
            <p:nvPr/>
          </p:nvSpPr>
          <p:spPr>
            <a:xfrm>
              <a:off x="5701283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103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103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3D7634B-1B35-48FF-A817-EF7A2782C848}"/>
                </a:ext>
              </a:extLst>
            </p:cNvPr>
            <p:cNvSpPr/>
            <p:nvPr/>
          </p:nvSpPr>
          <p:spPr>
            <a:xfrm>
              <a:off x="5816118" y="3697606"/>
              <a:ext cx="91000" cy="104707"/>
            </a:xfrm>
            <a:custGeom>
              <a:avLst/>
              <a:gdLst>
                <a:gd name="connsiteX0" fmla="*/ 46519 w 91000"/>
                <a:gd name="connsiteY0" fmla="*/ 104678 h 104707"/>
                <a:gd name="connsiteX1" fmla="*/ 13086 w 91000"/>
                <a:gd name="connsiteY1" fmla="*/ 90295 h 104707"/>
                <a:gd name="connsiteX2" fmla="*/ 13086 w 91000"/>
                <a:gd name="connsiteY2" fmla="*/ 14095 h 104707"/>
                <a:gd name="connsiteX3" fmla="*/ 75094 w 91000"/>
                <a:gd name="connsiteY3" fmla="*/ 9238 h 104707"/>
                <a:gd name="connsiteX4" fmla="*/ 88810 w 91000"/>
                <a:gd name="connsiteY4" fmla="*/ 32574 h 104707"/>
                <a:gd name="connsiteX5" fmla="*/ 76237 w 91000"/>
                <a:gd name="connsiteY5" fmla="*/ 32574 h 104707"/>
                <a:gd name="connsiteX6" fmla="*/ 66712 w 91000"/>
                <a:gd name="connsiteY6" fmla="*/ 17334 h 104707"/>
                <a:gd name="connsiteX7" fmla="*/ 46709 w 91000"/>
                <a:gd name="connsiteY7" fmla="*/ 12000 h 104707"/>
                <a:gd name="connsiteX8" fmla="*/ 23278 w 91000"/>
                <a:gd name="connsiteY8" fmla="*/ 23239 h 104707"/>
                <a:gd name="connsiteX9" fmla="*/ 13753 w 91000"/>
                <a:gd name="connsiteY9" fmla="*/ 52672 h 104707"/>
                <a:gd name="connsiteX10" fmla="*/ 22420 w 91000"/>
                <a:gd name="connsiteY10" fmla="*/ 82675 h 104707"/>
                <a:gd name="connsiteX11" fmla="*/ 47376 w 91000"/>
                <a:gd name="connsiteY11" fmla="*/ 93343 h 104707"/>
                <a:gd name="connsiteX12" fmla="*/ 72141 w 91000"/>
                <a:gd name="connsiteY12" fmla="*/ 82104 h 104707"/>
                <a:gd name="connsiteX13" fmla="*/ 74903 w 91000"/>
                <a:gd name="connsiteY13" fmla="*/ 78389 h 104707"/>
                <a:gd name="connsiteX14" fmla="*/ 77570 w 91000"/>
                <a:gd name="connsiteY14" fmla="*/ 71055 h 104707"/>
                <a:gd name="connsiteX15" fmla="*/ 78713 w 91000"/>
                <a:gd name="connsiteY15" fmla="*/ 62101 h 104707"/>
                <a:gd name="connsiteX16" fmla="*/ 78713 w 91000"/>
                <a:gd name="connsiteY16" fmla="*/ 60863 h 104707"/>
                <a:gd name="connsiteX17" fmla="*/ 47662 w 91000"/>
                <a:gd name="connsiteY17" fmla="*/ 60863 h 104707"/>
                <a:gd name="connsiteX18" fmla="*/ 47662 w 91000"/>
                <a:gd name="connsiteY18" fmla="*/ 49433 h 104707"/>
                <a:gd name="connsiteX19" fmla="*/ 91000 w 91000"/>
                <a:gd name="connsiteY19" fmla="*/ 49433 h 104707"/>
                <a:gd name="connsiteX20" fmla="*/ 91000 w 91000"/>
                <a:gd name="connsiteY20" fmla="*/ 101916 h 104707"/>
                <a:gd name="connsiteX21" fmla="*/ 82714 w 91000"/>
                <a:gd name="connsiteY21" fmla="*/ 101916 h 104707"/>
                <a:gd name="connsiteX22" fmla="*/ 79380 w 91000"/>
                <a:gd name="connsiteY22" fmla="*/ 89438 h 104707"/>
                <a:gd name="connsiteX23" fmla="*/ 78713 w 91000"/>
                <a:gd name="connsiteY23" fmla="*/ 90295 h 104707"/>
                <a:gd name="connsiteX24" fmla="*/ 46519 w 91000"/>
                <a:gd name="connsiteY24" fmla="*/ 104678 h 10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000" h="104707">
                  <a:moveTo>
                    <a:pt x="46519" y="104678"/>
                  </a:moveTo>
                  <a:cubicBezTo>
                    <a:pt x="33779" y="105156"/>
                    <a:pt x="21500" y="99874"/>
                    <a:pt x="13086" y="90295"/>
                  </a:cubicBezTo>
                  <a:cubicBezTo>
                    <a:pt x="-4362" y="67892"/>
                    <a:pt x="-4362" y="36499"/>
                    <a:pt x="13086" y="14095"/>
                  </a:cubicBezTo>
                  <a:cubicBezTo>
                    <a:pt x="29698" y="-2661"/>
                    <a:pt x="56075" y="-4727"/>
                    <a:pt x="75094" y="9238"/>
                  </a:cubicBezTo>
                  <a:cubicBezTo>
                    <a:pt x="82664" y="14813"/>
                    <a:pt x="87621" y="23247"/>
                    <a:pt x="88810" y="32574"/>
                  </a:cubicBezTo>
                  <a:lnTo>
                    <a:pt x="76237" y="32574"/>
                  </a:lnTo>
                  <a:cubicBezTo>
                    <a:pt x="75265" y="26410"/>
                    <a:pt x="71826" y="20909"/>
                    <a:pt x="66712" y="17334"/>
                  </a:cubicBezTo>
                  <a:cubicBezTo>
                    <a:pt x="60743" y="13560"/>
                    <a:pt x="53764" y="11700"/>
                    <a:pt x="46709" y="12000"/>
                  </a:cubicBezTo>
                  <a:cubicBezTo>
                    <a:pt x="37548" y="11772"/>
                    <a:pt x="28835" y="15953"/>
                    <a:pt x="23278" y="23239"/>
                  </a:cubicBezTo>
                  <a:cubicBezTo>
                    <a:pt x="16786" y="31649"/>
                    <a:pt x="13419" y="42053"/>
                    <a:pt x="13753" y="52672"/>
                  </a:cubicBezTo>
                  <a:cubicBezTo>
                    <a:pt x="13095" y="63373"/>
                    <a:pt x="16158" y="73973"/>
                    <a:pt x="22420" y="82675"/>
                  </a:cubicBezTo>
                  <a:cubicBezTo>
                    <a:pt x="28563" y="90006"/>
                    <a:pt x="37833" y="93968"/>
                    <a:pt x="47376" y="93343"/>
                  </a:cubicBezTo>
                  <a:cubicBezTo>
                    <a:pt x="56934" y="93677"/>
                    <a:pt x="66098" y="89518"/>
                    <a:pt x="72141" y="82104"/>
                  </a:cubicBezTo>
                  <a:cubicBezTo>
                    <a:pt x="73167" y="80947"/>
                    <a:pt x="74091" y="79704"/>
                    <a:pt x="74903" y="78389"/>
                  </a:cubicBezTo>
                  <a:cubicBezTo>
                    <a:pt x="76190" y="76108"/>
                    <a:pt x="77091" y="73629"/>
                    <a:pt x="77570" y="71055"/>
                  </a:cubicBezTo>
                  <a:cubicBezTo>
                    <a:pt x="78305" y="68126"/>
                    <a:pt x="78688" y="65121"/>
                    <a:pt x="78713" y="62101"/>
                  </a:cubicBezTo>
                  <a:lnTo>
                    <a:pt x="78713" y="60863"/>
                  </a:lnTo>
                  <a:lnTo>
                    <a:pt x="47662" y="60863"/>
                  </a:lnTo>
                  <a:lnTo>
                    <a:pt x="47662" y="49433"/>
                  </a:lnTo>
                  <a:lnTo>
                    <a:pt x="91000" y="49433"/>
                  </a:lnTo>
                  <a:lnTo>
                    <a:pt x="91000" y="101916"/>
                  </a:lnTo>
                  <a:lnTo>
                    <a:pt x="82714" y="101916"/>
                  </a:lnTo>
                  <a:lnTo>
                    <a:pt x="79380" y="89438"/>
                  </a:lnTo>
                  <a:lnTo>
                    <a:pt x="78713" y="90295"/>
                  </a:lnTo>
                  <a:cubicBezTo>
                    <a:pt x="70796" y="99827"/>
                    <a:pt x="58901" y="105142"/>
                    <a:pt x="46519" y="10467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E4695AB-FEC3-421F-8553-8124AA3396A2}"/>
                </a:ext>
              </a:extLst>
            </p:cNvPr>
            <p:cNvSpPr/>
            <p:nvPr/>
          </p:nvSpPr>
          <p:spPr>
            <a:xfrm>
              <a:off x="6000329" y="3700367"/>
              <a:ext cx="78048" cy="101926"/>
            </a:xfrm>
            <a:custGeom>
              <a:avLst/>
              <a:gdLst>
                <a:gd name="connsiteX0" fmla="*/ 77668 w 78048"/>
                <a:gd name="connsiteY0" fmla="*/ 62865 h 101926"/>
                <a:gd name="connsiteX1" fmla="*/ 34300 w 78048"/>
                <a:gd name="connsiteY1" fmla="*/ 101868 h 101926"/>
                <a:gd name="connsiteX2" fmla="*/ 9659 w 78048"/>
                <a:gd name="connsiteY2" fmla="*/ 92012 h 101926"/>
                <a:gd name="connsiteX3" fmla="*/ 134 w 78048"/>
                <a:gd name="connsiteY3" fmla="*/ 62865 h 101926"/>
                <a:gd name="connsiteX4" fmla="*/ 134 w 78048"/>
                <a:gd name="connsiteY4" fmla="*/ 0 h 101926"/>
                <a:gd name="connsiteX5" fmla="*/ 13565 w 78048"/>
                <a:gd name="connsiteY5" fmla="*/ 0 h 101926"/>
                <a:gd name="connsiteX6" fmla="*/ 13565 w 78048"/>
                <a:gd name="connsiteY6" fmla="*/ 62008 h 101926"/>
                <a:gd name="connsiteX7" fmla="*/ 20137 w 78048"/>
                <a:gd name="connsiteY7" fmla="*/ 82963 h 101926"/>
                <a:gd name="connsiteX8" fmla="*/ 39187 w 78048"/>
                <a:gd name="connsiteY8" fmla="*/ 90202 h 101926"/>
                <a:gd name="connsiteX9" fmla="*/ 58237 w 78048"/>
                <a:gd name="connsiteY9" fmla="*/ 82963 h 101926"/>
                <a:gd name="connsiteX10" fmla="*/ 64714 w 78048"/>
                <a:gd name="connsiteY10" fmla="*/ 62008 h 101926"/>
                <a:gd name="connsiteX11" fmla="*/ 64714 w 78048"/>
                <a:gd name="connsiteY11" fmla="*/ 95 h 101926"/>
                <a:gd name="connsiteX12" fmla="*/ 78049 w 78048"/>
                <a:gd name="connsiteY12" fmla="*/ 95 h 1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48" h="101926">
                  <a:moveTo>
                    <a:pt x="77668" y="62865"/>
                  </a:moveTo>
                  <a:cubicBezTo>
                    <a:pt x="76458" y="85611"/>
                    <a:pt x="57046" y="103073"/>
                    <a:pt x="34300" y="101868"/>
                  </a:cubicBezTo>
                  <a:cubicBezTo>
                    <a:pt x="25223" y="101387"/>
                    <a:pt x="16565" y="97922"/>
                    <a:pt x="9659" y="92012"/>
                  </a:cubicBezTo>
                  <a:cubicBezTo>
                    <a:pt x="2697" y="83973"/>
                    <a:pt x="-742" y="73466"/>
                    <a:pt x="134" y="62865"/>
                  </a:cubicBezTo>
                  <a:lnTo>
                    <a:pt x="134" y="0"/>
                  </a:lnTo>
                  <a:lnTo>
                    <a:pt x="13565" y="0"/>
                  </a:lnTo>
                  <a:lnTo>
                    <a:pt x="13565" y="62008"/>
                  </a:lnTo>
                  <a:cubicBezTo>
                    <a:pt x="13022" y="69573"/>
                    <a:pt x="15365" y="77064"/>
                    <a:pt x="20137" y="82963"/>
                  </a:cubicBezTo>
                  <a:cubicBezTo>
                    <a:pt x="25099" y="88074"/>
                    <a:pt x="32081" y="90725"/>
                    <a:pt x="39187" y="90202"/>
                  </a:cubicBezTo>
                  <a:cubicBezTo>
                    <a:pt x="46283" y="90672"/>
                    <a:pt x="53236" y="88030"/>
                    <a:pt x="58237" y="82963"/>
                  </a:cubicBezTo>
                  <a:cubicBezTo>
                    <a:pt x="62942" y="77033"/>
                    <a:pt x="65247" y="69556"/>
                    <a:pt x="64714" y="62008"/>
                  </a:cubicBezTo>
                  <a:lnTo>
                    <a:pt x="64714" y="95"/>
                  </a:lnTo>
                  <a:lnTo>
                    <a:pt x="78049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6A701D8-BE23-4580-949F-78857541AC00}"/>
                </a:ext>
              </a:extLst>
            </p:cNvPr>
            <p:cNvSpPr/>
            <p:nvPr/>
          </p:nvSpPr>
          <p:spPr>
            <a:xfrm>
              <a:off x="6116001" y="3700462"/>
              <a:ext cx="78771" cy="99155"/>
            </a:xfrm>
            <a:custGeom>
              <a:avLst/>
              <a:gdLst>
                <a:gd name="connsiteX0" fmla="*/ 12954 w 78771"/>
                <a:gd name="connsiteY0" fmla="*/ 99155 h 99155"/>
                <a:gd name="connsiteX1" fmla="*/ 6477 w 78771"/>
                <a:gd name="connsiteY1" fmla="*/ 99155 h 99155"/>
                <a:gd name="connsiteX2" fmla="*/ 0 w 78771"/>
                <a:gd name="connsiteY2" fmla="*/ 99155 h 99155"/>
                <a:gd name="connsiteX3" fmla="*/ 0 w 78771"/>
                <a:gd name="connsiteY3" fmla="*/ 0 h 99155"/>
                <a:gd name="connsiteX4" fmla="*/ 8001 w 78771"/>
                <a:gd name="connsiteY4" fmla="*/ 0 h 99155"/>
                <a:gd name="connsiteX5" fmla="*/ 16097 w 78771"/>
                <a:gd name="connsiteY5" fmla="*/ 0 h 99155"/>
                <a:gd name="connsiteX6" fmla="*/ 65818 w 78771"/>
                <a:gd name="connsiteY6" fmla="*/ 80581 h 99155"/>
                <a:gd name="connsiteX7" fmla="*/ 65818 w 78771"/>
                <a:gd name="connsiteY7" fmla="*/ 0 h 99155"/>
                <a:gd name="connsiteX8" fmla="*/ 72295 w 78771"/>
                <a:gd name="connsiteY8" fmla="*/ 0 h 99155"/>
                <a:gd name="connsiteX9" fmla="*/ 78772 w 78771"/>
                <a:gd name="connsiteY9" fmla="*/ 0 h 99155"/>
                <a:gd name="connsiteX10" fmla="*/ 78772 w 78771"/>
                <a:gd name="connsiteY10" fmla="*/ 99155 h 99155"/>
                <a:gd name="connsiteX11" fmla="*/ 71438 w 78771"/>
                <a:gd name="connsiteY11" fmla="*/ 99155 h 99155"/>
                <a:gd name="connsiteX12" fmla="*/ 64008 w 78771"/>
                <a:gd name="connsiteY12" fmla="*/ 99155 h 99155"/>
                <a:gd name="connsiteX13" fmla="*/ 12954 w 78771"/>
                <a:gd name="connsiteY13" fmla="*/ 18193 h 99155"/>
                <a:gd name="connsiteX14" fmla="*/ 12954 w 78771"/>
                <a:gd name="connsiteY14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771" h="99155">
                  <a:moveTo>
                    <a:pt x="12954" y="99155"/>
                  </a:moveTo>
                  <a:lnTo>
                    <a:pt x="6477" y="99155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8001" y="0"/>
                  </a:lnTo>
                  <a:lnTo>
                    <a:pt x="16097" y="0"/>
                  </a:lnTo>
                  <a:lnTo>
                    <a:pt x="65818" y="80581"/>
                  </a:lnTo>
                  <a:lnTo>
                    <a:pt x="65818" y="0"/>
                  </a:lnTo>
                  <a:lnTo>
                    <a:pt x="72295" y="0"/>
                  </a:lnTo>
                  <a:lnTo>
                    <a:pt x="78772" y="0"/>
                  </a:lnTo>
                  <a:lnTo>
                    <a:pt x="78772" y="99155"/>
                  </a:lnTo>
                  <a:lnTo>
                    <a:pt x="71438" y="99155"/>
                  </a:lnTo>
                  <a:lnTo>
                    <a:pt x="64008" y="99155"/>
                  </a:lnTo>
                  <a:lnTo>
                    <a:pt x="12954" y="18193"/>
                  </a:lnTo>
                  <a:lnTo>
                    <a:pt x="12954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4CE5E07-7F7D-4882-969A-00535690AF81}"/>
                </a:ext>
              </a:extLst>
            </p:cNvPr>
            <p:cNvSpPr/>
            <p:nvPr/>
          </p:nvSpPr>
          <p:spPr>
            <a:xfrm>
              <a:off x="6231635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668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668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9AAAC01-E729-418D-8F94-BFEE5D4C8967}"/>
                </a:ext>
              </a:extLst>
            </p:cNvPr>
            <p:cNvSpPr/>
            <p:nvPr/>
          </p:nvSpPr>
          <p:spPr>
            <a:xfrm>
              <a:off x="6271354" y="3700462"/>
              <a:ext cx="86677" cy="99155"/>
            </a:xfrm>
            <a:custGeom>
              <a:avLst/>
              <a:gdLst>
                <a:gd name="connsiteX0" fmla="*/ 0 w 86677"/>
                <a:gd name="connsiteY0" fmla="*/ 0 h 99155"/>
                <a:gd name="connsiteX1" fmla="*/ 7429 w 86677"/>
                <a:gd name="connsiteY1" fmla="*/ 0 h 99155"/>
                <a:gd name="connsiteX2" fmla="*/ 14954 w 86677"/>
                <a:gd name="connsiteY2" fmla="*/ 0 h 99155"/>
                <a:gd name="connsiteX3" fmla="*/ 43339 w 86677"/>
                <a:gd name="connsiteY3" fmla="*/ 84773 h 99155"/>
                <a:gd name="connsiteX4" fmla="*/ 43434 w 86677"/>
                <a:gd name="connsiteY4" fmla="*/ 84773 h 99155"/>
                <a:gd name="connsiteX5" fmla="*/ 71818 w 86677"/>
                <a:gd name="connsiteY5" fmla="*/ 0 h 99155"/>
                <a:gd name="connsiteX6" fmla="*/ 79248 w 86677"/>
                <a:gd name="connsiteY6" fmla="*/ 0 h 99155"/>
                <a:gd name="connsiteX7" fmla="*/ 86677 w 86677"/>
                <a:gd name="connsiteY7" fmla="*/ 0 h 99155"/>
                <a:gd name="connsiteX8" fmla="*/ 50578 w 86677"/>
                <a:gd name="connsiteY8" fmla="*/ 99155 h 99155"/>
                <a:gd name="connsiteX9" fmla="*/ 43339 w 86677"/>
                <a:gd name="connsiteY9" fmla="*/ 99155 h 99155"/>
                <a:gd name="connsiteX10" fmla="*/ 36100 w 86677"/>
                <a:gd name="connsiteY10" fmla="*/ 99155 h 99155"/>
                <a:gd name="connsiteX11" fmla="*/ 0 w 86677"/>
                <a:gd name="connsiteY11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77" h="99155">
                  <a:moveTo>
                    <a:pt x="0" y="0"/>
                  </a:moveTo>
                  <a:lnTo>
                    <a:pt x="7429" y="0"/>
                  </a:lnTo>
                  <a:lnTo>
                    <a:pt x="14954" y="0"/>
                  </a:lnTo>
                  <a:lnTo>
                    <a:pt x="43339" y="84773"/>
                  </a:lnTo>
                  <a:lnTo>
                    <a:pt x="43434" y="84773"/>
                  </a:lnTo>
                  <a:lnTo>
                    <a:pt x="71818" y="0"/>
                  </a:lnTo>
                  <a:lnTo>
                    <a:pt x="79248" y="0"/>
                  </a:lnTo>
                  <a:lnTo>
                    <a:pt x="86677" y="0"/>
                  </a:lnTo>
                  <a:lnTo>
                    <a:pt x="50578" y="99155"/>
                  </a:lnTo>
                  <a:lnTo>
                    <a:pt x="43339" y="99155"/>
                  </a:lnTo>
                  <a:lnTo>
                    <a:pt x="3610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EAB4C57-5CA6-418B-90E6-2742CFFCB473}"/>
                </a:ext>
              </a:extLst>
            </p:cNvPr>
            <p:cNvSpPr/>
            <p:nvPr/>
          </p:nvSpPr>
          <p:spPr>
            <a:xfrm>
              <a:off x="6383749" y="3700462"/>
              <a:ext cx="73342" cy="99155"/>
            </a:xfrm>
            <a:custGeom>
              <a:avLst/>
              <a:gdLst>
                <a:gd name="connsiteX0" fmla="*/ 0 w 73342"/>
                <a:gd name="connsiteY0" fmla="*/ 99155 h 99155"/>
                <a:gd name="connsiteX1" fmla="*/ 0 w 73342"/>
                <a:gd name="connsiteY1" fmla="*/ 0 h 99155"/>
                <a:gd name="connsiteX2" fmla="*/ 72485 w 73342"/>
                <a:gd name="connsiteY2" fmla="*/ 0 h 99155"/>
                <a:gd name="connsiteX3" fmla="*/ 72485 w 73342"/>
                <a:gd name="connsiteY3" fmla="*/ 5906 h 99155"/>
                <a:gd name="connsiteX4" fmla="*/ 72485 w 73342"/>
                <a:gd name="connsiteY4" fmla="*/ 11811 h 99155"/>
                <a:gd name="connsiteX5" fmla="*/ 13430 w 73342"/>
                <a:gd name="connsiteY5" fmla="*/ 11811 h 99155"/>
                <a:gd name="connsiteX6" fmla="*/ 13430 w 73342"/>
                <a:gd name="connsiteY6" fmla="*/ 42196 h 99155"/>
                <a:gd name="connsiteX7" fmla="*/ 67342 w 73342"/>
                <a:gd name="connsiteY7" fmla="*/ 42196 h 99155"/>
                <a:gd name="connsiteX8" fmla="*/ 67342 w 73342"/>
                <a:gd name="connsiteY8" fmla="*/ 48101 h 99155"/>
                <a:gd name="connsiteX9" fmla="*/ 67342 w 73342"/>
                <a:gd name="connsiteY9" fmla="*/ 54007 h 99155"/>
                <a:gd name="connsiteX10" fmla="*/ 13430 w 73342"/>
                <a:gd name="connsiteY10" fmla="*/ 54007 h 99155"/>
                <a:gd name="connsiteX11" fmla="*/ 13430 w 73342"/>
                <a:gd name="connsiteY11" fmla="*/ 87344 h 99155"/>
                <a:gd name="connsiteX12" fmla="*/ 73342 w 73342"/>
                <a:gd name="connsiteY12" fmla="*/ 87344 h 99155"/>
                <a:gd name="connsiteX13" fmla="*/ 73342 w 73342"/>
                <a:gd name="connsiteY13" fmla="*/ 93250 h 99155"/>
                <a:gd name="connsiteX14" fmla="*/ 73342 w 73342"/>
                <a:gd name="connsiteY14" fmla="*/ 99155 h 99155"/>
                <a:gd name="connsiteX15" fmla="*/ 0 w 73342"/>
                <a:gd name="connsiteY15" fmla="*/ 99155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342" h="99155">
                  <a:moveTo>
                    <a:pt x="0" y="99155"/>
                  </a:moveTo>
                  <a:lnTo>
                    <a:pt x="0" y="0"/>
                  </a:lnTo>
                  <a:lnTo>
                    <a:pt x="72485" y="0"/>
                  </a:lnTo>
                  <a:lnTo>
                    <a:pt x="72485" y="5906"/>
                  </a:lnTo>
                  <a:lnTo>
                    <a:pt x="72485" y="11811"/>
                  </a:lnTo>
                  <a:lnTo>
                    <a:pt x="13430" y="11811"/>
                  </a:lnTo>
                  <a:lnTo>
                    <a:pt x="13430" y="42196"/>
                  </a:lnTo>
                  <a:lnTo>
                    <a:pt x="67342" y="42196"/>
                  </a:lnTo>
                  <a:lnTo>
                    <a:pt x="67342" y="48101"/>
                  </a:lnTo>
                  <a:lnTo>
                    <a:pt x="67342" y="54007"/>
                  </a:lnTo>
                  <a:lnTo>
                    <a:pt x="13430" y="54007"/>
                  </a:lnTo>
                  <a:lnTo>
                    <a:pt x="13430" y="87344"/>
                  </a:lnTo>
                  <a:lnTo>
                    <a:pt x="73342" y="87344"/>
                  </a:lnTo>
                  <a:lnTo>
                    <a:pt x="73342" y="93250"/>
                  </a:lnTo>
                  <a:lnTo>
                    <a:pt x="73342" y="99155"/>
                  </a:lnTo>
                  <a:lnTo>
                    <a:pt x="0" y="99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C3C92581-4510-4909-9D48-A699F8A75ADC}"/>
                </a:ext>
              </a:extLst>
            </p:cNvPr>
            <p:cNvSpPr/>
            <p:nvPr/>
          </p:nvSpPr>
          <p:spPr>
            <a:xfrm>
              <a:off x="6492811" y="3700289"/>
              <a:ext cx="82486" cy="99327"/>
            </a:xfrm>
            <a:custGeom>
              <a:avLst/>
              <a:gdLst>
                <a:gd name="connsiteX0" fmla="*/ 0 w 82486"/>
                <a:gd name="connsiteY0" fmla="*/ 77 h 99327"/>
                <a:gd name="connsiteX1" fmla="*/ 46101 w 82486"/>
                <a:gd name="connsiteY1" fmla="*/ 77 h 99327"/>
                <a:gd name="connsiteX2" fmla="*/ 70104 w 82486"/>
                <a:gd name="connsiteY2" fmla="*/ 7031 h 99327"/>
                <a:gd name="connsiteX3" fmla="*/ 78296 w 82486"/>
                <a:gd name="connsiteY3" fmla="*/ 27033 h 99327"/>
                <a:gd name="connsiteX4" fmla="*/ 69723 w 82486"/>
                <a:gd name="connsiteY4" fmla="*/ 47417 h 99327"/>
                <a:gd name="connsiteX5" fmla="*/ 65151 w 82486"/>
                <a:gd name="connsiteY5" fmla="*/ 50750 h 99327"/>
                <a:gd name="connsiteX6" fmla="*/ 67342 w 82486"/>
                <a:gd name="connsiteY6" fmla="*/ 51703 h 99327"/>
                <a:gd name="connsiteX7" fmla="*/ 76867 w 82486"/>
                <a:gd name="connsiteY7" fmla="*/ 69229 h 99327"/>
                <a:gd name="connsiteX8" fmla="*/ 77438 w 82486"/>
                <a:gd name="connsiteY8" fmla="*/ 87326 h 99327"/>
                <a:gd name="connsiteX9" fmla="*/ 78581 w 82486"/>
                <a:gd name="connsiteY9" fmla="*/ 93708 h 99327"/>
                <a:gd name="connsiteX10" fmla="*/ 82487 w 82486"/>
                <a:gd name="connsiteY10" fmla="*/ 97137 h 99327"/>
                <a:gd name="connsiteX11" fmla="*/ 82487 w 82486"/>
                <a:gd name="connsiteY11" fmla="*/ 99233 h 99327"/>
                <a:gd name="connsiteX12" fmla="*/ 66008 w 82486"/>
                <a:gd name="connsiteY12" fmla="*/ 99233 h 99327"/>
                <a:gd name="connsiteX13" fmla="*/ 64865 w 82486"/>
                <a:gd name="connsiteY13" fmla="*/ 92946 h 99327"/>
                <a:gd name="connsiteX14" fmla="*/ 64103 w 82486"/>
                <a:gd name="connsiteY14" fmla="*/ 81516 h 99327"/>
                <a:gd name="connsiteX15" fmla="*/ 64103 w 82486"/>
                <a:gd name="connsiteY15" fmla="*/ 73706 h 99327"/>
                <a:gd name="connsiteX16" fmla="*/ 59531 w 82486"/>
                <a:gd name="connsiteY16" fmla="*/ 60561 h 99327"/>
                <a:gd name="connsiteX17" fmla="*/ 45625 w 82486"/>
                <a:gd name="connsiteY17" fmla="*/ 56561 h 99327"/>
                <a:gd name="connsiteX18" fmla="*/ 13811 w 82486"/>
                <a:gd name="connsiteY18" fmla="*/ 56561 h 99327"/>
                <a:gd name="connsiteX19" fmla="*/ 13811 w 82486"/>
                <a:gd name="connsiteY19" fmla="*/ 99328 h 99327"/>
                <a:gd name="connsiteX20" fmla="*/ 381 w 82486"/>
                <a:gd name="connsiteY20" fmla="*/ 99328 h 99327"/>
                <a:gd name="connsiteX21" fmla="*/ 13430 w 82486"/>
                <a:gd name="connsiteY21" fmla="*/ 44940 h 99327"/>
                <a:gd name="connsiteX22" fmla="*/ 46577 w 82486"/>
                <a:gd name="connsiteY22" fmla="*/ 44940 h 99327"/>
                <a:gd name="connsiteX23" fmla="*/ 60293 w 82486"/>
                <a:gd name="connsiteY23" fmla="*/ 40844 h 99327"/>
                <a:gd name="connsiteX24" fmla="*/ 64579 w 82486"/>
                <a:gd name="connsiteY24" fmla="*/ 27986 h 99327"/>
                <a:gd name="connsiteX25" fmla="*/ 60008 w 82486"/>
                <a:gd name="connsiteY25" fmla="*/ 15413 h 99327"/>
                <a:gd name="connsiteX26" fmla="*/ 45625 w 82486"/>
                <a:gd name="connsiteY26" fmla="*/ 11412 h 99327"/>
                <a:gd name="connsiteX27" fmla="*/ 13430 w 82486"/>
                <a:gd name="connsiteY27" fmla="*/ 11412 h 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486" h="99327">
                  <a:moveTo>
                    <a:pt x="0" y="77"/>
                  </a:moveTo>
                  <a:lnTo>
                    <a:pt x="46101" y="77"/>
                  </a:lnTo>
                  <a:cubicBezTo>
                    <a:pt x="54664" y="-479"/>
                    <a:pt x="63160" y="1981"/>
                    <a:pt x="70104" y="7031"/>
                  </a:cubicBezTo>
                  <a:cubicBezTo>
                    <a:pt x="75762" y="12084"/>
                    <a:pt x="78791" y="19461"/>
                    <a:pt x="78296" y="27033"/>
                  </a:cubicBezTo>
                  <a:cubicBezTo>
                    <a:pt x="78724" y="34784"/>
                    <a:pt x="75562" y="42302"/>
                    <a:pt x="69723" y="47417"/>
                  </a:cubicBezTo>
                  <a:cubicBezTo>
                    <a:pt x="68304" y="48664"/>
                    <a:pt x="66770" y="49780"/>
                    <a:pt x="65151" y="50750"/>
                  </a:cubicBezTo>
                  <a:lnTo>
                    <a:pt x="67342" y="51703"/>
                  </a:lnTo>
                  <a:cubicBezTo>
                    <a:pt x="73562" y="55283"/>
                    <a:pt x="77248" y="62058"/>
                    <a:pt x="76867" y="69229"/>
                  </a:cubicBezTo>
                  <a:lnTo>
                    <a:pt x="77438" y="87326"/>
                  </a:lnTo>
                  <a:cubicBezTo>
                    <a:pt x="77324" y="89513"/>
                    <a:pt x="77714" y="91696"/>
                    <a:pt x="78581" y="93708"/>
                  </a:cubicBezTo>
                  <a:cubicBezTo>
                    <a:pt x="79486" y="95241"/>
                    <a:pt x="80848" y="96443"/>
                    <a:pt x="82487" y="97137"/>
                  </a:cubicBezTo>
                  <a:lnTo>
                    <a:pt x="82487" y="99233"/>
                  </a:lnTo>
                  <a:lnTo>
                    <a:pt x="66008" y="99233"/>
                  </a:lnTo>
                  <a:cubicBezTo>
                    <a:pt x="65370" y="97192"/>
                    <a:pt x="64989" y="95081"/>
                    <a:pt x="64865" y="92946"/>
                  </a:cubicBezTo>
                  <a:cubicBezTo>
                    <a:pt x="64865" y="89517"/>
                    <a:pt x="64198" y="85707"/>
                    <a:pt x="64103" y="81516"/>
                  </a:cubicBezTo>
                  <a:lnTo>
                    <a:pt x="64103" y="73706"/>
                  </a:lnTo>
                  <a:cubicBezTo>
                    <a:pt x="64427" y="68885"/>
                    <a:pt x="62779" y="64141"/>
                    <a:pt x="59531" y="60561"/>
                  </a:cubicBezTo>
                  <a:cubicBezTo>
                    <a:pt x="55559" y="57530"/>
                    <a:pt x="50597" y="56102"/>
                    <a:pt x="45625" y="56561"/>
                  </a:cubicBezTo>
                  <a:lnTo>
                    <a:pt x="13811" y="56561"/>
                  </a:lnTo>
                  <a:lnTo>
                    <a:pt x="13811" y="99328"/>
                  </a:lnTo>
                  <a:lnTo>
                    <a:pt x="381" y="99328"/>
                  </a:lnTo>
                  <a:close/>
                  <a:moveTo>
                    <a:pt x="13430" y="44940"/>
                  </a:moveTo>
                  <a:lnTo>
                    <a:pt x="46577" y="44940"/>
                  </a:lnTo>
                  <a:cubicBezTo>
                    <a:pt x="51502" y="45331"/>
                    <a:pt x="56388" y="43871"/>
                    <a:pt x="60293" y="40844"/>
                  </a:cubicBezTo>
                  <a:cubicBezTo>
                    <a:pt x="63456" y="37347"/>
                    <a:pt x="65008" y="32682"/>
                    <a:pt x="64579" y="27986"/>
                  </a:cubicBezTo>
                  <a:cubicBezTo>
                    <a:pt x="65018" y="23321"/>
                    <a:pt x="63341" y="18706"/>
                    <a:pt x="60008" y="15413"/>
                  </a:cubicBezTo>
                  <a:cubicBezTo>
                    <a:pt x="55845" y="12398"/>
                    <a:pt x="50740" y="10979"/>
                    <a:pt x="45625" y="11412"/>
                  </a:cubicBezTo>
                  <a:lnTo>
                    <a:pt x="13430" y="114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CB3DAAF-3891-4D5A-89F1-48D0C377217D}"/>
                </a:ext>
              </a:extLst>
            </p:cNvPr>
            <p:cNvSpPr/>
            <p:nvPr/>
          </p:nvSpPr>
          <p:spPr>
            <a:xfrm>
              <a:off x="6603458" y="3698017"/>
              <a:ext cx="79332" cy="104333"/>
            </a:xfrm>
            <a:custGeom>
              <a:avLst/>
              <a:gdLst>
                <a:gd name="connsiteX0" fmla="*/ 64613 w 79332"/>
                <a:gd name="connsiteY0" fmla="*/ 31211 h 104333"/>
                <a:gd name="connsiteX1" fmla="*/ 57183 w 79332"/>
                <a:gd name="connsiteY1" fmla="*/ 16638 h 104333"/>
                <a:gd name="connsiteX2" fmla="*/ 39657 w 79332"/>
                <a:gd name="connsiteY2" fmla="*/ 11589 h 104333"/>
                <a:gd name="connsiteX3" fmla="*/ 22417 w 79332"/>
                <a:gd name="connsiteY3" fmla="*/ 15971 h 104333"/>
                <a:gd name="connsiteX4" fmla="*/ 16607 w 79332"/>
                <a:gd name="connsiteY4" fmla="*/ 28830 h 104333"/>
                <a:gd name="connsiteX5" fmla="*/ 20512 w 79332"/>
                <a:gd name="connsiteY5" fmla="*/ 37402 h 104333"/>
                <a:gd name="connsiteX6" fmla="*/ 36228 w 79332"/>
                <a:gd name="connsiteY6" fmla="*/ 42927 h 104333"/>
                <a:gd name="connsiteX7" fmla="*/ 53564 w 79332"/>
                <a:gd name="connsiteY7" fmla="*/ 47118 h 104333"/>
                <a:gd name="connsiteX8" fmla="*/ 73280 w 79332"/>
                <a:gd name="connsiteY8" fmla="*/ 56643 h 104333"/>
                <a:gd name="connsiteX9" fmla="*/ 79281 w 79332"/>
                <a:gd name="connsiteY9" fmla="*/ 74835 h 104333"/>
                <a:gd name="connsiteX10" fmla="*/ 68804 w 79332"/>
                <a:gd name="connsiteY10" fmla="*/ 96457 h 104333"/>
                <a:gd name="connsiteX11" fmla="*/ 41086 w 79332"/>
                <a:gd name="connsiteY11" fmla="*/ 104268 h 104333"/>
                <a:gd name="connsiteX12" fmla="*/ 10701 w 79332"/>
                <a:gd name="connsiteY12" fmla="*/ 94743 h 104333"/>
                <a:gd name="connsiteX13" fmla="*/ 33 w 79332"/>
                <a:gd name="connsiteY13" fmla="*/ 70168 h 104333"/>
                <a:gd name="connsiteX14" fmla="*/ 33 w 79332"/>
                <a:gd name="connsiteY14" fmla="*/ 69406 h 104333"/>
                <a:gd name="connsiteX15" fmla="*/ 12416 w 79332"/>
                <a:gd name="connsiteY15" fmla="*/ 69406 h 104333"/>
                <a:gd name="connsiteX16" fmla="*/ 20226 w 79332"/>
                <a:gd name="connsiteY16" fmla="*/ 86075 h 104333"/>
                <a:gd name="connsiteX17" fmla="*/ 41086 w 79332"/>
                <a:gd name="connsiteY17" fmla="*/ 91980 h 104333"/>
                <a:gd name="connsiteX18" fmla="*/ 60136 w 79332"/>
                <a:gd name="connsiteY18" fmla="*/ 87694 h 104333"/>
                <a:gd name="connsiteX19" fmla="*/ 66613 w 79332"/>
                <a:gd name="connsiteY19" fmla="*/ 75216 h 104333"/>
                <a:gd name="connsiteX20" fmla="*/ 62327 w 79332"/>
                <a:gd name="connsiteY20" fmla="*/ 64644 h 104333"/>
                <a:gd name="connsiteX21" fmla="*/ 45467 w 79332"/>
                <a:gd name="connsiteY21" fmla="*/ 58167 h 104333"/>
                <a:gd name="connsiteX22" fmla="*/ 28132 w 79332"/>
                <a:gd name="connsiteY22" fmla="*/ 54833 h 104333"/>
                <a:gd name="connsiteX23" fmla="*/ 9082 w 79332"/>
                <a:gd name="connsiteY23" fmla="*/ 46260 h 104333"/>
                <a:gd name="connsiteX24" fmla="*/ 3557 w 79332"/>
                <a:gd name="connsiteY24" fmla="*/ 30925 h 104333"/>
                <a:gd name="connsiteX25" fmla="*/ 13082 w 79332"/>
                <a:gd name="connsiteY25" fmla="*/ 8351 h 104333"/>
                <a:gd name="connsiteX26" fmla="*/ 39276 w 79332"/>
                <a:gd name="connsiteY26" fmla="*/ 64 h 104333"/>
                <a:gd name="connsiteX27" fmla="*/ 65946 w 79332"/>
                <a:gd name="connsiteY27" fmla="*/ 8351 h 104333"/>
                <a:gd name="connsiteX28" fmla="*/ 76519 w 79332"/>
                <a:gd name="connsiteY28" fmla="*/ 31497 h 10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332" h="104333">
                  <a:moveTo>
                    <a:pt x="64613" y="31211"/>
                  </a:moveTo>
                  <a:cubicBezTo>
                    <a:pt x="64298" y="25523"/>
                    <a:pt x="61603" y="20230"/>
                    <a:pt x="57183" y="16638"/>
                  </a:cubicBezTo>
                  <a:cubicBezTo>
                    <a:pt x="52049" y="13086"/>
                    <a:pt x="45896" y="11312"/>
                    <a:pt x="39657" y="11589"/>
                  </a:cubicBezTo>
                  <a:cubicBezTo>
                    <a:pt x="33590" y="11179"/>
                    <a:pt x="27551" y="12713"/>
                    <a:pt x="22417" y="15971"/>
                  </a:cubicBezTo>
                  <a:cubicBezTo>
                    <a:pt x="18454" y="19016"/>
                    <a:pt x="16273" y="23841"/>
                    <a:pt x="16607" y="28830"/>
                  </a:cubicBezTo>
                  <a:cubicBezTo>
                    <a:pt x="16397" y="32160"/>
                    <a:pt x="17864" y="35375"/>
                    <a:pt x="20512" y="37402"/>
                  </a:cubicBezTo>
                  <a:cubicBezTo>
                    <a:pt x="25398" y="40135"/>
                    <a:pt x="30713" y="42004"/>
                    <a:pt x="36228" y="42927"/>
                  </a:cubicBezTo>
                  <a:lnTo>
                    <a:pt x="53564" y="47118"/>
                  </a:lnTo>
                  <a:cubicBezTo>
                    <a:pt x="60926" y="48295"/>
                    <a:pt x="67784" y="51607"/>
                    <a:pt x="73280" y="56643"/>
                  </a:cubicBezTo>
                  <a:cubicBezTo>
                    <a:pt x="77548" y="61708"/>
                    <a:pt x="79700" y="68225"/>
                    <a:pt x="79281" y="74835"/>
                  </a:cubicBezTo>
                  <a:cubicBezTo>
                    <a:pt x="79624" y="83342"/>
                    <a:pt x="75700" y="91458"/>
                    <a:pt x="68804" y="96457"/>
                  </a:cubicBezTo>
                  <a:cubicBezTo>
                    <a:pt x="60679" y="102055"/>
                    <a:pt x="50935" y="104802"/>
                    <a:pt x="41086" y="104268"/>
                  </a:cubicBezTo>
                  <a:cubicBezTo>
                    <a:pt x="30142" y="104819"/>
                    <a:pt x="19369" y="101441"/>
                    <a:pt x="10701" y="94743"/>
                  </a:cubicBezTo>
                  <a:cubicBezTo>
                    <a:pt x="3529" y="88646"/>
                    <a:pt x="-405" y="79570"/>
                    <a:pt x="33" y="70168"/>
                  </a:cubicBezTo>
                  <a:lnTo>
                    <a:pt x="33" y="69406"/>
                  </a:lnTo>
                  <a:lnTo>
                    <a:pt x="12416" y="69406"/>
                  </a:lnTo>
                  <a:cubicBezTo>
                    <a:pt x="12282" y="75876"/>
                    <a:pt x="15168" y="82039"/>
                    <a:pt x="20226" y="86075"/>
                  </a:cubicBezTo>
                  <a:cubicBezTo>
                    <a:pt x="26322" y="90326"/>
                    <a:pt x="33666" y="92405"/>
                    <a:pt x="41086" y="91980"/>
                  </a:cubicBezTo>
                  <a:cubicBezTo>
                    <a:pt x="47715" y="92445"/>
                    <a:pt x="54345" y="90955"/>
                    <a:pt x="60136" y="87694"/>
                  </a:cubicBezTo>
                  <a:cubicBezTo>
                    <a:pt x="64394" y="85013"/>
                    <a:pt x="66870" y="80241"/>
                    <a:pt x="66613" y="75216"/>
                  </a:cubicBezTo>
                  <a:cubicBezTo>
                    <a:pt x="66880" y="71222"/>
                    <a:pt x="65298" y="67324"/>
                    <a:pt x="62327" y="64644"/>
                  </a:cubicBezTo>
                  <a:cubicBezTo>
                    <a:pt x="57183" y="61414"/>
                    <a:pt x="51449" y="59214"/>
                    <a:pt x="45467" y="58167"/>
                  </a:cubicBezTo>
                  <a:lnTo>
                    <a:pt x="28132" y="54833"/>
                  </a:lnTo>
                  <a:cubicBezTo>
                    <a:pt x="21160" y="53645"/>
                    <a:pt x="14597" y="50694"/>
                    <a:pt x="9082" y="46260"/>
                  </a:cubicBezTo>
                  <a:cubicBezTo>
                    <a:pt x="5262" y="42092"/>
                    <a:pt x="3272" y="36570"/>
                    <a:pt x="3557" y="30925"/>
                  </a:cubicBezTo>
                  <a:cubicBezTo>
                    <a:pt x="3186" y="22352"/>
                    <a:pt x="6682" y="14064"/>
                    <a:pt x="13082" y="8351"/>
                  </a:cubicBezTo>
                  <a:cubicBezTo>
                    <a:pt x="20502" y="2467"/>
                    <a:pt x="29827" y="-482"/>
                    <a:pt x="39276" y="64"/>
                  </a:cubicBezTo>
                  <a:cubicBezTo>
                    <a:pt x="48868" y="-442"/>
                    <a:pt x="58326" y="2497"/>
                    <a:pt x="65946" y="8351"/>
                  </a:cubicBezTo>
                  <a:cubicBezTo>
                    <a:pt x="72680" y="14155"/>
                    <a:pt x="76538" y="22609"/>
                    <a:pt x="76519" y="31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430C112C-A549-45A1-9CB5-1B0842DC7A03}"/>
                </a:ext>
              </a:extLst>
            </p:cNvPr>
            <p:cNvSpPr/>
            <p:nvPr/>
          </p:nvSpPr>
          <p:spPr>
            <a:xfrm>
              <a:off x="6715600" y="3700462"/>
              <a:ext cx="13430" cy="99155"/>
            </a:xfrm>
            <a:custGeom>
              <a:avLst/>
              <a:gdLst>
                <a:gd name="connsiteX0" fmla="*/ 0 w 13430"/>
                <a:gd name="connsiteY0" fmla="*/ 0 h 99155"/>
                <a:gd name="connsiteX1" fmla="*/ 6763 w 13430"/>
                <a:gd name="connsiteY1" fmla="*/ 0 h 99155"/>
                <a:gd name="connsiteX2" fmla="*/ 13430 w 13430"/>
                <a:gd name="connsiteY2" fmla="*/ 0 h 99155"/>
                <a:gd name="connsiteX3" fmla="*/ 13430 w 13430"/>
                <a:gd name="connsiteY3" fmla="*/ 99155 h 99155"/>
                <a:gd name="connsiteX4" fmla="*/ 6763 w 13430"/>
                <a:gd name="connsiteY4" fmla="*/ 99155 h 99155"/>
                <a:gd name="connsiteX5" fmla="*/ 0 w 13430"/>
                <a:gd name="connsiteY5" fmla="*/ 99155 h 99155"/>
                <a:gd name="connsiteX6" fmla="*/ 0 w 13430"/>
                <a:gd name="connsiteY6" fmla="*/ 0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0" h="99155">
                  <a:moveTo>
                    <a:pt x="0" y="0"/>
                  </a:moveTo>
                  <a:lnTo>
                    <a:pt x="6763" y="0"/>
                  </a:lnTo>
                  <a:lnTo>
                    <a:pt x="13430" y="0"/>
                  </a:lnTo>
                  <a:lnTo>
                    <a:pt x="13430" y="99155"/>
                  </a:lnTo>
                  <a:lnTo>
                    <a:pt x="6763" y="99155"/>
                  </a:lnTo>
                  <a:lnTo>
                    <a:pt x="0" y="99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EAED85F-0ED0-4F4E-8FBD-39EE9E45FD8A}"/>
                </a:ext>
              </a:extLst>
            </p:cNvPr>
            <p:cNvSpPr/>
            <p:nvPr/>
          </p:nvSpPr>
          <p:spPr>
            <a:xfrm>
              <a:off x="6757320" y="3700462"/>
              <a:ext cx="80486" cy="99250"/>
            </a:xfrm>
            <a:custGeom>
              <a:avLst/>
              <a:gdLst>
                <a:gd name="connsiteX0" fmla="*/ 33528 w 80486"/>
                <a:gd name="connsiteY0" fmla="*/ 11811 h 99250"/>
                <a:gd name="connsiteX1" fmla="*/ 0 w 80486"/>
                <a:gd name="connsiteY1" fmla="*/ 11811 h 99250"/>
                <a:gd name="connsiteX2" fmla="*/ 0 w 80486"/>
                <a:gd name="connsiteY2" fmla="*/ 5906 h 99250"/>
                <a:gd name="connsiteX3" fmla="*/ 0 w 80486"/>
                <a:gd name="connsiteY3" fmla="*/ 0 h 99250"/>
                <a:gd name="connsiteX4" fmla="*/ 80486 w 80486"/>
                <a:gd name="connsiteY4" fmla="*/ 0 h 99250"/>
                <a:gd name="connsiteX5" fmla="*/ 80486 w 80486"/>
                <a:gd name="connsiteY5" fmla="*/ 5906 h 99250"/>
                <a:gd name="connsiteX6" fmla="*/ 80486 w 80486"/>
                <a:gd name="connsiteY6" fmla="*/ 11811 h 99250"/>
                <a:gd name="connsiteX7" fmla="*/ 46958 w 80486"/>
                <a:gd name="connsiteY7" fmla="*/ 11811 h 99250"/>
                <a:gd name="connsiteX8" fmla="*/ 46958 w 80486"/>
                <a:gd name="connsiteY8" fmla="*/ 99250 h 99250"/>
                <a:gd name="connsiteX9" fmla="*/ 40291 w 80486"/>
                <a:gd name="connsiteY9" fmla="*/ 99250 h 99250"/>
                <a:gd name="connsiteX10" fmla="*/ 33528 w 80486"/>
                <a:gd name="connsiteY10" fmla="*/ 99250 h 99250"/>
                <a:gd name="connsiteX11" fmla="*/ 33528 w 80486"/>
                <a:gd name="connsiteY11" fmla="*/ 11811 h 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486" h="99250">
                  <a:moveTo>
                    <a:pt x="33528" y="11811"/>
                  </a:moveTo>
                  <a:lnTo>
                    <a:pt x="0" y="11811"/>
                  </a:lnTo>
                  <a:lnTo>
                    <a:pt x="0" y="5906"/>
                  </a:lnTo>
                  <a:lnTo>
                    <a:pt x="0" y="0"/>
                  </a:lnTo>
                  <a:lnTo>
                    <a:pt x="80486" y="0"/>
                  </a:lnTo>
                  <a:lnTo>
                    <a:pt x="80486" y="5906"/>
                  </a:lnTo>
                  <a:lnTo>
                    <a:pt x="80486" y="11811"/>
                  </a:lnTo>
                  <a:lnTo>
                    <a:pt x="46958" y="11811"/>
                  </a:lnTo>
                  <a:lnTo>
                    <a:pt x="46958" y="99250"/>
                  </a:lnTo>
                  <a:lnTo>
                    <a:pt x="40291" y="99250"/>
                  </a:lnTo>
                  <a:lnTo>
                    <a:pt x="33528" y="99250"/>
                  </a:lnTo>
                  <a:lnTo>
                    <a:pt x="33528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3BB8B8D8-B856-4873-AEFB-AD45AE88121D}"/>
                </a:ext>
              </a:extLst>
            </p:cNvPr>
            <p:cNvSpPr/>
            <p:nvPr/>
          </p:nvSpPr>
          <p:spPr>
            <a:xfrm>
              <a:off x="6861047" y="3700462"/>
              <a:ext cx="88296" cy="99155"/>
            </a:xfrm>
            <a:custGeom>
              <a:avLst/>
              <a:gdLst>
                <a:gd name="connsiteX0" fmla="*/ 37433 w 88296"/>
                <a:gd name="connsiteY0" fmla="*/ 59531 h 99155"/>
                <a:gd name="connsiteX1" fmla="*/ 0 w 88296"/>
                <a:gd name="connsiteY1" fmla="*/ 0 h 99155"/>
                <a:gd name="connsiteX2" fmla="*/ 7810 w 88296"/>
                <a:gd name="connsiteY2" fmla="*/ 0 h 99155"/>
                <a:gd name="connsiteX3" fmla="*/ 15716 w 88296"/>
                <a:gd name="connsiteY3" fmla="*/ 0 h 99155"/>
                <a:gd name="connsiteX4" fmla="*/ 44196 w 88296"/>
                <a:gd name="connsiteY4" fmla="*/ 48101 h 99155"/>
                <a:gd name="connsiteX5" fmla="*/ 44196 w 88296"/>
                <a:gd name="connsiteY5" fmla="*/ 48101 h 99155"/>
                <a:gd name="connsiteX6" fmla="*/ 72771 w 88296"/>
                <a:gd name="connsiteY6" fmla="*/ 0 h 99155"/>
                <a:gd name="connsiteX7" fmla="*/ 80581 w 88296"/>
                <a:gd name="connsiteY7" fmla="*/ 0 h 99155"/>
                <a:gd name="connsiteX8" fmla="*/ 88297 w 88296"/>
                <a:gd name="connsiteY8" fmla="*/ 0 h 99155"/>
                <a:gd name="connsiteX9" fmla="*/ 50863 w 88296"/>
                <a:gd name="connsiteY9" fmla="*/ 59722 h 99155"/>
                <a:gd name="connsiteX10" fmla="*/ 50863 w 88296"/>
                <a:gd name="connsiteY10" fmla="*/ 99155 h 99155"/>
                <a:gd name="connsiteX11" fmla="*/ 44196 w 88296"/>
                <a:gd name="connsiteY11" fmla="*/ 99155 h 99155"/>
                <a:gd name="connsiteX12" fmla="*/ 37433 w 88296"/>
                <a:gd name="connsiteY12" fmla="*/ 99155 h 99155"/>
                <a:gd name="connsiteX13" fmla="*/ 37433 w 88296"/>
                <a:gd name="connsiteY13" fmla="*/ 59531 h 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96" h="99155">
                  <a:moveTo>
                    <a:pt x="37433" y="59531"/>
                  </a:moveTo>
                  <a:lnTo>
                    <a:pt x="0" y="0"/>
                  </a:lnTo>
                  <a:lnTo>
                    <a:pt x="7810" y="0"/>
                  </a:lnTo>
                  <a:lnTo>
                    <a:pt x="15716" y="0"/>
                  </a:lnTo>
                  <a:lnTo>
                    <a:pt x="44196" y="48101"/>
                  </a:lnTo>
                  <a:lnTo>
                    <a:pt x="44196" y="48101"/>
                  </a:lnTo>
                  <a:lnTo>
                    <a:pt x="72771" y="0"/>
                  </a:lnTo>
                  <a:lnTo>
                    <a:pt x="80581" y="0"/>
                  </a:lnTo>
                  <a:lnTo>
                    <a:pt x="88297" y="0"/>
                  </a:lnTo>
                  <a:lnTo>
                    <a:pt x="50863" y="59722"/>
                  </a:lnTo>
                  <a:lnTo>
                    <a:pt x="50863" y="99155"/>
                  </a:lnTo>
                  <a:lnTo>
                    <a:pt x="44196" y="99155"/>
                  </a:lnTo>
                  <a:lnTo>
                    <a:pt x="37433" y="99155"/>
                  </a:lnTo>
                  <a:lnTo>
                    <a:pt x="37433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BAD2278-8155-48AA-A618-A061C9500534}"/>
              </a:ext>
            </a:extLst>
          </p:cNvPr>
          <p:cNvCxnSpPr>
            <a:cxnSpLocks/>
          </p:cNvCxnSpPr>
          <p:nvPr userDrawn="1"/>
        </p:nvCxnSpPr>
        <p:spPr>
          <a:xfrm>
            <a:off x="11518900" y="1436696"/>
            <a:ext cx="0" cy="4425089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42E5EA4-FF46-437D-9253-7CDDFF731114}"/>
              </a:ext>
            </a:extLst>
          </p:cNvPr>
          <p:cNvCxnSpPr>
            <a:cxnSpLocks/>
          </p:cNvCxnSpPr>
          <p:nvPr userDrawn="1"/>
        </p:nvCxnSpPr>
        <p:spPr>
          <a:xfrm>
            <a:off x="11518900" y="2242674"/>
            <a:ext cx="0" cy="611627"/>
          </a:xfrm>
          <a:prstGeom prst="line">
            <a:avLst/>
          </a:prstGeom>
          <a:ln w="4762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3817407-9467-48C7-98E1-C20165898B7A}"/>
              </a:ext>
            </a:extLst>
          </p:cNvPr>
          <p:cNvGrpSpPr/>
          <p:nvPr userDrawn="1"/>
        </p:nvGrpSpPr>
        <p:grpSpPr>
          <a:xfrm>
            <a:off x="689267" y="643924"/>
            <a:ext cx="255020" cy="120364"/>
            <a:chOff x="11531600" y="6153108"/>
            <a:chExt cx="403792" cy="190584"/>
          </a:xfrm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9A1F96F1-9878-48BA-A4DC-0DD91FC7DED9}"/>
                </a:ext>
              </a:extLst>
            </p:cNvPr>
            <p:cNvSpPr/>
            <p:nvPr/>
          </p:nvSpPr>
          <p:spPr>
            <a:xfrm>
              <a:off x="11531600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70481016-38CC-4184-AA75-92480D394A8B}"/>
                </a:ext>
              </a:extLst>
            </p:cNvPr>
            <p:cNvSpPr/>
            <p:nvPr/>
          </p:nvSpPr>
          <p:spPr>
            <a:xfrm>
              <a:off x="11638898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E238A057-F6C6-482A-8408-98FB6D238022}"/>
                </a:ext>
              </a:extLst>
            </p:cNvPr>
            <p:cNvSpPr/>
            <p:nvPr/>
          </p:nvSpPr>
          <p:spPr>
            <a:xfrm>
              <a:off x="11746196" y="6153108"/>
              <a:ext cx="189196" cy="190584"/>
            </a:xfrm>
            <a:prstGeom prst="parallelogram">
              <a:avLst>
                <a:gd name="adj" fmla="val 59782"/>
              </a:avLst>
            </a:prstGeom>
            <a:gradFill>
              <a:gsLst>
                <a:gs pos="0">
                  <a:schemeClr val="accent1"/>
                </a:gs>
                <a:gs pos="8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M"/>
                <a:cs typeface="+mn-cs"/>
              </a:endParaRPr>
            </a:p>
          </p:txBody>
        </p:sp>
      </p:grp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98574C92-5803-44C6-9F5C-8E359E037A85}"/>
              </a:ext>
            </a:extLst>
          </p:cNvPr>
          <p:cNvSpPr/>
          <p:nvPr userDrawn="1"/>
        </p:nvSpPr>
        <p:spPr>
          <a:xfrm>
            <a:off x="11327181" y="6235700"/>
            <a:ext cx="383438" cy="316964"/>
          </a:xfrm>
          <a:custGeom>
            <a:avLst/>
            <a:gdLst>
              <a:gd name="connsiteX0" fmla="*/ 1549536 w 1549535"/>
              <a:gd name="connsiteY0" fmla="*/ 37222 h 1280905"/>
              <a:gd name="connsiteX1" fmla="*/ 1147854 w 1549535"/>
              <a:gd name="connsiteY1" fmla="*/ 37222 h 1280905"/>
              <a:gd name="connsiteX2" fmla="*/ 926355 w 1549535"/>
              <a:gd name="connsiteY2" fmla="*/ 256043 h 1280905"/>
              <a:gd name="connsiteX3" fmla="*/ 858643 w 1549535"/>
              <a:gd name="connsiteY3" fmla="*/ 103021 h 1280905"/>
              <a:gd name="connsiteX4" fmla="*/ 972262 w 1549535"/>
              <a:gd name="connsiteY4" fmla="*/ 61131 h 1280905"/>
              <a:gd name="connsiteX5" fmla="*/ 671383 w 1549535"/>
              <a:gd name="connsiteY5" fmla="*/ 58645 h 1280905"/>
              <a:gd name="connsiteX6" fmla="*/ 622990 w 1549535"/>
              <a:gd name="connsiteY6" fmla="*/ 255278 h 1280905"/>
              <a:gd name="connsiteX7" fmla="*/ 407229 w 1549535"/>
              <a:gd name="connsiteY7" fmla="*/ 37222 h 1280905"/>
              <a:gd name="connsiteX8" fmla="*/ 0 w 1549535"/>
              <a:gd name="connsiteY8" fmla="*/ 37222 h 1280905"/>
              <a:gd name="connsiteX9" fmla="*/ 290741 w 1549535"/>
              <a:gd name="connsiteY9" fmla="*/ 156579 h 1280905"/>
              <a:gd name="connsiteX10" fmla="*/ 315416 w 1549535"/>
              <a:gd name="connsiteY10" fmla="*/ 221039 h 1280905"/>
              <a:gd name="connsiteX11" fmla="*/ 109984 w 1549535"/>
              <a:gd name="connsiteY11" fmla="*/ 221995 h 1280905"/>
              <a:gd name="connsiteX12" fmla="*/ 370886 w 1549535"/>
              <a:gd name="connsiteY12" fmla="*/ 333893 h 1280905"/>
              <a:gd name="connsiteX13" fmla="*/ 405890 w 1549535"/>
              <a:gd name="connsiteY13" fmla="*/ 410403 h 1280905"/>
              <a:gd name="connsiteX14" fmla="*/ 244452 w 1549535"/>
              <a:gd name="connsiteY14" fmla="*/ 416333 h 1280905"/>
              <a:gd name="connsiteX15" fmla="*/ 454857 w 1549535"/>
              <a:gd name="connsiteY15" fmla="*/ 522874 h 1280905"/>
              <a:gd name="connsiteX16" fmla="*/ 481827 w 1549535"/>
              <a:gd name="connsiteY16" fmla="*/ 591352 h 1280905"/>
              <a:gd name="connsiteX17" fmla="*/ 353289 w 1549535"/>
              <a:gd name="connsiteY17" fmla="*/ 591352 h 1280905"/>
              <a:gd name="connsiteX18" fmla="*/ 527351 w 1549535"/>
              <a:gd name="connsiteY18" fmla="*/ 698658 h 1280905"/>
              <a:gd name="connsiteX19" fmla="*/ 554704 w 1549535"/>
              <a:gd name="connsiteY19" fmla="*/ 773065 h 1280905"/>
              <a:gd name="connsiteX20" fmla="*/ 464995 w 1549535"/>
              <a:gd name="connsiteY20" fmla="*/ 773065 h 1280905"/>
              <a:gd name="connsiteX21" fmla="*/ 603097 w 1549535"/>
              <a:gd name="connsiteY21" fmla="*/ 871190 h 1280905"/>
              <a:gd name="connsiteX22" fmla="*/ 601949 w 1549535"/>
              <a:gd name="connsiteY22" fmla="*/ 1000493 h 1280905"/>
              <a:gd name="connsiteX23" fmla="*/ 774099 w 1549535"/>
              <a:gd name="connsiteY23" fmla="*/ 1280905 h 1280905"/>
              <a:gd name="connsiteX24" fmla="*/ 946248 w 1549535"/>
              <a:gd name="connsiteY24" fmla="*/ 1000493 h 1280905"/>
              <a:gd name="connsiteX25" fmla="*/ 945100 w 1549535"/>
              <a:gd name="connsiteY25" fmla="*/ 871190 h 1280905"/>
              <a:gd name="connsiteX26" fmla="*/ 1083011 w 1549535"/>
              <a:gd name="connsiteY26" fmla="*/ 773065 h 1280905"/>
              <a:gd name="connsiteX27" fmla="*/ 995406 w 1549535"/>
              <a:gd name="connsiteY27" fmla="*/ 773065 h 1280905"/>
              <a:gd name="connsiteX28" fmla="*/ 1022759 w 1549535"/>
              <a:gd name="connsiteY28" fmla="*/ 698467 h 1280905"/>
              <a:gd name="connsiteX29" fmla="*/ 1196630 w 1549535"/>
              <a:gd name="connsiteY29" fmla="*/ 591352 h 1280905"/>
              <a:gd name="connsiteX30" fmla="*/ 1068092 w 1549535"/>
              <a:gd name="connsiteY30" fmla="*/ 591352 h 1280905"/>
              <a:gd name="connsiteX31" fmla="*/ 1094488 w 1549535"/>
              <a:gd name="connsiteY31" fmla="*/ 523257 h 1280905"/>
              <a:gd name="connsiteX32" fmla="*/ 1304893 w 1549535"/>
              <a:gd name="connsiteY32" fmla="*/ 416716 h 1280905"/>
              <a:gd name="connsiteX33" fmla="*/ 1143455 w 1549535"/>
              <a:gd name="connsiteY33" fmla="*/ 410977 h 1280905"/>
              <a:gd name="connsiteX34" fmla="*/ 1178458 w 1549535"/>
              <a:gd name="connsiteY34" fmla="*/ 334466 h 1280905"/>
              <a:gd name="connsiteX35" fmla="*/ 1439552 w 1549535"/>
              <a:gd name="connsiteY35" fmla="*/ 222378 h 1280905"/>
              <a:gd name="connsiteX36" fmla="*/ 1234120 w 1549535"/>
              <a:gd name="connsiteY36" fmla="*/ 222378 h 1280905"/>
              <a:gd name="connsiteX37" fmla="*/ 1258604 w 1549535"/>
              <a:gd name="connsiteY37" fmla="*/ 157726 h 1280905"/>
              <a:gd name="connsiteX38" fmla="*/ 1549536 w 1549535"/>
              <a:gd name="connsiteY38" fmla="*/ 38561 h 128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49535" h="1280905">
                <a:moveTo>
                  <a:pt x="1549536" y="37222"/>
                </a:moveTo>
                <a:lnTo>
                  <a:pt x="1147854" y="37222"/>
                </a:lnTo>
                <a:cubicBezTo>
                  <a:pt x="1030792" y="37222"/>
                  <a:pt x="970731" y="151988"/>
                  <a:pt x="926355" y="256043"/>
                </a:cubicBezTo>
                <a:lnTo>
                  <a:pt x="858643" y="103021"/>
                </a:lnTo>
                <a:lnTo>
                  <a:pt x="972262" y="61131"/>
                </a:lnTo>
                <a:cubicBezTo>
                  <a:pt x="905888" y="-1799"/>
                  <a:pt x="698735" y="-36037"/>
                  <a:pt x="671383" y="58645"/>
                </a:cubicBezTo>
                <a:lnTo>
                  <a:pt x="622990" y="255278"/>
                </a:lnTo>
                <a:cubicBezTo>
                  <a:pt x="584734" y="166716"/>
                  <a:pt x="529838" y="37222"/>
                  <a:pt x="407229" y="37222"/>
                </a:cubicBezTo>
                <a:lnTo>
                  <a:pt x="0" y="37222"/>
                </a:lnTo>
                <a:cubicBezTo>
                  <a:pt x="52984" y="130948"/>
                  <a:pt x="103481" y="164612"/>
                  <a:pt x="290741" y="156579"/>
                </a:cubicBezTo>
                <a:lnTo>
                  <a:pt x="315416" y="221039"/>
                </a:lnTo>
                <a:lnTo>
                  <a:pt x="109984" y="221995"/>
                </a:lnTo>
                <a:cubicBezTo>
                  <a:pt x="170619" y="333893"/>
                  <a:pt x="205623" y="338483"/>
                  <a:pt x="370886" y="333893"/>
                </a:cubicBezTo>
                <a:lnTo>
                  <a:pt x="405890" y="410403"/>
                </a:lnTo>
                <a:lnTo>
                  <a:pt x="244452" y="416333"/>
                </a:lnTo>
                <a:cubicBezTo>
                  <a:pt x="279265" y="495330"/>
                  <a:pt x="315607" y="529186"/>
                  <a:pt x="454857" y="522874"/>
                </a:cubicBezTo>
                <a:lnTo>
                  <a:pt x="481827" y="591352"/>
                </a:lnTo>
                <a:lnTo>
                  <a:pt x="353289" y="591352"/>
                </a:lnTo>
                <a:cubicBezTo>
                  <a:pt x="401682" y="671114"/>
                  <a:pt x="425400" y="707457"/>
                  <a:pt x="527351" y="698658"/>
                </a:cubicBezTo>
                <a:lnTo>
                  <a:pt x="554704" y="773065"/>
                </a:lnTo>
                <a:lnTo>
                  <a:pt x="464995" y="773065"/>
                </a:lnTo>
                <a:cubicBezTo>
                  <a:pt x="503250" y="859140"/>
                  <a:pt x="548391" y="862582"/>
                  <a:pt x="603097" y="871190"/>
                </a:cubicBezTo>
                <a:cubicBezTo>
                  <a:pt x="652255" y="878841"/>
                  <a:pt x="659141" y="971037"/>
                  <a:pt x="601949" y="1000493"/>
                </a:cubicBezTo>
                <a:lnTo>
                  <a:pt x="774099" y="1280905"/>
                </a:lnTo>
                <a:lnTo>
                  <a:pt x="946248" y="1000493"/>
                </a:lnTo>
                <a:cubicBezTo>
                  <a:pt x="888865" y="970845"/>
                  <a:pt x="895942" y="878841"/>
                  <a:pt x="945100" y="871190"/>
                </a:cubicBezTo>
                <a:cubicBezTo>
                  <a:pt x="999806" y="862582"/>
                  <a:pt x="1044564" y="859140"/>
                  <a:pt x="1083011" y="773065"/>
                </a:cubicBezTo>
                <a:lnTo>
                  <a:pt x="995406" y="773065"/>
                </a:lnTo>
                <a:lnTo>
                  <a:pt x="1022759" y="698467"/>
                </a:lnTo>
                <a:cubicBezTo>
                  <a:pt x="1124518" y="707457"/>
                  <a:pt x="1148237" y="670923"/>
                  <a:pt x="1196630" y="591352"/>
                </a:cubicBezTo>
                <a:lnTo>
                  <a:pt x="1068092" y="591352"/>
                </a:lnTo>
                <a:lnTo>
                  <a:pt x="1094488" y="523257"/>
                </a:lnTo>
                <a:cubicBezTo>
                  <a:pt x="1233164" y="529760"/>
                  <a:pt x="1269698" y="495713"/>
                  <a:pt x="1304893" y="416716"/>
                </a:cubicBezTo>
                <a:lnTo>
                  <a:pt x="1143455" y="410977"/>
                </a:lnTo>
                <a:lnTo>
                  <a:pt x="1178458" y="334466"/>
                </a:lnTo>
                <a:cubicBezTo>
                  <a:pt x="1343722" y="339057"/>
                  <a:pt x="1378726" y="334466"/>
                  <a:pt x="1439552" y="222378"/>
                </a:cubicBezTo>
                <a:lnTo>
                  <a:pt x="1234120" y="222378"/>
                </a:lnTo>
                <a:lnTo>
                  <a:pt x="1258604" y="157726"/>
                </a:lnTo>
                <a:cubicBezTo>
                  <a:pt x="1445864" y="165760"/>
                  <a:pt x="1496361" y="132095"/>
                  <a:pt x="1549536" y="38561"/>
                </a:cubicBezTo>
              </a:path>
            </a:pathLst>
          </a:custGeom>
          <a:solidFill>
            <a:schemeClr val="accent1"/>
          </a:solidFill>
          <a:ln w="191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0F05D5B-62B7-464C-8A9A-A9DB035DD6CD}"/>
              </a:ext>
            </a:extLst>
          </p:cNvPr>
          <p:cNvCxnSpPr>
            <a:cxnSpLocks/>
          </p:cNvCxnSpPr>
          <p:nvPr userDrawn="1"/>
        </p:nvCxnSpPr>
        <p:spPr>
          <a:xfrm flipH="1">
            <a:off x="898746" y="711731"/>
            <a:ext cx="4212000" cy="0"/>
          </a:xfrm>
          <a:prstGeom prst="line">
            <a:avLst/>
          </a:prstGeom>
          <a:noFill/>
          <a:ln cap="rnd">
            <a:gradFill>
              <a:gsLst>
                <a:gs pos="0">
                  <a:schemeClr val="accent5">
                    <a:lumMod val="20000"/>
                    <a:lumOff val="80000"/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图片占位符 52">
            <a:extLst>
              <a:ext uri="{FF2B5EF4-FFF2-40B4-BE49-F238E27FC236}">
                <a16:creationId xmlns:a16="http://schemas.microsoft.com/office/drawing/2014/main" id="{C3542880-C8C7-4562-8D58-C7E7CD27F0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6781" y="1419271"/>
            <a:ext cx="7182362" cy="4425858"/>
          </a:xfrm>
          <a:custGeom>
            <a:avLst/>
            <a:gdLst>
              <a:gd name="connsiteX0" fmla="*/ 118923 w 7182362"/>
              <a:gd name="connsiteY0" fmla="*/ 0 h 4425858"/>
              <a:gd name="connsiteX1" fmla="*/ 7063440 w 7182362"/>
              <a:gd name="connsiteY1" fmla="*/ 0 h 4425858"/>
              <a:gd name="connsiteX2" fmla="*/ 7182362 w 7182362"/>
              <a:gd name="connsiteY2" fmla="*/ 118923 h 4425858"/>
              <a:gd name="connsiteX3" fmla="*/ 7182362 w 7182362"/>
              <a:gd name="connsiteY3" fmla="*/ 4306936 h 4425858"/>
              <a:gd name="connsiteX4" fmla="*/ 7063440 w 7182362"/>
              <a:gd name="connsiteY4" fmla="*/ 4425858 h 4425858"/>
              <a:gd name="connsiteX5" fmla="*/ 118923 w 7182362"/>
              <a:gd name="connsiteY5" fmla="*/ 4425858 h 4425858"/>
              <a:gd name="connsiteX6" fmla="*/ 0 w 7182362"/>
              <a:gd name="connsiteY6" fmla="*/ 4306936 h 4425858"/>
              <a:gd name="connsiteX7" fmla="*/ 0 w 7182362"/>
              <a:gd name="connsiteY7" fmla="*/ 118923 h 4425858"/>
              <a:gd name="connsiteX8" fmla="*/ 118923 w 7182362"/>
              <a:gd name="connsiteY8" fmla="*/ 0 h 442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2362" h="4425858">
                <a:moveTo>
                  <a:pt x="118923" y="0"/>
                </a:moveTo>
                <a:lnTo>
                  <a:pt x="7063440" y="0"/>
                </a:lnTo>
                <a:cubicBezTo>
                  <a:pt x="7129119" y="0"/>
                  <a:pt x="7182362" y="53244"/>
                  <a:pt x="7182362" y="118923"/>
                </a:cubicBezTo>
                <a:lnTo>
                  <a:pt x="7182362" y="4306936"/>
                </a:lnTo>
                <a:cubicBezTo>
                  <a:pt x="7182362" y="4372615"/>
                  <a:pt x="7129119" y="4425858"/>
                  <a:pt x="7063440" y="4425858"/>
                </a:cubicBezTo>
                <a:lnTo>
                  <a:pt x="118923" y="4425858"/>
                </a:lnTo>
                <a:cubicBezTo>
                  <a:pt x="53243" y="4425858"/>
                  <a:pt x="0" y="4372615"/>
                  <a:pt x="0" y="4306936"/>
                </a:cubicBezTo>
                <a:lnTo>
                  <a:pt x="0" y="118923"/>
                </a:lnTo>
                <a:cubicBezTo>
                  <a:pt x="0" y="53244"/>
                  <a:pt x="53243" y="0"/>
                  <a:pt x="118923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点击插入本地图片</a:t>
            </a:r>
          </a:p>
        </p:txBody>
      </p:sp>
      <p:sp>
        <p:nvSpPr>
          <p:cNvPr id="54" name="文本占位符 61">
            <a:extLst>
              <a:ext uri="{FF2B5EF4-FFF2-40B4-BE49-F238E27FC236}">
                <a16:creationId xmlns:a16="http://schemas.microsoft.com/office/drawing/2014/main" id="{EEF2EB4D-C8B7-45C3-A25F-301CC0A7EC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80173" y="2440458"/>
            <a:ext cx="3307128" cy="582763"/>
          </a:xfrm>
          <a:prstGeom prst="rect">
            <a:avLst/>
          </a:prstGeom>
          <a:noFill/>
        </p:spPr>
        <p:txBody>
          <a:bodyPr wrap="square" lIns="0" tIns="36000" rIns="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buNone/>
              <a:def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lnSpc>
                <a:spcPct val="110000"/>
              </a:lnSpc>
            </a:pPr>
            <a:r>
              <a:rPr lang="zh-CN" altLang="en-US" dirty="0"/>
              <a:t>点击输入标题</a:t>
            </a:r>
          </a:p>
        </p:txBody>
      </p:sp>
      <p:sp>
        <p:nvSpPr>
          <p:cNvPr id="55" name="文本占位符 61">
            <a:extLst>
              <a:ext uri="{FF2B5EF4-FFF2-40B4-BE49-F238E27FC236}">
                <a16:creationId xmlns:a16="http://schemas.microsoft.com/office/drawing/2014/main" id="{BE0979E0-7F9A-42F6-BCFE-3DE8441D92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80173" y="3377323"/>
            <a:ext cx="3317046" cy="2561265"/>
          </a:xfrm>
          <a:prstGeom prst="rect">
            <a:avLst/>
          </a:prstGeom>
          <a:noFill/>
        </p:spPr>
        <p:txBody>
          <a:bodyPr wrap="square" lIns="72000" t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Arial" panose="020B0604020202020204" pitchFamily="34" charset="0"/>
              <a:buChar char="▼"/>
              <a:defRPr lang="zh-CN" altLang="en-US" sz="2000" kern="1200" dirty="0">
                <a:solidFill>
                  <a:schemeClr val="bg2">
                    <a:lumMod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列举一些要点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尽量简短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zh-CN" altLang="en-US" dirty="0"/>
              <a:t>多用短语</a:t>
            </a:r>
            <a:endParaRPr lang="en-US" altLang="zh-CN" dirty="0"/>
          </a:p>
          <a:p>
            <a:pPr marL="457200" lvl="0" indent="-457200">
              <a:lnSpc>
                <a:spcPct val="120000"/>
              </a:lnSpc>
              <a:buClr>
                <a:schemeClr val="accent6"/>
              </a:buClr>
              <a:buSzPct val="80000"/>
              <a:buChar char="▼"/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95ABCF68-D81B-40B2-9D4D-E6EAD33F02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08563" y="1658526"/>
            <a:ext cx="1528763" cy="11318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5400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30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9FAFB"/>
            </a:gs>
            <a:gs pos="100000">
              <a:srgbClr val="FCFCF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7" r:id="rId3"/>
    <p:sldLayoutId id="2147483703" r:id="rId4"/>
    <p:sldLayoutId id="2147483674" r:id="rId5"/>
    <p:sldLayoutId id="2147483675" r:id="rId6"/>
    <p:sldLayoutId id="2147483702" r:id="rId7"/>
    <p:sldLayoutId id="2147483678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683" r:id="rId14"/>
    <p:sldLayoutId id="2147483684" r:id="rId15"/>
    <p:sldLayoutId id="2147483685" r:id="rId16"/>
    <p:sldLayoutId id="2147483700" r:id="rId17"/>
    <p:sldLayoutId id="2147483701" r:id="rId18"/>
    <p:sldLayoutId id="2147483672" r:id="rId19"/>
    <p:sldLayoutId id="2147483680" r:id="rId20"/>
    <p:sldLayoutId id="2147483681" r:id="rId21"/>
    <p:sldLayoutId id="2147483709" r:id="rId22"/>
    <p:sldLayoutId id="2147483710" r:id="rId23"/>
    <p:sldLayoutId id="2147483711" r:id="rId24"/>
    <p:sldLayoutId id="2147483712" r:id="rId25"/>
    <p:sldLayoutId id="2147483715" r:id="rId26"/>
    <p:sldLayoutId id="2147483718" r:id="rId27"/>
    <p:sldLayoutId id="2147483714" r:id="rId28"/>
    <p:sldLayoutId id="2147483713" r:id="rId29"/>
    <p:sldLayoutId id="2147483682" r:id="rId30"/>
    <p:sldLayoutId id="2147483717" r:id="rId31"/>
    <p:sldLayoutId id="2147483716" r:id="rId32"/>
    <p:sldLayoutId id="2147483749" r:id="rId33"/>
    <p:sldLayoutId id="2147483687" r:id="rId34"/>
    <p:sldLayoutId id="2147483719" r:id="rId35"/>
    <p:sldLayoutId id="2147483746" r:id="rId36"/>
    <p:sldLayoutId id="2147483747" r:id="rId37"/>
    <p:sldLayoutId id="2147483748" r:id="rId3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思源宋体 CN SemiBold" panose="02020600000000000000" pitchFamily="18" charset="-122"/>
          <a:ea typeface="思源宋体 CN SemiBold" panose="020206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阿里巴巴普惠体 M" panose="00020600040101010101" pitchFamily="18" charset="-122"/>
          <a:ea typeface="阿里巴巴普惠体 M" panose="00020600040101010101" pitchFamily="18" charset="-122"/>
          <a:cs typeface="阿里巴巴普惠体 M" panose="00020600040101010101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阿里巴巴普惠体 M" panose="00020600040101010101" pitchFamily="18" charset="-122"/>
          <a:ea typeface="阿里巴巴普惠体 M" panose="00020600040101010101" pitchFamily="18" charset="-122"/>
          <a:cs typeface="阿里巴巴普惠体 M" panose="00020600040101010101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阿里巴巴普惠体 R" panose="00020600040101010101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阿里巴巴普惠体 R" panose="00020600040101010101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Light" panose="00020600040101010101" pitchFamily="18" charset="-122"/>
          <a:ea typeface="阿里巴巴普惠体 Light" panose="00020600040101010101" pitchFamily="18" charset="-122"/>
          <a:cs typeface="阿里巴巴普惠体 Light" panose="00020600040101010101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9FAFB"/>
            </a:gs>
            <a:gs pos="100000">
              <a:srgbClr val="FCFCF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7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思源宋体 CN SemiBold" panose="02020600000000000000" pitchFamily="18" charset="-122"/>
          <a:ea typeface="思源宋体 CN SemiBold" panose="020206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阿里巴巴普惠体 M" panose="00020600040101010101" pitchFamily="18" charset="-122"/>
          <a:ea typeface="阿里巴巴普惠体 M" panose="00020600040101010101" pitchFamily="18" charset="-122"/>
          <a:cs typeface="阿里巴巴普惠体 M" panose="00020600040101010101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阿里巴巴普惠体 M" panose="00020600040101010101" pitchFamily="18" charset="-122"/>
          <a:ea typeface="阿里巴巴普惠体 M" panose="00020600040101010101" pitchFamily="18" charset="-122"/>
          <a:cs typeface="阿里巴巴普惠体 M" panose="00020600040101010101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阿里巴巴普惠体 R" panose="00020600040101010101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阿里巴巴普惠体 R" panose="00020600040101010101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Light" panose="00020600040101010101" pitchFamily="18" charset="-122"/>
          <a:ea typeface="阿里巴巴普惠体 Light" panose="00020600040101010101" pitchFamily="18" charset="-122"/>
          <a:cs typeface="阿里巴巴普惠体 Light" panose="00020600040101010101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Layout" Target="../slideLayouts/slideLayout57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F05A1C2-B15A-4EF6-A988-66EA75C7F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4337AA3-311B-409D-909C-EA396D9F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10" y="2457554"/>
            <a:ext cx="7221272" cy="1428083"/>
          </a:xfrm>
        </p:spPr>
        <p:txBody>
          <a:bodyPr/>
          <a:lstStyle/>
          <a:p>
            <a:r>
              <a:rPr lang="zh-CN" altLang="en-US" dirty="0"/>
              <a:t>抗原抗体结合</a:t>
            </a:r>
            <a:br>
              <a:rPr lang="en-US" altLang="zh-CN" dirty="0"/>
            </a:br>
            <a:r>
              <a:rPr lang="en-US" altLang="zh-CN" dirty="0"/>
              <a:t>Contrastive-Learning &amp; Zero-Shot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88604ED-F86B-42E8-890E-5D0D8067B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810" y="5153882"/>
            <a:ext cx="2190751" cy="276999"/>
          </a:xfrm>
        </p:spPr>
        <p:txBody>
          <a:bodyPr/>
          <a:lstStyle/>
          <a:p>
            <a:r>
              <a:rPr lang="zh-CN" altLang="en-US" dirty="0"/>
              <a:t>答辩人：俞博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7BC5324-53CE-49A0-B075-6D45A8C5C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0780" y="5153882"/>
            <a:ext cx="2190751" cy="276999"/>
          </a:xfrm>
        </p:spPr>
        <p:txBody>
          <a:bodyPr/>
          <a:lstStyle/>
          <a:p>
            <a:r>
              <a:rPr lang="zh-CN" altLang="en-US" dirty="0"/>
              <a:t>成员：郑浩博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53EA9C9-B005-455D-BFA8-13880C826DA4}"/>
              </a:ext>
            </a:extLst>
          </p:cNvPr>
          <p:cNvGrpSpPr/>
          <p:nvPr/>
        </p:nvGrpSpPr>
        <p:grpSpPr>
          <a:xfrm>
            <a:off x="667810" y="3208978"/>
            <a:ext cx="6146515" cy="165100"/>
            <a:chOff x="546385" y="3489466"/>
            <a:chExt cx="6146515" cy="165100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108491A-99F3-4E97-A968-04A3C93D97C7}"/>
                </a:ext>
              </a:extLst>
            </p:cNvPr>
            <p:cNvSpPr/>
            <p:nvPr/>
          </p:nvSpPr>
          <p:spPr>
            <a:xfrm>
              <a:off x="6339840" y="3489466"/>
              <a:ext cx="353060" cy="165100"/>
            </a:xfrm>
            <a:custGeom>
              <a:avLst/>
              <a:gdLst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  <a:gd name="connsiteX3" fmla="*/ 0 w 353060"/>
                <a:gd name="connsiteY3" fmla="*/ 158044 h 165100"/>
                <a:gd name="connsiteX4" fmla="*/ 0 w 353060"/>
                <a:gd name="connsiteY4" fmla="*/ 0 h 165100"/>
                <a:gd name="connsiteX0" fmla="*/ 0 w 353060"/>
                <a:gd name="connsiteY0" fmla="*/ 158044 h 249484"/>
                <a:gd name="connsiteX1" fmla="*/ 0 w 353060"/>
                <a:gd name="connsiteY1" fmla="*/ 0 h 249484"/>
                <a:gd name="connsiteX2" fmla="*/ 353060 w 353060"/>
                <a:gd name="connsiteY2" fmla="*/ 0 h 249484"/>
                <a:gd name="connsiteX3" fmla="*/ 253555 w 353060"/>
                <a:gd name="connsiteY3" fmla="*/ 165100 h 249484"/>
                <a:gd name="connsiteX4" fmla="*/ 91440 w 353060"/>
                <a:gd name="connsiteY4" fmla="*/ 249484 h 249484"/>
                <a:gd name="connsiteX0" fmla="*/ 0 w 353060"/>
                <a:gd name="connsiteY0" fmla="*/ 158044 h 165100"/>
                <a:gd name="connsiteX1" fmla="*/ 0 w 353060"/>
                <a:gd name="connsiteY1" fmla="*/ 0 h 165100"/>
                <a:gd name="connsiteX2" fmla="*/ 353060 w 353060"/>
                <a:gd name="connsiteY2" fmla="*/ 0 h 165100"/>
                <a:gd name="connsiteX3" fmla="*/ 253555 w 353060"/>
                <a:gd name="connsiteY3" fmla="*/ 165100 h 165100"/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060" h="165100">
                  <a:moveTo>
                    <a:pt x="0" y="0"/>
                  </a:moveTo>
                  <a:lnTo>
                    <a:pt x="353060" y="0"/>
                  </a:lnTo>
                  <a:lnTo>
                    <a:pt x="253555" y="1651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29AA1F7-51FB-47B1-BF09-1DCECEFEFE22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5" y="3489466"/>
              <a:ext cx="5793455" cy="0"/>
            </a:xfrm>
            <a:prstGeom prst="lin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等腰三角形 92">
            <a:extLst>
              <a:ext uri="{FF2B5EF4-FFF2-40B4-BE49-F238E27FC236}">
                <a16:creationId xmlns:a16="http://schemas.microsoft.com/office/drawing/2014/main" id="{853A1FE2-D0DA-4F06-B422-7CFB19AF5CAE}"/>
              </a:ext>
            </a:extLst>
          </p:cNvPr>
          <p:cNvSpPr/>
          <p:nvPr/>
        </p:nvSpPr>
        <p:spPr>
          <a:xfrm>
            <a:off x="3279137" y="2110325"/>
            <a:ext cx="87950" cy="71460"/>
          </a:xfrm>
          <a:custGeom>
            <a:avLst/>
            <a:gdLst>
              <a:gd name="connsiteX0" fmla="*/ 1110307 w 1115683"/>
              <a:gd name="connsiteY0" fmla="*/ 54817 h 923017"/>
              <a:gd name="connsiteX1" fmla="*/ 588532 w 1115683"/>
              <a:gd name="connsiteY1" fmla="*/ 905823 h 923017"/>
              <a:gd name="connsiteX2" fmla="*/ 527151 w 1115683"/>
              <a:gd name="connsiteY2" fmla="*/ 905823 h 923017"/>
              <a:gd name="connsiteX3" fmla="*/ 5376 w 1115683"/>
              <a:gd name="connsiteY3" fmla="*/ 54817 h 923017"/>
              <a:gd name="connsiteX4" fmla="*/ 36067 w 1115683"/>
              <a:gd name="connsiteY4" fmla="*/ 0 h 923017"/>
              <a:gd name="connsiteX5" fmla="*/ 1079617 w 1115683"/>
              <a:gd name="connsiteY5" fmla="*/ 0 h 923017"/>
              <a:gd name="connsiteX6" fmla="*/ 1110307 w 1115683"/>
              <a:gd name="connsiteY6" fmla="*/ 54817 h 92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683" h="923017">
                <a:moveTo>
                  <a:pt x="1110307" y="54817"/>
                </a:moveTo>
                <a:lnTo>
                  <a:pt x="588532" y="905823"/>
                </a:lnTo>
                <a:cubicBezTo>
                  <a:pt x="574476" y="928749"/>
                  <a:pt x="541207" y="928749"/>
                  <a:pt x="527151" y="905823"/>
                </a:cubicBezTo>
                <a:lnTo>
                  <a:pt x="5376" y="54817"/>
                </a:lnTo>
                <a:cubicBezTo>
                  <a:pt x="-9345" y="30807"/>
                  <a:pt x="7903" y="0"/>
                  <a:pt x="36067" y="0"/>
                </a:cubicBezTo>
                <a:lnTo>
                  <a:pt x="1079617" y="0"/>
                </a:lnTo>
                <a:cubicBezTo>
                  <a:pt x="1107781" y="0"/>
                  <a:pt x="1125029" y="30807"/>
                  <a:pt x="1110307" y="5481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DA32359-ECD5-41FA-942A-3F02CCF531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809" y="2089452"/>
            <a:ext cx="4297729" cy="307777"/>
          </a:xfrm>
        </p:spPr>
        <p:txBody>
          <a:bodyPr/>
          <a:lstStyle/>
          <a:p>
            <a:r>
              <a:rPr lang="zh-CN" altLang="en-US" dirty="0"/>
              <a:t>深度学习</a:t>
            </a:r>
            <a:r>
              <a:rPr lang="en-US" altLang="zh-CN" dirty="0"/>
              <a:t>22</a:t>
            </a:r>
            <a:r>
              <a:rPr lang="zh-CN" altLang="en-US" dirty="0"/>
              <a:t>组答辩</a:t>
            </a:r>
          </a:p>
        </p:txBody>
      </p:sp>
    </p:spTree>
    <p:extLst>
      <p:ext uri="{BB962C8B-B14F-4D97-AF65-F5344CB8AC3E}">
        <p14:creationId xmlns:p14="http://schemas.microsoft.com/office/powerpoint/2010/main" val="304951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B47CA6-4DA5-47E4-B4FE-ACA9B8269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2E3A6DA-3E21-484E-BF2A-D3BFACAF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97236"/>
            <a:ext cx="7867025" cy="637849"/>
          </a:xfrm>
        </p:spPr>
        <p:txBody>
          <a:bodyPr/>
          <a:lstStyle/>
          <a:p>
            <a:r>
              <a:rPr lang="zh-CN" altLang="en-US" sz="3200" dirty="0"/>
              <a:t>数据集介绍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6DDD8B-469D-4B9E-908E-5E4EEF5707EF}"/>
              </a:ext>
            </a:extLst>
          </p:cNvPr>
          <p:cNvSpPr txBox="1"/>
          <p:nvPr/>
        </p:nvSpPr>
        <p:spPr>
          <a:xfrm>
            <a:off x="354083" y="1113475"/>
            <a:ext cx="2577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数据预处理</a:t>
            </a:r>
            <a:endParaRPr lang="en-US" altLang="zh-CN" sz="2000" dirty="0"/>
          </a:p>
          <a:p>
            <a:r>
              <a:rPr lang="zh-CN" altLang="en-US" sz="2000" dirty="0"/>
              <a:t> 生成 </a:t>
            </a:r>
            <a:r>
              <a:rPr lang="en-US" altLang="zh-CN" sz="2000" dirty="0" err="1"/>
              <a:t>all_data</a:t>
            </a:r>
            <a:r>
              <a:rPr lang="en-US" altLang="zh-CN" sz="2000" dirty="0"/>
              <a:t> </a:t>
            </a:r>
            <a:r>
              <a:rPr lang="zh-CN" altLang="en-US" sz="2000" dirty="0"/>
              <a:t>文件夹</a:t>
            </a:r>
            <a:endParaRPr lang="en-US" altLang="zh-CN" sz="20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113F528-9D2B-4911-A3BE-6F2663D3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84" y="2200384"/>
            <a:ext cx="2577949" cy="415596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77C8DBE-D73D-452C-BF00-E641ED39C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259" y="1890581"/>
            <a:ext cx="7513971" cy="17984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6E257D8-9C91-4E24-A355-451B6F8CC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59" y="3998984"/>
            <a:ext cx="861134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D3E75CE-0052-41B9-B414-4F9AD583C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B35D3C-4152-4408-8CD3-CF90B7381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748EFD-012E-440C-A3EF-D932B8C1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04" y="192209"/>
            <a:ext cx="7867025" cy="637849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FD1FFD-3FBE-4986-A642-E3250834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74" y="851227"/>
            <a:ext cx="4328535" cy="58145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616B982-1A38-4544-93DE-1A16311D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751271"/>
            <a:ext cx="6393180" cy="59702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66C33C-FE98-4406-A3E8-D82E3E814B86}"/>
              </a:ext>
            </a:extLst>
          </p:cNvPr>
          <p:cNvSpPr txBox="1"/>
          <p:nvPr/>
        </p:nvSpPr>
        <p:spPr>
          <a:xfrm>
            <a:off x="3145790" y="5828058"/>
            <a:ext cx="168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只要</a:t>
            </a:r>
            <a:r>
              <a:rPr lang="en-US" altLang="zh-CN" sz="1400" dirty="0">
                <a:solidFill>
                  <a:srgbClr val="FF0000"/>
                </a:solidFill>
              </a:rPr>
              <a:t>epitope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B9C6A5-BEC0-4BE7-AE5D-8AFA591F4AE5}"/>
              </a:ext>
            </a:extLst>
          </p:cNvPr>
          <p:cNvSpPr txBox="1"/>
          <p:nvPr/>
        </p:nvSpPr>
        <p:spPr>
          <a:xfrm>
            <a:off x="8864600" y="1450080"/>
            <a:ext cx="168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生成重链轻链和</a:t>
            </a:r>
            <a:r>
              <a:rPr lang="en-US" altLang="zh-CN" sz="1400" dirty="0">
                <a:solidFill>
                  <a:srgbClr val="FF0000"/>
                </a:solidFill>
              </a:rPr>
              <a:t>epitope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CDD5F0-F94C-457E-98C8-EF41F29E4786}"/>
              </a:ext>
            </a:extLst>
          </p:cNvPr>
          <p:cNvSpPr txBox="1"/>
          <p:nvPr/>
        </p:nvSpPr>
        <p:spPr>
          <a:xfrm>
            <a:off x="8663305" y="3450732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</a:rPr>
              <a:t>Cmask</a:t>
            </a:r>
            <a:r>
              <a:rPr lang="zh-CN" altLang="en-US" sz="1400" dirty="0">
                <a:solidFill>
                  <a:srgbClr val="FF0000"/>
                </a:solidFill>
              </a:rPr>
              <a:t>：</a:t>
            </a:r>
            <a:r>
              <a:rPr lang="en-US" altLang="zh-CN" sz="1400" dirty="0">
                <a:solidFill>
                  <a:srgbClr val="FF0000"/>
                </a:solidFill>
              </a:rPr>
              <a:t>0-</a:t>
            </a:r>
            <a:r>
              <a:rPr lang="zh-CN" altLang="en-US" sz="1400" dirty="0">
                <a:solidFill>
                  <a:srgbClr val="FF0000"/>
                </a:solidFill>
              </a:rPr>
              <a:t>抗原 </a:t>
            </a:r>
            <a:r>
              <a:rPr lang="en-US" altLang="zh-CN" sz="1400" dirty="0">
                <a:solidFill>
                  <a:srgbClr val="FF0000"/>
                </a:solidFill>
              </a:rPr>
              <a:t>1-</a:t>
            </a:r>
            <a:r>
              <a:rPr lang="zh-CN" altLang="en-US" sz="1400" dirty="0">
                <a:solidFill>
                  <a:srgbClr val="FF0000"/>
                </a:solidFill>
              </a:rPr>
              <a:t>抗体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251E7B-D3DD-4153-BA89-293900A6C372}"/>
              </a:ext>
            </a:extLst>
          </p:cNvPr>
          <p:cNvSpPr txBox="1"/>
          <p:nvPr/>
        </p:nvSpPr>
        <p:spPr>
          <a:xfrm>
            <a:off x="8663305" y="4163682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</a:rPr>
              <a:t>Smask</a:t>
            </a:r>
            <a:r>
              <a:rPr lang="zh-CN" altLang="en-US" sz="1400" dirty="0">
                <a:solidFill>
                  <a:srgbClr val="FF0000"/>
                </a:solidFill>
              </a:rPr>
              <a:t>：</a:t>
            </a:r>
            <a:r>
              <a:rPr lang="en-US" altLang="zh-CN" sz="1400" dirty="0">
                <a:solidFill>
                  <a:srgbClr val="FF0000"/>
                </a:solidFill>
              </a:rPr>
              <a:t>1-paratope</a:t>
            </a:r>
          </a:p>
        </p:txBody>
      </p:sp>
    </p:spTree>
    <p:extLst>
      <p:ext uri="{BB962C8B-B14F-4D97-AF65-F5344CB8AC3E}">
        <p14:creationId xmlns:p14="http://schemas.microsoft.com/office/powerpoint/2010/main" val="102655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/>
              <a:t>勤  学  </a:t>
            </a:r>
            <a:r>
              <a:rPr lang="en-US" altLang="zh-CN" dirty="0"/>
              <a:t>/  </a:t>
            </a:r>
            <a:r>
              <a:rPr lang="zh-CN" altLang="en-US" dirty="0"/>
              <a:t>修  德  </a:t>
            </a:r>
            <a:r>
              <a:rPr lang="en-US" altLang="zh-CN" dirty="0"/>
              <a:t>/  </a:t>
            </a:r>
            <a:r>
              <a:rPr lang="zh-CN" altLang="en-US" dirty="0"/>
              <a:t>明  辨  </a:t>
            </a:r>
            <a:r>
              <a:rPr lang="en-US" altLang="zh-CN" dirty="0"/>
              <a:t>/  </a:t>
            </a:r>
            <a:r>
              <a:rPr lang="zh-CN" altLang="en-US" dirty="0"/>
              <a:t>笃  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5AA994B-2185-4FC4-85D6-465B51DAD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807" y="2147331"/>
            <a:ext cx="4127867" cy="2949525"/>
          </a:xfrm>
        </p:spPr>
        <p:txBody>
          <a:bodyPr/>
          <a:lstStyle/>
          <a:p>
            <a:r>
              <a:rPr lang="en-US" altLang="zh-CN" b="0" dirty="0"/>
              <a:t>1</a:t>
            </a:r>
            <a:r>
              <a:rPr lang="zh-CN" altLang="en-US" b="0" dirty="0"/>
              <a:t>、每个</a:t>
            </a:r>
            <a:r>
              <a:rPr lang="en-US" altLang="zh-CN" b="0" dirty="0"/>
              <a:t>Batch</a:t>
            </a:r>
            <a:r>
              <a:rPr lang="zh-CN" altLang="en-US" b="0" dirty="0"/>
              <a:t>包含 </a:t>
            </a:r>
            <a:r>
              <a:rPr lang="en-US" altLang="zh-CN" b="0" dirty="0" err="1"/>
              <a:t>Batch_Size</a:t>
            </a:r>
            <a:r>
              <a:rPr lang="zh-CN" altLang="en-US" b="0" dirty="0"/>
              <a:t>对抗体抗原</a:t>
            </a:r>
            <a:endParaRPr lang="en-US" altLang="zh-CN" b="0" dirty="0"/>
          </a:p>
          <a:p>
            <a:r>
              <a:rPr lang="en-US" altLang="zh-CN" b="0" dirty="0"/>
              <a:t>2</a:t>
            </a:r>
            <a:r>
              <a:rPr lang="zh-CN" altLang="en-US" b="0" dirty="0"/>
              <a:t>、将抗体抗原分开</a:t>
            </a:r>
            <a:endParaRPr lang="en-US" altLang="zh-CN" b="0" dirty="0"/>
          </a:p>
          <a:p>
            <a:r>
              <a:rPr lang="en-US" altLang="zh-CN" b="0" dirty="0"/>
              <a:t>3</a:t>
            </a:r>
            <a:r>
              <a:rPr lang="zh-CN" altLang="en-US" b="0" dirty="0"/>
              <a:t>、对序列信息</a:t>
            </a:r>
            <a:r>
              <a:rPr lang="en-US" altLang="zh-CN" b="0" dirty="0"/>
              <a:t>embedding</a:t>
            </a:r>
          </a:p>
          <a:p>
            <a:r>
              <a:rPr lang="en-US" altLang="zh-CN" b="0" dirty="0"/>
              <a:t>4</a:t>
            </a:r>
            <a:r>
              <a:rPr lang="zh-CN" altLang="en-US" b="0" dirty="0"/>
              <a:t>、旋转不变性处理</a:t>
            </a:r>
            <a:endParaRPr lang="en-US" altLang="zh-CN" b="0" dirty="0"/>
          </a:p>
          <a:p>
            <a:r>
              <a:rPr lang="en-US" altLang="zh-CN" b="0" dirty="0"/>
              <a:t>5</a:t>
            </a:r>
            <a:r>
              <a:rPr lang="zh-CN" altLang="en-US" b="0" dirty="0"/>
              <a:t>、氨基酸坐标分别使用原子坐标直接取平均和</a:t>
            </a:r>
            <a:r>
              <a:rPr lang="en-US" altLang="zh-CN" b="0" dirty="0"/>
              <a:t>MLP</a:t>
            </a:r>
            <a:r>
              <a:rPr lang="zh-CN" altLang="en-US" b="0" dirty="0"/>
              <a:t>的处理方式</a:t>
            </a:r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5D2E33-2F03-4830-BC62-FA04BD0B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940561"/>
            <a:ext cx="5273040" cy="29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5AA994B-2185-4FC4-85D6-465B51DAD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807" y="2147331"/>
            <a:ext cx="4127867" cy="2949525"/>
          </a:xfrm>
        </p:spPr>
        <p:txBody>
          <a:bodyPr/>
          <a:lstStyle/>
          <a:p>
            <a:r>
              <a:rPr lang="en-US" altLang="zh-CN" b="0" dirty="0"/>
              <a:t>1</a:t>
            </a:r>
            <a:r>
              <a:rPr lang="zh-CN" altLang="en-US" b="0" dirty="0"/>
              <a:t>、每个</a:t>
            </a:r>
            <a:r>
              <a:rPr lang="en-US" altLang="zh-CN" b="0" dirty="0"/>
              <a:t>Batch</a:t>
            </a:r>
            <a:r>
              <a:rPr lang="zh-CN" altLang="en-US" b="0" dirty="0"/>
              <a:t>包含 </a:t>
            </a:r>
            <a:r>
              <a:rPr lang="en-US" altLang="zh-CN" b="0" dirty="0" err="1"/>
              <a:t>Batch_Size</a:t>
            </a:r>
            <a:r>
              <a:rPr lang="zh-CN" altLang="en-US" b="0" dirty="0"/>
              <a:t>对抗体抗原</a:t>
            </a:r>
            <a:endParaRPr lang="en-US" altLang="zh-CN" b="0" dirty="0"/>
          </a:p>
          <a:p>
            <a:r>
              <a:rPr lang="en-US" altLang="zh-CN" b="0" dirty="0"/>
              <a:t>2</a:t>
            </a:r>
            <a:r>
              <a:rPr lang="zh-CN" altLang="en-US" b="0" dirty="0"/>
              <a:t>、将抗体抗原分开</a:t>
            </a:r>
            <a:endParaRPr lang="en-US" altLang="zh-CN" b="0" dirty="0"/>
          </a:p>
          <a:p>
            <a:r>
              <a:rPr lang="en-US" altLang="zh-CN" b="0" dirty="0"/>
              <a:t>3</a:t>
            </a:r>
            <a:r>
              <a:rPr lang="zh-CN" altLang="en-US" b="0" dirty="0"/>
              <a:t>、对序列信息</a:t>
            </a:r>
            <a:r>
              <a:rPr lang="en-US" altLang="zh-CN" b="0" dirty="0"/>
              <a:t>embedding</a:t>
            </a:r>
          </a:p>
          <a:p>
            <a:r>
              <a:rPr lang="en-US" altLang="zh-CN" b="0" dirty="0"/>
              <a:t>4</a:t>
            </a:r>
            <a:r>
              <a:rPr lang="zh-CN" altLang="en-US" b="0" dirty="0"/>
              <a:t>、旋转不变性处理</a:t>
            </a:r>
            <a:endParaRPr lang="en-US" altLang="zh-CN" b="0" dirty="0"/>
          </a:p>
          <a:p>
            <a:r>
              <a:rPr lang="en-US" altLang="zh-CN" b="0" dirty="0"/>
              <a:t>5</a:t>
            </a:r>
            <a:r>
              <a:rPr lang="zh-CN" altLang="en-US" b="0" dirty="0"/>
              <a:t>、氨基酸坐标分别使用原子坐标直接取平均和</a:t>
            </a:r>
            <a:r>
              <a:rPr lang="en-US" altLang="zh-CN" b="0" dirty="0"/>
              <a:t>MLP</a:t>
            </a:r>
            <a:r>
              <a:rPr lang="zh-CN" altLang="en-US" b="0" dirty="0"/>
              <a:t>的处理方式</a:t>
            </a:r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9C4E03-99BA-48B0-8364-6A22ED691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313" y="1950720"/>
            <a:ext cx="5318771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5AA994B-2185-4FC4-85D6-465B51DAD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807" y="2147331"/>
            <a:ext cx="4127867" cy="2949525"/>
          </a:xfrm>
        </p:spPr>
        <p:txBody>
          <a:bodyPr/>
          <a:lstStyle/>
          <a:p>
            <a:r>
              <a:rPr lang="en-US" altLang="zh-CN" b="0" dirty="0"/>
              <a:t>1</a:t>
            </a:r>
            <a:r>
              <a:rPr lang="zh-CN" altLang="en-US" b="0" dirty="0"/>
              <a:t>、每个</a:t>
            </a:r>
            <a:r>
              <a:rPr lang="en-US" altLang="zh-CN" b="0" dirty="0"/>
              <a:t>Batch</a:t>
            </a:r>
            <a:r>
              <a:rPr lang="zh-CN" altLang="en-US" b="0" dirty="0"/>
              <a:t>包含 </a:t>
            </a:r>
            <a:r>
              <a:rPr lang="en-US" altLang="zh-CN" b="0" dirty="0" err="1"/>
              <a:t>Batch_Size</a:t>
            </a:r>
            <a:r>
              <a:rPr lang="zh-CN" altLang="en-US" b="0" dirty="0"/>
              <a:t>对抗体抗原</a:t>
            </a:r>
            <a:endParaRPr lang="en-US" altLang="zh-CN" b="0" dirty="0"/>
          </a:p>
          <a:p>
            <a:r>
              <a:rPr lang="en-US" altLang="zh-CN" b="0" dirty="0"/>
              <a:t>2</a:t>
            </a:r>
            <a:r>
              <a:rPr lang="zh-CN" altLang="en-US" b="0" dirty="0"/>
              <a:t>、将抗体抗原分开</a:t>
            </a:r>
            <a:endParaRPr lang="en-US" altLang="zh-CN" b="0" dirty="0"/>
          </a:p>
          <a:p>
            <a:r>
              <a:rPr lang="en-US" altLang="zh-CN" b="0" dirty="0"/>
              <a:t>3</a:t>
            </a:r>
            <a:r>
              <a:rPr lang="zh-CN" altLang="en-US" b="0" dirty="0"/>
              <a:t>、对序列信息</a:t>
            </a:r>
            <a:r>
              <a:rPr lang="en-US" altLang="zh-CN" b="0" dirty="0"/>
              <a:t>embedding</a:t>
            </a:r>
          </a:p>
          <a:p>
            <a:r>
              <a:rPr lang="en-US" altLang="zh-CN" b="0" dirty="0"/>
              <a:t>4</a:t>
            </a:r>
            <a:r>
              <a:rPr lang="zh-CN" altLang="en-US" b="0" dirty="0"/>
              <a:t>、旋转不变性处理</a:t>
            </a:r>
            <a:endParaRPr lang="en-US" altLang="zh-CN" b="0" dirty="0"/>
          </a:p>
          <a:p>
            <a:r>
              <a:rPr lang="en-US" altLang="zh-CN" b="0" dirty="0"/>
              <a:t>5</a:t>
            </a:r>
            <a:r>
              <a:rPr lang="zh-CN" altLang="en-US" b="0" dirty="0"/>
              <a:t>、氨基酸坐标分别使用原子坐标直接取平均和</a:t>
            </a:r>
            <a:r>
              <a:rPr lang="en-US" altLang="zh-CN" b="0" dirty="0"/>
              <a:t>MLP</a:t>
            </a:r>
            <a:r>
              <a:rPr lang="zh-CN" altLang="en-US" b="0" dirty="0"/>
              <a:t>的处理方式</a:t>
            </a:r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BA89CA-008C-4D12-85C0-F21C172BD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27" y="1910080"/>
            <a:ext cx="523575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2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A13A9F4-0F18-4ADF-8773-E06F55296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pic>
        <p:nvPicPr>
          <p:cNvPr id="9" name="图片占位符 8" descr="图片包含 建筑, 游戏机&#10;&#10;描述已自动生成">
            <a:extLst>
              <a:ext uri="{FF2B5EF4-FFF2-40B4-BE49-F238E27FC236}">
                <a16:creationId xmlns:a16="http://schemas.microsoft.com/office/drawing/2014/main" id="{20F06644-9B05-4C7B-A9EE-8046D6E8A7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955E3F-347E-4F15-8D0B-07D974C791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78167" y="1782682"/>
            <a:ext cx="3456678" cy="2152528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神经网络结构</a:t>
            </a:r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90A6849-93C1-49C3-8646-CD4D6811C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08563" y="1658525"/>
            <a:ext cx="1528763" cy="1200421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053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A1FED7C-872C-4560-B5AA-2B5C8070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神经网络结构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6222AA8-E8A0-4CFC-9981-1B7E1BC7900F}"/>
              </a:ext>
            </a:extLst>
          </p:cNvPr>
          <p:cNvSpPr/>
          <p:nvPr/>
        </p:nvSpPr>
        <p:spPr>
          <a:xfrm>
            <a:off x="2020252" y="1713363"/>
            <a:ext cx="291465" cy="637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7031F57-6EF6-4B31-93F0-A3280249EEA8}"/>
              </a:ext>
            </a:extLst>
          </p:cNvPr>
          <p:cNvSpPr/>
          <p:nvPr/>
        </p:nvSpPr>
        <p:spPr>
          <a:xfrm>
            <a:off x="1177288" y="2374073"/>
            <a:ext cx="2119313" cy="6982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01F29F8-2672-424E-80CA-9D37650CC509}"/>
              </a:ext>
            </a:extLst>
          </p:cNvPr>
          <p:cNvSpPr/>
          <p:nvPr/>
        </p:nvSpPr>
        <p:spPr>
          <a:xfrm>
            <a:off x="1177289" y="3867813"/>
            <a:ext cx="2119314" cy="6194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705F2AF-9B37-4321-A383-08BA43C5B313}"/>
              </a:ext>
            </a:extLst>
          </p:cNvPr>
          <p:cNvSpPr/>
          <p:nvPr/>
        </p:nvSpPr>
        <p:spPr>
          <a:xfrm>
            <a:off x="1508760" y="1131633"/>
            <a:ext cx="1440180" cy="52578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Antibody</a:t>
            </a:r>
            <a:endParaRPr lang="zh-CN" altLang="en-US" dirty="0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E570902E-4AF8-4901-8591-443559BEB88E}"/>
              </a:ext>
            </a:extLst>
          </p:cNvPr>
          <p:cNvSpPr/>
          <p:nvPr/>
        </p:nvSpPr>
        <p:spPr>
          <a:xfrm>
            <a:off x="2020252" y="3132767"/>
            <a:ext cx="291465" cy="637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E5EF5D2C-0CEA-46A7-82B9-C6A9D72C6681}"/>
              </a:ext>
            </a:extLst>
          </p:cNvPr>
          <p:cNvSpPr/>
          <p:nvPr/>
        </p:nvSpPr>
        <p:spPr>
          <a:xfrm>
            <a:off x="2026919" y="4566085"/>
            <a:ext cx="291465" cy="637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5AEA81E-3F06-43D6-9ACC-0911E4DE96F5}"/>
              </a:ext>
            </a:extLst>
          </p:cNvPr>
          <p:cNvSpPr/>
          <p:nvPr/>
        </p:nvSpPr>
        <p:spPr>
          <a:xfrm>
            <a:off x="1183956" y="5203935"/>
            <a:ext cx="2119314" cy="6982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Feature-extractor</a:t>
            </a:r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59FC977-7A01-41D9-B06F-232E6CB94D0E}"/>
              </a:ext>
            </a:extLst>
          </p:cNvPr>
          <p:cNvSpPr/>
          <p:nvPr/>
        </p:nvSpPr>
        <p:spPr>
          <a:xfrm>
            <a:off x="9370389" y="1713363"/>
            <a:ext cx="291465" cy="637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FDDBCAD-C87D-4A52-AD9E-B48C389DC57A}"/>
              </a:ext>
            </a:extLst>
          </p:cNvPr>
          <p:cNvSpPr/>
          <p:nvPr/>
        </p:nvSpPr>
        <p:spPr>
          <a:xfrm>
            <a:off x="8527425" y="2374073"/>
            <a:ext cx="2119313" cy="6982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4B84B36-0F64-4FD3-86F8-3B10EFC2EDF9}"/>
              </a:ext>
            </a:extLst>
          </p:cNvPr>
          <p:cNvSpPr/>
          <p:nvPr/>
        </p:nvSpPr>
        <p:spPr>
          <a:xfrm>
            <a:off x="8527426" y="3867813"/>
            <a:ext cx="2119314" cy="6194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915C8BD4-60B4-4468-9B80-7F84844466FC}"/>
              </a:ext>
            </a:extLst>
          </p:cNvPr>
          <p:cNvSpPr/>
          <p:nvPr/>
        </p:nvSpPr>
        <p:spPr>
          <a:xfrm>
            <a:off x="9370389" y="3132767"/>
            <a:ext cx="291465" cy="637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FB632656-DC38-429B-B645-EB72E4AE8EC6}"/>
              </a:ext>
            </a:extLst>
          </p:cNvPr>
          <p:cNvSpPr/>
          <p:nvPr/>
        </p:nvSpPr>
        <p:spPr>
          <a:xfrm>
            <a:off x="9377056" y="4566085"/>
            <a:ext cx="291465" cy="637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21C9F4A-C6E5-48D8-BC53-24F1512888DB}"/>
              </a:ext>
            </a:extLst>
          </p:cNvPr>
          <p:cNvSpPr/>
          <p:nvPr/>
        </p:nvSpPr>
        <p:spPr>
          <a:xfrm>
            <a:off x="8534093" y="5203935"/>
            <a:ext cx="2119314" cy="6982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Feature-extractor</a:t>
            </a:r>
            <a:endParaRPr lang="zh-CN" altLang="en-US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D8290BC-384E-49AF-8D95-310EB3D814B7}"/>
              </a:ext>
            </a:extLst>
          </p:cNvPr>
          <p:cNvSpPr/>
          <p:nvPr/>
        </p:nvSpPr>
        <p:spPr>
          <a:xfrm>
            <a:off x="3476779" y="5271314"/>
            <a:ext cx="800100" cy="44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左 27">
            <a:extLst>
              <a:ext uri="{FF2B5EF4-FFF2-40B4-BE49-F238E27FC236}">
                <a16:creationId xmlns:a16="http://schemas.microsoft.com/office/drawing/2014/main" id="{AE855AE0-E967-449C-8707-5C6287023817}"/>
              </a:ext>
            </a:extLst>
          </p:cNvPr>
          <p:cNvSpPr/>
          <p:nvPr/>
        </p:nvSpPr>
        <p:spPr>
          <a:xfrm>
            <a:off x="7457923" y="5271314"/>
            <a:ext cx="914400" cy="4436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5E83ECC-82D6-48AF-9ED7-23BD5935F1DB}"/>
              </a:ext>
            </a:extLst>
          </p:cNvPr>
          <p:cNvSpPr/>
          <p:nvPr/>
        </p:nvSpPr>
        <p:spPr>
          <a:xfrm>
            <a:off x="4734078" y="4825096"/>
            <a:ext cx="2400300" cy="1336121"/>
          </a:xfrm>
          <a:prstGeom prst="ellipse">
            <a:avLst/>
          </a:prstGeom>
          <a:solidFill>
            <a:srgbClr val="D6DCDA"/>
          </a:solidFill>
          <a:ln>
            <a:solidFill>
              <a:srgbClr val="BB8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Contrastive-Learning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04F65D10-E9D8-4AC4-9A34-40DE5ED92226}"/>
              </a:ext>
            </a:extLst>
          </p:cNvPr>
          <p:cNvSpPr/>
          <p:nvPr/>
        </p:nvSpPr>
        <p:spPr>
          <a:xfrm>
            <a:off x="5747878" y="3770616"/>
            <a:ext cx="607848" cy="8928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09303A6-511F-4653-BA62-F71E2D118565}"/>
              </a:ext>
            </a:extLst>
          </p:cNvPr>
          <p:cNvSpPr/>
          <p:nvPr/>
        </p:nvSpPr>
        <p:spPr>
          <a:xfrm>
            <a:off x="4737014" y="2374073"/>
            <a:ext cx="2400300" cy="1336121"/>
          </a:xfrm>
          <a:prstGeom prst="ellipse">
            <a:avLst/>
          </a:prstGeom>
          <a:solidFill>
            <a:srgbClr val="D6DCDA"/>
          </a:solidFill>
          <a:ln>
            <a:solidFill>
              <a:srgbClr val="BB8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Zero-Shot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8E602F-E661-46BD-8D05-1BC2EE8E0FC8}"/>
              </a:ext>
            </a:extLst>
          </p:cNvPr>
          <p:cNvSpPr/>
          <p:nvPr/>
        </p:nvSpPr>
        <p:spPr>
          <a:xfrm>
            <a:off x="8796031" y="1090386"/>
            <a:ext cx="1440180" cy="52578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Antigen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319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9F754DE-2CAD-44b6-B708-469DEB6407EB-1" descr="C:/Users/xiaofu/AppData/Local/Temp/wpp.giYfwP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92" y="1583919"/>
            <a:ext cx="5197475" cy="35871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神经网络结构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6565265" y="1360805"/>
            <a:ext cx="26670" cy="2840355"/>
          </a:xfrm>
          <a:prstGeom prst="straightConnector1">
            <a:avLst/>
          </a:prstGeom>
          <a:ln>
            <a:solidFill>
              <a:srgbClr val="5889C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5776B48F-F021-4CC4-A110-BB33C2182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3" y="1024591"/>
            <a:ext cx="6420149" cy="55293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神经网络结构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1340" y="1454150"/>
            <a:ext cx="1972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对比学习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9550" y="2460625"/>
            <a:ext cx="4737735" cy="1748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（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        (D)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V[batch-size,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fature-dismension’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]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抗体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V‘[batch-size,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feature-dismension’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]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抗原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880" y="3617595"/>
            <a:ext cx="42881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     V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rPr>
              <a:t>×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V’T  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  <a:sym typeface="+mn-ea"/>
              </a:rPr>
              <a:t>          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cs typeface="+mn-cs"/>
                <a:sym typeface="+mn-ea"/>
              </a:rPr>
              <a:t>(N×D)      (D×N)                (N×N)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cs typeface="+mn-cs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41210" y="2367280"/>
            <a:ext cx="153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个抗原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4486275" y="1706880"/>
            <a:ext cx="3041015" cy="2745105"/>
            <a:chOff x="12176" y="4140"/>
            <a:chExt cx="4789" cy="4323"/>
          </a:xfrm>
        </p:grpSpPr>
        <p:sp>
          <p:nvSpPr>
            <p:cNvPr id="34" name="文本框 33"/>
            <p:cNvSpPr txBox="1"/>
            <p:nvPr>
              <p:custDataLst>
                <p:tags r:id="rId12"/>
              </p:custDataLst>
            </p:nvPr>
          </p:nvSpPr>
          <p:spPr>
            <a:xfrm>
              <a:off x="12645" y="7883"/>
              <a:ext cx="43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cs typeface="+mn-cs"/>
                </a:rPr>
                <a:t>N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cs typeface="+mn-cs"/>
                </a:rPr>
                <a:t>个抗体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2176" y="4140"/>
              <a:ext cx="4016" cy="3492"/>
              <a:chOff x="12176" y="4140"/>
              <a:chExt cx="4016" cy="3492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2176" y="4140"/>
                <a:ext cx="4017" cy="3493"/>
                <a:chOff x="12176" y="4140"/>
                <a:chExt cx="2246" cy="2109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2176" y="4140"/>
                  <a:ext cx="583" cy="2092"/>
                  <a:chOff x="12176" y="4140"/>
                  <a:chExt cx="583" cy="2092"/>
                </a:xfrm>
              </p:grpSpPr>
              <p:cxnSp>
                <p:nvCxnSpPr>
                  <p:cNvPr id="9" name="直接连接符 8"/>
                  <p:cNvCxnSpPr/>
                  <p:nvPr/>
                </p:nvCxnSpPr>
                <p:spPr>
                  <a:xfrm flipV="1">
                    <a:off x="12191" y="4140"/>
                    <a:ext cx="569" cy="1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直接连接符 9"/>
                  <p:cNvCxnSpPr/>
                  <p:nvPr/>
                </p:nvCxnSpPr>
                <p:spPr>
                  <a:xfrm>
                    <a:off x="12176" y="4156"/>
                    <a:ext cx="15" cy="20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接连接符 11"/>
                  <p:cNvCxnSpPr/>
                  <p:nvPr>
                    <p:custDataLst>
                      <p:tags r:id="rId18"/>
                    </p:custDataLst>
                  </p:nvPr>
                </p:nvCxnSpPr>
                <p:spPr>
                  <a:xfrm flipV="1">
                    <a:off x="12176" y="6201"/>
                    <a:ext cx="569" cy="1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直接连接符 18"/>
                <p:cNvCxnSpPr/>
                <p:nvPr/>
              </p:nvCxnSpPr>
              <p:spPr>
                <a:xfrm>
                  <a:off x="12591" y="4362"/>
                  <a:ext cx="14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>
                  <p:custDataLst>
                    <p:tags r:id="rId13"/>
                  </p:custDataLst>
                </p:nvPr>
              </p:nvCxnSpPr>
              <p:spPr>
                <a:xfrm>
                  <a:off x="12530" y="4520"/>
                  <a:ext cx="1477" cy="97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>
                  <p:custDataLst>
                    <p:tags r:id="rId14"/>
                  </p:custDataLst>
                </p:nvPr>
              </p:nvCxnSpPr>
              <p:spPr>
                <a:xfrm>
                  <a:off x="12438" y="4768"/>
                  <a:ext cx="0" cy="1173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>
                  <p:custDataLst>
                    <p:tags r:id="rId15"/>
                  </p:custDataLst>
                </p:nvPr>
              </p:nvCxnSpPr>
              <p:spPr>
                <a:xfrm flipV="1">
                  <a:off x="13853" y="4148"/>
                  <a:ext cx="569" cy="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>
                  <p:custDataLst>
                    <p:tags r:id="rId16"/>
                  </p:custDataLst>
                </p:nvPr>
              </p:nvCxnSpPr>
              <p:spPr>
                <a:xfrm flipV="1">
                  <a:off x="13853" y="6233"/>
                  <a:ext cx="569" cy="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>
                  <p:custDataLst>
                    <p:tags r:id="rId17"/>
                  </p:custDataLst>
                </p:nvPr>
              </p:nvCxnSpPr>
              <p:spPr>
                <a:xfrm>
                  <a:off x="14391" y="4172"/>
                  <a:ext cx="15" cy="20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文本框 34"/>
              <p:cNvSpPr txBox="1"/>
              <p:nvPr/>
            </p:nvSpPr>
            <p:spPr>
              <a:xfrm>
                <a:off x="12203" y="4554"/>
                <a:ext cx="245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D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₁.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D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₁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’</a:t>
                </a:r>
              </a:p>
            </p:txBody>
          </p:sp>
        </p:grpSp>
      </p:grpSp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6390640" y="3230245"/>
            <a:ext cx="3598545" cy="1400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D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D</a:t>
            </a: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n’</a:t>
            </a:r>
            <a: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’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426970" y="4563110"/>
            <a:ext cx="5145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对于第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个抗体（第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行，第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个抗原与其对应，即第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个抗原是正样本，其余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－1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为负样本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12445" y="5208270"/>
            <a:ext cx="1313815" cy="1406525"/>
            <a:chOff x="12176" y="4140"/>
            <a:chExt cx="2246" cy="2109"/>
          </a:xfrm>
        </p:grpSpPr>
        <p:grpSp>
          <p:nvGrpSpPr>
            <p:cNvPr id="45" name="组合 44"/>
            <p:cNvGrpSpPr/>
            <p:nvPr/>
          </p:nvGrpSpPr>
          <p:grpSpPr>
            <a:xfrm>
              <a:off x="12176" y="4140"/>
              <a:ext cx="583" cy="2092"/>
              <a:chOff x="12176" y="4140"/>
              <a:chExt cx="583" cy="2092"/>
            </a:xfrm>
          </p:grpSpPr>
          <p:cxnSp>
            <p:nvCxnSpPr>
              <p:cNvPr id="46" name="直接连接符 45"/>
              <p:cNvCxnSpPr/>
              <p:nvPr>
                <p:custDataLst>
                  <p:tags r:id="rId9"/>
                </p:custDataLst>
              </p:nvPr>
            </p:nvCxnSpPr>
            <p:spPr>
              <a:xfrm flipV="1">
                <a:off x="12191" y="4140"/>
                <a:ext cx="569" cy="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12176" y="4156"/>
                <a:ext cx="15" cy="20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12176" y="6201"/>
                <a:ext cx="569" cy="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接连接符 48"/>
            <p:cNvCxnSpPr/>
            <p:nvPr>
              <p:custDataLst>
                <p:tags r:id="rId3"/>
              </p:custDataLst>
            </p:nvPr>
          </p:nvCxnSpPr>
          <p:spPr>
            <a:xfrm>
              <a:off x="12591" y="4362"/>
              <a:ext cx="1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>
              <p:custDataLst>
                <p:tags r:id="rId4"/>
              </p:custDataLst>
            </p:nvPr>
          </p:nvCxnSpPr>
          <p:spPr>
            <a:xfrm>
              <a:off x="12530" y="4520"/>
              <a:ext cx="1477" cy="97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>
              <p:custDataLst>
                <p:tags r:id="rId5"/>
              </p:custDataLst>
            </p:nvPr>
          </p:nvCxnSpPr>
          <p:spPr>
            <a:xfrm>
              <a:off x="12438" y="4768"/>
              <a:ext cx="0" cy="1173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>
              <p:custDataLst>
                <p:tags r:id="rId6"/>
              </p:custDataLst>
            </p:nvPr>
          </p:nvCxnSpPr>
          <p:spPr>
            <a:xfrm flipV="1">
              <a:off x="13853" y="4148"/>
              <a:ext cx="569" cy="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7"/>
              </p:custDataLst>
            </p:nvPr>
          </p:nvCxnSpPr>
          <p:spPr>
            <a:xfrm flipV="1">
              <a:off x="13853" y="6233"/>
              <a:ext cx="569" cy="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>
              <p:custDataLst>
                <p:tags r:id="rId8"/>
              </p:custDataLst>
            </p:nvPr>
          </p:nvCxnSpPr>
          <p:spPr>
            <a:xfrm>
              <a:off x="14391" y="4172"/>
              <a:ext cx="15" cy="2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2040890" y="5489575"/>
            <a:ext cx="3693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与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arange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(n)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作交叉熵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[0,1,2,...,n]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Cross</a:t>
            </a:r>
            <a:r>
              <a:rPr lang="en-US" altLang="zh-CN" dirty="0">
                <a:solidFill>
                  <a:srgbClr val="262626"/>
                </a:solidFill>
                <a:latin typeface="Arial"/>
              </a:rPr>
              <a:t>E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ntryLoss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2"/>
            </p:custDataLst>
          </p:nvPr>
        </p:nvSpPr>
        <p:spPr>
          <a:xfrm>
            <a:off x="8260080" y="1336675"/>
            <a:ext cx="1972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零次学习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869555" y="2225675"/>
            <a:ext cx="448119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给一个抗体（原）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给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个抗原（体）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 V‘[N,D]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V[1,D]    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 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→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  [D.D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₁,D.D₂,...,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D.D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+mn-cs"/>
              </a:rPr>
              <a:t>]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622540" y="1511300"/>
            <a:ext cx="0" cy="4796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9236075" y="3494405"/>
            <a:ext cx="3219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Result   [1,N], 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取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Max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idx</a:t>
            </a:r>
          </a:p>
        </p:txBody>
      </p:sp>
      <p:sp>
        <p:nvSpPr>
          <p:cNvPr id="63" name="右箭头 62"/>
          <p:cNvSpPr/>
          <p:nvPr/>
        </p:nvSpPr>
        <p:spPr>
          <a:xfrm>
            <a:off x="8237855" y="4648200"/>
            <a:ext cx="604520" cy="2432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058275" y="4519930"/>
            <a:ext cx="213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个抗原（抗体）更贴合</a:t>
            </a: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9E3E88F7-7895-4581-A18C-B975F238F33E}"/>
              </a:ext>
            </a:extLst>
          </p:cNvPr>
          <p:cNvSpPr/>
          <p:nvPr/>
        </p:nvSpPr>
        <p:spPr>
          <a:xfrm>
            <a:off x="11526296" y="2616609"/>
            <a:ext cx="45719" cy="289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神经网络实现 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5AA994B-2185-4FC4-85D6-465B51DAD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807" y="2147331"/>
            <a:ext cx="4127867" cy="774571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79E44C-4C50-45D3-9AB8-BDE9356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7201"/>
            <a:ext cx="5142851" cy="314359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D8739D2-6562-457B-B5B4-750D20A1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1821581"/>
            <a:ext cx="5435305" cy="38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2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D30BECB6-2FD3-4450-BB9D-99E1A304E69F}"/>
              </a:ext>
            </a:extLst>
          </p:cNvPr>
          <p:cNvGrpSpPr/>
          <p:nvPr/>
        </p:nvGrpSpPr>
        <p:grpSpPr>
          <a:xfrm>
            <a:off x="9706213" y="1896554"/>
            <a:ext cx="1812687" cy="165100"/>
            <a:chOff x="4880213" y="3489466"/>
            <a:chExt cx="1812687" cy="165100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BF11287-E593-4F3A-B94C-224F1FE9308F}"/>
                </a:ext>
              </a:extLst>
            </p:cNvPr>
            <p:cNvSpPr/>
            <p:nvPr/>
          </p:nvSpPr>
          <p:spPr>
            <a:xfrm>
              <a:off x="6339840" y="3489466"/>
              <a:ext cx="353060" cy="165100"/>
            </a:xfrm>
            <a:custGeom>
              <a:avLst/>
              <a:gdLst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  <a:gd name="connsiteX3" fmla="*/ 0 w 353060"/>
                <a:gd name="connsiteY3" fmla="*/ 158044 h 165100"/>
                <a:gd name="connsiteX4" fmla="*/ 0 w 353060"/>
                <a:gd name="connsiteY4" fmla="*/ 0 h 165100"/>
                <a:gd name="connsiteX0" fmla="*/ 0 w 353060"/>
                <a:gd name="connsiteY0" fmla="*/ 158044 h 249484"/>
                <a:gd name="connsiteX1" fmla="*/ 0 w 353060"/>
                <a:gd name="connsiteY1" fmla="*/ 0 h 249484"/>
                <a:gd name="connsiteX2" fmla="*/ 353060 w 353060"/>
                <a:gd name="connsiteY2" fmla="*/ 0 h 249484"/>
                <a:gd name="connsiteX3" fmla="*/ 253555 w 353060"/>
                <a:gd name="connsiteY3" fmla="*/ 165100 h 249484"/>
                <a:gd name="connsiteX4" fmla="*/ 91440 w 353060"/>
                <a:gd name="connsiteY4" fmla="*/ 249484 h 249484"/>
                <a:gd name="connsiteX0" fmla="*/ 0 w 353060"/>
                <a:gd name="connsiteY0" fmla="*/ 158044 h 165100"/>
                <a:gd name="connsiteX1" fmla="*/ 0 w 353060"/>
                <a:gd name="connsiteY1" fmla="*/ 0 h 165100"/>
                <a:gd name="connsiteX2" fmla="*/ 353060 w 353060"/>
                <a:gd name="connsiteY2" fmla="*/ 0 h 165100"/>
                <a:gd name="connsiteX3" fmla="*/ 253555 w 353060"/>
                <a:gd name="connsiteY3" fmla="*/ 165100 h 165100"/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060" h="165100">
                  <a:moveTo>
                    <a:pt x="0" y="0"/>
                  </a:moveTo>
                  <a:lnTo>
                    <a:pt x="353060" y="0"/>
                  </a:lnTo>
                  <a:lnTo>
                    <a:pt x="253555" y="1651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024629F-FF08-4EDC-9F66-C14D96BEB668}"/>
                </a:ext>
              </a:extLst>
            </p:cNvPr>
            <p:cNvCxnSpPr>
              <a:cxnSpLocks/>
            </p:cNvCxnSpPr>
            <p:nvPr/>
          </p:nvCxnSpPr>
          <p:spPr>
            <a:xfrm>
              <a:off x="4880213" y="3489466"/>
              <a:ext cx="1459627" cy="0"/>
            </a:xfrm>
            <a:prstGeom prst="lin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F3A77DF-7641-4212-9CCA-923AD84B1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13C33C45-6975-43A6-9CBF-EC38824D5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37026" y="1164965"/>
            <a:ext cx="1812687" cy="400110"/>
          </a:xfrm>
        </p:spPr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90D4D772-1C4A-4ADD-B99C-40CA33272D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7259" y="2376984"/>
            <a:ext cx="688520" cy="1015663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423AFBBE-06F0-4F38-9885-39FFD178A6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0497" y="2932430"/>
            <a:ext cx="1812686" cy="400110"/>
          </a:xfrm>
        </p:spPr>
        <p:txBody>
          <a:bodyPr/>
          <a:lstStyle/>
          <a:p>
            <a:r>
              <a:rPr lang="zh-CN" altLang="en-US" dirty="0"/>
              <a:t>神经网络结构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B3378172-3789-41EE-8FC4-64A713DEB7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25333" y="4233347"/>
            <a:ext cx="688520" cy="1015663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7D31306-2AB9-4C78-96A4-D97DDFA51A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7026" y="4680500"/>
            <a:ext cx="1584000" cy="400110"/>
          </a:xfrm>
        </p:spPr>
        <p:txBody>
          <a:bodyPr/>
          <a:lstStyle/>
          <a:p>
            <a:pPr algn="dist"/>
            <a:r>
              <a:rPr lang="zh-CN" altLang="en-US" dirty="0"/>
              <a:t>成果展示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598D7C27-B963-48FB-AB07-E8F6C99CD2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75041" y="3294161"/>
            <a:ext cx="688520" cy="1015663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F1D1050F-1697-437D-BE52-DAC282313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58370" y="3833237"/>
            <a:ext cx="1584000" cy="400110"/>
          </a:xfrm>
        </p:spPr>
        <p:txBody>
          <a:bodyPr/>
          <a:lstStyle/>
          <a:p>
            <a:pPr algn="dist"/>
            <a:r>
              <a:rPr lang="zh-CN" altLang="en-US" dirty="0"/>
              <a:t>创新模块讲解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E4FC6151-41FC-4B69-8FAB-16DC662202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5453" y="1534538"/>
            <a:ext cx="688520" cy="1015663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82692D6B-6AAB-44C5-87F5-E0790D1A8E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84495" y="1983013"/>
            <a:ext cx="1953000" cy="708411"/>
          </a:xfrm>
        </p:spPr>
        <p:txBody>
          <a:bodyPr/>
          <a:lstStyle/>
          <a:p>
            <a:pPr algn="dist"/>
            <a:r>
              <a:rPr lang="zh-CN" altLang="en-US" dirty="0"/>
              <a:t>项目与数据介绍</a:t>
            </a:r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F1CC01B2-4FD5-4538-9C97-B397FF5F1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74096E-69BC-412A-9464-40B414E387EE}"/>
              </a:ext>
            </a:extLst>
          </p:cNvPr>
          <p:cNvGrpSpPr/>
          <p:nvPr/>
        </p:nvGrpSpPr>
        <p:grpSpPr>
          <a:xfrm>
            <a:off x="7537026" y="1012727"/>
            <a:ext cx="1812687" cy="165100"/>
            <a:chOff x="4880213" y="3489466"/>
            <a:chExt cx="1812687" cy="165100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61C45DB-4ED9-4C13-9368-3EFCBB264340}"/>
                </a:ext>
              </a:extLst>
            </p:cNvPr>
            <p:cNvSpPr/>
            <p:nvPr/>
          </p:nvSpPr>
          <p:spPr>
            <a:xfrm>
              <a:off x="6339840" y="3489466"/>
              <a:ext cx="353060" cy="165100"/>
            </a:xfrm>
            <a:custGeom>
              <a:avLst/>
              <a:gdLst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  <a:gd name="connsiteX3" fmla="*/ 0 w 353060"/>
                <a:gd name="connsiteY3" fmla="*/ 158044 h 165100"/>
                <a:gd name="connsiteX4" fmla="*/ 0 w 353060"/>
                <a:gd name="connsiteY4" fmla="*/ 0 h 165100"/>
                <a:gd name="connsiteX0" fmla="*/ 0 w 353060"/>
                <a:gd name="connsiteY0" fmla="*/ 158044 h 249484"/>
                <a:gd name="connsiteX1" fmla="*/ 0 w 353060"/>
                <a:gd name="connsiteY1" fmla="*/ 0 h 249484"/>
                <a:gd name="connsiteX2" fmla="*/ 353060 w 353060"/>
                <a:gd name="connsiteY2" fmla="*/ 0 h 249484"/>
                <a:gd name="connsiteX3" fmla="*/ 253555 w 353060"/>
                <a:gd name="connsiteY3" fmla="*/ 165100 h 249484"/>
                <a:gd name="connsiteX4" fmla="*/ 91440 w 353060"/>
                <a:gd name="connsiteY4" fmla="*/ 249484 h 249484"/>
                <a:gd name="connsiteX0" fmla="*/ 0 w 353060"/>
                <a:gd name="connsiteY0" fmla="*/ 158044 h 165100"/>
                <a:gd name="connsiteX1" fmla="*/ 0 w 353060"/>
                <a:gd name="connsiteY1" fmla="*/ 0 h 165100"/>
                <a:gd name="connsiteX2" fmla="*/ 353060 w 353060"/>
                <a:gd name="connsiteY2" fmla="*/ 0 h 165100"/>
                <a:gd name="connsiteX3" fmla="*/ 253555 w 353060"/>
                <a:gd name="connsiteY3" fmla="*/ 165100 h 165100"/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060" h="165100">
                  <a:moveTo>
                    <a:pt x="0" y="0"/>
                  </a:moveTo>
                  <a:lnTo>
                    <a:pt x="353060" y="0"/>
                  </a:lnTo>
                  <a:lnTo>
                    <a:pt x="253555" y="1651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484FF2-2F15-4613-BC74-8322C6688807}"/>
                </a:ext>
              </a:extLst>
            </p:cNvPr>
            <p:cNvCxnSpPr>
              <a:cxnSpLocks/>
            </p:cNvCxnSpPr>
            <p:nvPr/>
          </p:nvCxnSpPr>
          <p:spPr>
            <a:xfrm>
              <a:off x="4880213" y="3489466"/>
              <a:ext cx="1459627" cy="0"/>
            </a:xfrm>
            <a:prstGeom prst="lin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581B578-7933-4B7B-8E64-E1E5C03E1EED}"/>
              </a:ext>
            </a:extLst>
          </p:cNvPr>
          <p:cNvGrpSpPr/>
          <p:nvPr/>
        </p:nvGrpSpPr>
        <p:grpSpPr>
          <a:xfrm>
            <a:off x="7462347" y="4541124"/>
            <a:ext cx="1812687" cy="165100"/>
            <a:chOff x="4880213" y="3489466"/>
            <a:chExt cx="1812687" cy="165100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7880F12-6ED7-4B3B-B94A-4FA1F903D754}"/>
                </a:ext>
              </a:extLst>
            </p:cNvPr>
            <p:cNvSpPr/>
            <p:nvPr/>
          </p:nvSpPr>
          <p:spPr>
            <a:xfrm>
              <a:off x="6339840" y="3489466"/>
              <a:ext cx="353060" cy="165100"/>
            </a:xfrm>
            <a:custGeom>
              <a:avLst/>
              <a:gdLst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  <a:gd name="connsiteX3" fmla="*/ 0 w 353060"/>
                <a:gd name="connsiteY3" fmla="*/ 158044 h 165100"/>
                <a:gd name="connsiteX4" fmla="*/ 0 w 353060"/>
                <a:gd name="connsiteY4" fmla="*/ 0 h 165100"/>
                <a:gd name="connsiteX0" fmla="*/ 0 w 353060"/>
                <a:gd name="connsiteY0" fmla="*/ 158044 h 249484"/>
                <a:gd name="connsiteX1" fmla="*/ 0 w 353060"/>
                <a:gd name="connsiteY1" fmla="*/ 0 h 249484"/>
                <a:gd name="connsiteX2" fmla="*/ 353060 w 353060"/>
                <a:gd name="connsiteY2" fmla="*/ 0 h 249484"/>
                <a:gd name="connsiteX3" fmla="*/ 253555 w 353060"/>
                <a:gd name="connsiteY3" fmla="*/ 165100 h 249484"/>
                <a:gd name="connsiteX4" fmla="*/ 91440 w 353060"/>
                <a:gd name="connsiteY4" fmla="*/ 249484 h 249484"/>
                <a:gd name="connsiteX0" fmla="*/ 0 w 353060"/>
                <a:gd name="connsiteY0" fmla="*/ 158044 h 165100"/>
                <a:gd name="connsiteX1" fmla="*/ 0 w 353060"/>
                <a:gd name="connsiteY1" fmla="*/ 0 h 165100"/>
                <a:gd name="connsiteX2" fmla="*/ 353060 w 353060"/>
                <a:gd name="connsiteY2" fmla="*/ 0 h 165100"/>
                <a:gd name="connsiteX3" fmla="*/ 253555 w 353060"/>
                <a:gd name="connsiteY3" fmla="*/ 165100 h 165100"/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060" h="165100">
                  <a:moveTo>
                    <a:pt x="0" y="0"/>
                  </a:moveTo>
                  <a:lnTo>
                    <a:pt x="353060" y="0"/>
                  </a:lnTo>
                  <a:lnTo>
                    <a:pt x="253555" y="1651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4E0C7A9-E972-4B9D-A6CA-D6F1147B31DC}"/>
                </a:ext>
              </a:extLst>
            </p:cNvPr>
            <p:cNvCxnSpPr>
              <a:cxnSpLocks/>
            </p:cNvCxnSpPr>
            <p:nvPr/>
          </p:nvCxnSpPr>
          <p:spPr>
            <a:xfrm>
              <a:off x="4880213" y="3489466"/>
              <a:ext cx="1459627" cy="0"/>
            </a:xfrm>
            <a:prstGeom prst="lin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3B49FE9-E322-4D00-9BB3-21671FB280D1}"/>
              </a:ext>
            </a:extLst>
          </p:cNvPr>
          <p:cNvGrpSpPr/>
          <p:nvPr/>
        </p:nvGrpSpPr>
        <p:grpSpPr>
          <a:xfrm>
            <a:off x="7460328" y="2758385"/>
            <a:ext cx="1812687" cy="165100"/>
            <a:chOff x="4880213" y="3489466"/>
            <a:chExt cx="1812687" cy="165100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4203854-E210-4408-9F61-C050394C6C5F}"/>
                </a:ext>
              </a:extLst>
            </p:cNvPr>
            <p:cNvSpPr/>
            <p:nvPr/>
          </p:nvSpPr>
          <p:spPr>
            <a:xfrm>
              <a:off x="6339840" y="3489466"/>
              <a:ext cx="353060" cy="165100"/>
            </a:xfrm>
            <a:custGeom>
              <a:avLst/>
              <a:gdLst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  <a:gd name="connsiteX3" fmla="*/ 0 w 353060"/>
                <a:gd name="connsiteY3" fmla="*/ 158044 h 165100"/>
                <a:gd name="connsiteX4" fmla="*/ 0 w 353060"/>
                <a:gd name="connsiteY4" fmla="*/ 0 h 165100"/>
                <a:gd name="connsiteX0" fmla="*/ 0 w 353060"/>
                <a:gd name="connsiteY0" fmla="*/ 158044 h 249484"/>
                <a:gd name="connsiteX1" fmla="*/ 0 w 353060"/>
                <a:gd name="connsiteY1" fmla="*/ 0 h 249484"/>
                <a:gd name="connsiteX2" fmla="*/ 353060 w 353060"/>
                <a:gd name="connsiteY2" fmla="*/ 0 h 249484"/>
                <a:gd name="connsiteX3" fmla="*/ 253555 w 353060"/>
                <a:gd name="connsiteY3" fmla="*/ 165100 h 249484"/>
                <a:gd name="connsiteX4" fmla="*/ 91440 w 353060"/>
                <a:gd name="connsiteY4" fmla="*/ 249484 h 249484"/>
                <a:gd name="connsiteX0" fmla="*/ 0 w 353060"/>
                <a:gd name="connsiteY0" fmla="*/ 158044 h 165100"/>
                <a:gd name="connsiteX1" fmla="*/ 0 w 353060"/>
                <a:gd name="connsiteY1" fmla="*/ 0 h 165100"/>
                <a:gd name="connsiteX2" fmla="*/ 353060 w 353060"/>
                <a:gd name="connsiteY2" fmla="*/ 0 h 165100"/>
                <a:gd name="connsiteX3" fmla="*/ 253555 w 353060"/>
                <a:gd name="connsiteY3" fmla="*/ 165100 h 165100"/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060" h="165100">
                  <a:moveTo>
                    <a:pt x="0" y="0"/>
                  </a:moveTo>
                  <a:lnTo>
                    <a:pt x="353060" y="0"/>
                  </a:lnTo>
                  <a:lnTo>
                    <a:pt x="253555" y="1651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AA2424A-A7EB-4555-B6B3-DE2265C72418}"/>
                </a:ext>
              </a:extLst>
            </p:cNvPr>
            <p:cNvCxnSpPr>
              <a:cxnSpLocks/>
            </p:cNvCxnSpPr>
            <p:nvPr/>
          </p:nvCxnSpPr>
          <p:spPr>
            <a:xfrm>
              <a:off x="4880213" y="3489466"/>
              <a:ext cx="1459627" cy="0"/>
            </a:xfrm>
            <a:prstGeom prst="lin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147B3E7-FC6A-44E1-847D-3380DE88586C}"/>
              </a:ext>
            </a:extLst>
          </p:cNvPr>
          <p:cNvGrpSpPr/>
          <p:nvPr/>
        </p:nvGrpSpPr>
        <p:grpSpPr>
          <a:xfrm>
            <a:off x="9694170" y="3636893"/>
            <a:ext cx="1812687" cy="165100"/>
            <a:chOff x="4880213" y="3489466"/>
            <a:chExt cx="1812687" cy="16510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78367759-7D8A-4AB8-82A7-7CBCADCC7714}"/>
                </a:ext>
              </a:extLst>
            </p:cNvPr>
            <p:cNvSpPr/>
            <p:nvPr/>
          </p:nvSpPr>
          <p:spPr>
            <a:xfrm>
              <a:off x="6339840" y="3489466"/>
              <a:ext cx="353060" cy="165100"/>
            </a:xfrm>
            <a:custGeom>
              <a:avLst/>
              <a:gdLst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  <a:gd name="connsiteX3" fmla="*/ 0 w 353060"/>
                <a:gd name="connsiteY3" fmla="*/ 158044 h 165100"/>
                <a:gd name="connsiteX4" fmla="*/ 0 w 353060"/>
                <a:gd name="connsiteY4" fmla="*/ 0 h 165100"/>
                <a:gd name="connsiteX0" fmla="*/ 0 w 353060"/>
                <a:gd name="connsiteY0" fmla="*/ 158044 h 249484"/>
                <a:gd name="connsiteX1" fmla="*/ 0 w 353060"/>
                <a:gd name="connsiteY1" fmla="*/ 0 h 249484"/>
                <a:gd name="connsiteX2" fmla="*/ 353060 w 353060"/>
                <a:gd name="connsiteY2" fmla="*/ 0 h 249484"/>
                <a:gd name="connsiteX3" fmla="*/ 253555 w 353060"/>
                <a:gd name="connsiteY3" fmla="*/ 165100 h 249484"/>
                <a:gd name="connsiteX4" fmla="*/ 91440 w 353060"/>
                <a:gd name="connsiteY4" fmla="*/ 249484 h 249484"/>
                <a:gd name="connsiteX0" fmla="*/ 0 w 353060"/>
                <a:gd name="connsiteY0" fmla="*/ 158044 h 165100"/>
                <a:gd name="connsiteX1" fmla="*/ 0 w 353060"/>
                <a:gd name="connsiteY1" fmla="*/ 0 h 165100"/>
                <a:gd name="connsiteX2" fmla="*/ 353060 w 353060"/>
                <a:gd name="connsiteY2" fmla="*/ 0 h 165100"/>
                <a:gd name="connsiteX3" fmla="*/ 253555 w 353060"/>
                <a:gd name="connsiteY3" fmla="*/ 165100 h 165100"/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060" h="165100">
                  <a:moveTo>
                    <a:pt x="0" y="0"/>
                  </a:moveTo>
                  <a:lnTo>
                    <a:pt x="353060" y="0"/>
                  </a:lnTo>
                  <a:lnTo>
                    <a:pt x="253555" y="1651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8F82384-1B77-409C-A425-662AA86AF6E4}"/>
                </a:ext>
              </a:extLst>
            </p:cNvPr>
            <p:cNvCxnSpPr>
              <a:cxnSpLocks/>
            </p:cNvCxnSpPr>
            <p:nvPr/>
          </p:nvCxnSpPr>
          <p:spPr>
            <a:xfrm>
              <a:off x="4880213" y="3489466"/>
              <a:ext cx="1459627" cy="0"/>
            </a:xfrm>
            <a:prstGeom prst="lin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文本占位符 23">
            <a:extLst>
              <a:ext uri="{FF2B5EF4-FFF2-40B4-BE49-F238E27FC236}">
                <a16:creationId xmlns:a16="http://schemas.microsoft.com/office/drawing/2014/main" id="{C370EF73-8AA3-4B21-9386-D9B068DCF3DD}"/>
              </a:ext>
            </a:extLst>
          </p:cNvPr>
          <p:cNvSpPr txBox="1">
            <a:spLocks/>
          </p:cNvSpPr>
          <p:nvPr/>
        </p:nvSpPr>
        <p:spPr>
          <a:xfrm>
            <a:off x="8877303" y="5099945"/>
            <a:ext cx="688520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6000" i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5BEECB2-7582-4CFA-B0FB-37FD32DB475B}"/>
              </a:ext>
            </a:extLst>
          </p:cNvPr>
          <p:cNvGrpSpPr/>
          <p:nvPr/>
        </p:nvGrpSpPr>
        <p:grpSpPr>
          <a:xfrm>
            <a:off x="9600330" y="5228672"/>
            <a:ext cx="1812687" cy="165100"/>
            <a:chOff x="4880213" y="3489466"/>
            <a:chExt cx="1812687" cy="165100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C7815DDD-EA69-4C7F-B47E-E563CA8BBF09}"/>
                </a:ext>
              </a:extLst>
            </p:cNvPr>
            <p:cNvSpPr/>
            <p:nvPr/>
          </p:nvSpPr>
          <p:spPr>
            <a:xfrm>
              <a:off x="6339840" y="3489466"/>
              <a:ext cx="353060" cy="165100"/>
            </a:xfrm>
            <a:custGeom>
              <a:avLst/>
              <a:gdLst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  <a:gd name="connsiteX3" fmla="*/ 0 w 353060"/>
                <a:gd name="connsiteY3" fmla="*/ 158044 h 165100"/>
                <a:gd name="connsiteX4" fmla="*/ 0 w 353060"/>
                <a:gd name="connsiteY4" fmla="*/ 0 h 165100"/>
                <a:gd name="connsiteX0" fmla="*/ 0 w 353060"/>
                <a:gd name="connsiteY0" fmla="*/ 158044 h 249484"/>
                <a:gd name="connsiteX1" fmla="*/ 0 w 353060"/>
                <a:gd name="connsiteY1" fmla="*/ 0 h 249484"/>
                <a:gd name="connsiteX2" fmla="*/ 353060 w 353060"/>
                <a:gd name="connsiteY2" fmla="*/ 0 h 249484"/>
                <a:gd name="connsiteX3" fmla="*/ 253555 w 353060"/>
                <a:gd name="connsiteY3" fmla="*/ 165100 h 249484"/>
                <a:gd name="connsiteX4" fmla="*/ 91440 w 353060"/>
                <a:gd name="connsiteY4" fmla="*/ 249484 h 249484"/>
                <a:gd name="connsiteX0" fmla="*/ 0 w 353060"/>
                <a:gd name="connsiteY0" fmla="*/ 158044 h 165100"/>
                <a:gd name="connsiteX1" fmla="*/ 0 w 353060"/>
                <a:gd name="connsiteY1" fmla="*/ 0 h 165100"/>
                <a:gd name="connsiteX2" fmla="*/ 353060 w 353060"/>
                <a:gd name="connsiteY2" fmla="*/ 0 h 165100"/>
                <a:gd name="connsiteX3" fmla="*/ 253555 w 353060"/>
                <a:gd name="connsiteY3" fmla="*/ 165100 h 165100"/>
                <a:gd name="connsiteX0" fmla="*/ 0 w 353060"/>
                <a:gd name="connsiteY0" fmla="*/ 0 h 165100"/>
                <a:gd name="connsiteX1" fmla="*/ 353060 w 353060"/>
                <a:gd name="connsiteY1" fmla="*/ 0 h 165100"/>
                <a:gd name="connsiteX2" fmla="*/ 253555 w 353060"/>
                <a:gd name="connsiteY2" fmla="*/ 16510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060" h="165100">
                  <a:moveTo>
                    <a:pt x="0" y="0"/>
                  </a:moveTo>
                  <a:lnTo>
                    <a:pt x="353060" y="0"/>
                  </a:lnTo>
                  <a:lnTo>
                    <a:pt x="253555" y="1651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02CB447-1A1A-42F2-9B02-01E3740F4930}"/>
                </a:ext>
              </a:extLst>
            </p:cNvPr>
            <p:cNvCxnSpPr>
              <a:cxnSpLocks/>
            </p:cNvCxnSpPr>
            <p:nvPr/>
          </p:nvCxnSpPr>
          <p:spPr>
            <a:xfrm>
              <a:off x="4880213" y="3489466"/>
              <a:ext cx="1459627" cy="0"/>
            </a:xfrm>
            <a:prstGeom prst="lin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0" name="文本占位符 56">
            <a:extLst>
              <a:ext uri="{FF2B5EF4-FFF2-40B4-BE49-F238E27FC236}">
                <a16:creationId xmlns:a16="http://schemas.microsoft.com/office/drawing/2014/main" id="{B2CD3914-FF31-4E6F-8F36-4221886D2C70}"/>
              </a:ext>
            </a:extLst>
          </p:cNvPr>
          <p:cNvSpPr txBox="1">
            <a:spLocks/>
          </p:cNvSpPr>
          <p:nvPr/>
        </p:nvSpPr>
        <p:spPr>
          <a:xfrm>
            <a:off x="9631983" y="5501376"/>
            <a:ext cx="1584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dirty="0"/>
              <a:t>亮点与创新</a:t>
            </a:r>
          </a:p>
        </p:txBody>
      </p:sp>
    </p:spTree>
    <p:extLst>
      <p:ext uri="{BB962C8B-B14F-4D97-AF65-F5344CB8AC3E}">
        <p14:creationId xmlns:p14="http://schemas.microsoft.com/office/powerpoint/2010/main" val="333310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5DB1BA0-E2D7-4C01-981C-9394026BA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BBCA4C-0606-42FE-A7DF-39FA8FDDE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04DCE25-7B78-460C-BE77-9F7EDC72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神经网络代码实现 </a:t>
            </a:r>
            <a:r>
              <a:rPr lang="en-US" altLang="zh-CN" dirty="0"/>
              <a:t>-1 -</a:t>
            </a:r>
            <a:r>
              <a:rPr lang="en-US" altLang="zh-CN" dirty="0" err="1"/>
              <a:t>CDConv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C7CE04-2330-4291-8983-FA927445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239107"/>
            <a:ext cx="10364605" cy="48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22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5DB1BA0-E2D7-4C01-981C-9394026BA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BBCA4C-0606-42FE-A7DF-39FA8FDDE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04DCE25-7B78-460C-BE77-9F7EDC72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神经网络代码实现 </a:t>
            </a:r>
            <a:r>
              <a:rPr lang="en-US" altLang="zh-CN" dirty="0"/>
              <a:t>-1 -</a:t>
            </a:r>
            <a:r>
              <a:rPr lang="en-US" altLang="zh-CN" dirty="0" err="1"/>
              <a:t>CDConv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C76D02-C233-4AB9-816E-C5F40E3F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099144"/>
            <a:ext cx="8958580" cy="52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3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5DB1BA0-E2D7-4C01-981C-9394026BA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BBCA4C-0606-42FE-A7DF-39FA8FDDE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04DCE25-7B78-460C-BE77-9F7EDC72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神经网络代码实现 </a:t>
            </a:r>
            <a:r>
              <a:rPr lang="en-US" altLang="zh-CN" dirty="0"/>
              <a:t>-1 -</a:t>
            </a:r>
            <a:r>
              <a:rPr lang="en-US" altLang="zh-CN" dirty="0" err="1"/>
              <a:t>CDConv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55701D-F7E3-4B05-983F-F6776919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048752"/>
            <a:ext cx="9773031" cy="53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神经网络代码实现 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5AA994B-2185-4FC4-85D6-465B51DAD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7951" y="2055891"/>
            <a:ext cx="4556193" cy="341632"/>
          </a:xfrm>
        </p:spPr>
        <p:txBody>
          <a:bodyPr/>
          <a:lstStyle/>
          <a:p>
            <a:r>
              <a:rPr lang="zh-CN" altLang="en-US" sz="1800" dirty="0">
                <a:solidFill>
                  <a:schemeClr val="accent4"/>
                </a:solidFill>
              </a:rPr>
              <a:t>抗体抗原都进行特征提取，向中间汇拢</a:t>
            </a:r>
            <a:endParaRPr lang="en-US" altLang="zh-CN" sz="1800" dirty="0">
              <a:solidFill>
                <a:schemeClr val="accent4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7B7962-3AB1-46A9-A0CA-9AA0128D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54" y="2488898"/>
            <a:ext cx="4799701" cy="32219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EA55A2-963A-46E9-A6C9-50353114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86" y="1946814"/>
            <a:ext cx="5322628" cy="29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5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7B1A41C-B3D9-44E1-9716-82FAAD855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EB0689-2B26-43FD-B6CD-B0AA51C58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FBF4F0-C14E-4DF7-8C39-C3B6B8EB1F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32577" y="2828161"/>
            <a:ext cx="3388023" cy="1201678"/>
          </a:xfrm>
        </p:spPr>
        <p:txBody>
          <a:bodyPr/>
          <a:lstStyle/>
          <a:p>
            <a:r>
              <a:rPr lang="zh-CN" altLang="en-US" sz="4400" dirty="0"/>
              <a:t>创新模块讲解</a:t>
            </a:r>
          </a:p>
        </p:txBody>
      </p:sp>
    </p:spTree>
    <p:extLst>
      <p:ext uri="{BB962C8B-B14F-4D97-AF65-F5344CB8AC3E}">
        <p14:creationId xmlns:p14="http://schemas.microsoft.com/office/powerpoint/2010/main" val="368504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en-US" altLang="zh-CN" dirty="0"/>
              <a:t>Forward</a:t>
            </a:r>
            <a:r>
              <a:rPr lang="zh-CN" altLang="en-US" dirty="0"/>
              <a:t>部分讲解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B6AE47-1C30-411E-9628-7BA667220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" r="2339" b="5464"/>
          <a:stretch/>
        </p:blipFill>
        <p:spPr>
          <a:xfrm>
            <a:off x="6130243" y="1930400"/>
            <a:ext cx="5290913" cy="2997200"/>
          </a:xfrm>
          <a:prstGeom prst="rect">
            <a:avLst/>
          </a:prstGeom>
        </p:spPr>
      </p:pic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597EF4F7-53E1-41BE-A0CD-48B7CE725E72}"/>
              </a:ext>
            </a:extLst>
          </p:cNvPr>
          <p:cNvSpPr txBox="1">
            <a:spLocks/>
          </p:cNvSpPr>
          <p:nvPr/>
        </p:nvSpPr>
        <p:spPr>
          <a:xfrm>
            <a:off x="1158807" y="2147331"/>
            <a:ext cx="4127867" cy="37805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/>
              <a:t>1</a:t>
            </a:r>
            <a:r>
              <a:rPr lang="zh-CN" altLang="en-US" b="0" dirty="0"/>
              <a:t>、将抗体抗原的信息和序列位置分开（前面数据处理已经讲解过）</a:t>
            </a:r>
          </a:p>
          <a:p>
            <a:r>
              <a:rPr lang="en-US" altLang="zh-CN" b="0" dirty="0"/>
              <a:t>2</a:t>
            </a:r>
            <a:r>
              <a:rPr lang="zh-CN" altLang="en-US" b="0" dirty="0"/>
              <a:t>、对信息进行</a:t>
            </a:r>
            <a:r>
              <a:rPr lang="en-US" altLang="zh-CN" b="0" dirty="0"/>
              <a:t>embedding</a:t>
            </a:r>
          </a:p>
          <a:p>
            <a:r>
              <a:rPr lang="en-US" altLang="zh-CN" b="0" dirty="0"/>
              <a:t>3</a:t>
            </a:r>
            <a:r>
              <a:rPr lang="en-US" b="0" dirty="0"/>
              <a:t>、</a:t>
            </a:r>
            <a:r>
              <a:rPr lang="zh-CN" altLang="en-US" b="0" dirty="0"/>
              <a:t>分别将抗体抗原的三维坐标信息，旋转不变形信息、序列信息、以及</a:t>
            </a:r>
            <a:r>
              <a:rPr lang="en-US" altLang="zh-CN" b="0" dirty="0"/>
              <a:t>batch</a:t>
            </a:r>
            <a:r>
              <a:rPr lang="zh-CN" altLang="en-US" b="0" dirty="0"/>
              <a:t>信息传入神经网络</a:t>
            </a:r>
          </a:p>
          <a:p>
            <a:r>
              <a:rPr lang="en-US" altLang="zh-CN" b="0" dirty="0"/>
              <a:t>4</a:t>
            </a:r>
            <a:r>
              <a:rPr lang="zh-CN" altLang="en-US" b="0" dirty="0"/>
              <a:t>、对于神经网络输出的</a:t>
            </a:r>
            <a:r>
              <a:rPr lang="en-US" altLang="zh-CN" b="0" dirty="0"/>
              <a:t>2048</a:t>
            </a:r>
            <a:r>
              <a:rPr lang="zh-CN" altLang="en-US" b="0" dirty="0"/>
              <a:t>维信息进行</a:t>
            </a:r>
            <a:r>
              <a:rPr lang="en-US" altLang="zh-CN" b="0" dirty="0" err="1"/>
              <a:t>featurer</a:t>
            </a:r>
            <a:r>
              <a:rPr lang="en-US" altLang="zh-CN" b="0" dirty="0"/>
              <a:t>-extractor</a:t>
            </a:r>
            <a:r>
              <a:rPr lang="en-US" b="0" dirty="0"/>
              <a:t>，</a:t>
            </a:r>
            <a:r>
              <a:rPr lang="zh-CN" altLang="en-US" b="0" dirty="0"/>
              <a:t>提取所需维度信息</a:t>
            </a:r>
          </a:p>
          <a:p>
            <a:r>
              <a:rPr lang="en-US" altLang="zh-CN" b="0" dirty="0"/>
              <a:t>5</a:t>
            </a:r>
            <a:r>
              <a:rPr lang="zh-CN" altLang="en-US" b="0" dirty="0"/>
              <a:t>、</a:t>
            </a:r>
            <a:r>
              <a:rPr lang="en-US" altLang="zh-CN" b="0" dirty="0" err="1"/>
              <a:t>batch_size</a:t>
            </a:r>
            <a:r>
              <a:rPr lang="en-US" altLang="zh-CN" b="0" dirty="0"/>
              <a:t>*</a:t>
            </a:r>
            <a:r>
              <a:rPr lang="en-US" altLang="zh-CN" b="0" dirty="0" err="1"/>
              <a:t>feature_dimension</a:t>
            </a:r>
            <a:endParaRPr lang="en-US" altLang="zh-CN" b="0" dirty="0"/>
          </a:p>
          <a:p>
            <a:r>
              <a:rPr lang="zh-CN" altLang="en-US" b="0" dirty="0"/>
              <a:t>大小的两个</a:t>
            </a:r>
            <a:r>
              <a:rPr lang="en-US" altLang="zh-CN" b="0" dirty="0"/>
              <a:t>tensor</a:t>
            </a:r>
            <a:r>
              <a:rPr lang="zh-CN" altLang="en-US" b="0" dirty="0"/>
              <a:t>被返回</a:t>
            </a:r>
          </a:p>
        </p:txBody>
      </p:sp>
    </p:spTree>
    <p:extLst>
      <p:ext uri="{BB962C8B-B14F-4D97-AF65-F5344CB8AC3E}">
        <p14:creationId xmlns:p14="http://schemas.microsoft.com/office/powerpoint/2010/main" val="148635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en-US" altLang="zh-CN" dirty="0"/>
              <a:t>Train</a:t>
            </a:r>
            <a:r>
              <a:rPr lang="zh-CN" altLang="en-US" dirty="0"/>
              <a:t>过程讲解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BFCFA3B-3648-4AC6-BA2E-897286FC89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807" y="2147331"/>
            <a:ext cx="4127867" cy="117981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占位符 6">
            <a:extLst>
              <a:ext uri="{FF2B5EF4-FFF2-40B4-BE49-F238E27FC236}">
                <a16:creationId xmlns:a16="http://schemas.microsoft.com/office/drawing/2014/main" id="{65288DC7-E285-437F-A1C6-D3195EE66C2F}"/>
              </a:ext>
            </a:extLst>
          </p:cNvPr>
          <p:cNvSpPr txBox="1">
            <a:spLocks/>
          </p:cNvSpPr>
          <p:nvPr/>
        </p:nvSpPr>
        <p:spPr>
          <a:xfrm>
            <a:off x="1158807" y="2147331"/>
            <a:ext cx="4127867" cy="2010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/>
              <a:t>1</a:t>
            </a:r>
            <a:r>
              <a:rPr lang="zh-CN" altLang="en-US" b="0" dirty="0"/>
              <a:t>、每个</a:t>
            </a:r>
            <a:r>
              <a:rPr lang="en-US" altLang="zh-CN" b="0" dirty="0"/>
              <a:t>epoch</a:t>
            </a:r>
            <a:r>
              <a:rPr lang="zh-CN" altLang="en-US" b="0" dirty="0"/>
              <a:t>按</a:t>
            </a:r>
            <a:r>
              <a:rPr lang="en-US" altLang="zh-CN" b="0" dirty="0"/>
              <a:t>batch(N)</a:t>
            </a:r>
            <a:r>
              <a:rPr lang="zh-CN" altLang="en-US" b="0" dirty="0"/>
              <a:t>分批次读入，这样就有</a:t>
            </a:r>
            <a:r>
              <a:rPr lang="en-US" altLang="zh-CN" b="0" dirty="0"/>
              <a:t>N</a:t>
            </a:r>
            <a:r>
              <a:rPr lang="zh-CN" altLang="en-US" b="0" dirty="0"/>
              <a:t>对正样本，</a:t>
            </a:r>
            <a:r>
              <a:rPr lang="en-US" altLang="zh-CN" b="0" dirty="0"/>
              <a:t>N(N-1)</a:t>
            </a:r>
            <a:r>
              <a:rPr lang="zh-CN" altLang="en-US" b="0" dirty="0"/>
              <a:t>对负样本，传入网络进行</a:t>
            </a:r>
            <a:r>
              <a:rPr lang="en-US" altLang="zh-CN" b="0" dirty="0"/>
              <a:t>forward</a:t>
            </a:r>
          </a:p>
          <a:p>
            <a:r>
              <a:rPr lang="en-US" altLang="zh-CN" b="0" dirty="0"/>
              <a:t>2</a:t>
            </a:r>
            <a:r>
              <a:rPr lang="zh-CN" altLang="en-US" b="0" dirty="0"/>
              <a:t>、</a:t>
            </a:r>
            <a:r>
              <a:rPr lang="en-US" altLang="zh-CN" b="0" dirty="0"/>
              <a:t>Loss</a:t>
            </a:r>
            <a:r>
              <a:rPr lang="zh-CN" altLang="en-US" b="0" dirty="0"/>
              <a:t>用交叉熵</a:t>
            </a:r>
            <a:r>
              <a:rPr lang="en-US" altLang="zh-CN" b="0" dirty="0" err="1"/>
              <a:t>CrossEntryLoss</a:t>
            </a:r>
            <a:r>
              <a:rPr lang="en-US" altLang="zh-CN" b="0" dirty="0"/>
              <a:t>()</a:t>
            </a:r>
            <a:r>
              <a:rPr lang="zh-CN" altLang="en-US" b="0" dirty="0"/>
              <a:t>计算</a:t>
            </a:r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E5B9DB-C38D-4043-95A2-9D5939B0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136" y="2014616"/>
            <a:ext cx="5243127" cy="28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17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en-US" altLang="zh-CN" dirty="0"/>
              <a:t>Valid(test)</a:t>
            </a:r>
            <a:r>
              <a:rPr lang="zh-CN" altLang="en-US" dirty="0"/>
              <a:t>过程讲解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BFCFA3B-3648-4AC6-BA2E-897286FC89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807" y="2147331"/>
            <a:ext cx="4127867" cy="117981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AEA633-5272-4E96-A815-357EA956C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54" y="1930400"/>
            <a:ext cx="5389245" cy="3047999"/>
          </a:xfrm>
          <a:prstGeom prst="rect">
            <a:avLst/>
          </a:prstGeom>
        </p:spPr>
      </p:pic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A845DCF7-FF35-4B3D-8A21-98CC3948A21A}"/>
              </a:ext>
            </a:extLst>
          </p:cNvPr>
          <p:cNvSpPr txBox="1">
            <a:spLocks/>
          </p:cNvSpPr>
          <p:nvPr/>
        </p:nvSpPr>
        <p:spPr>
          <a:xfrm>
            <a:off x="1158807" y="2147331"/>
            <a:ext cx="4127867" cy="26930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/>
              <a:t>1</a:t>
            </a:r>
            <a:r>
              <a:rPr lang="zh-CN" altLang="en-US" b="0" dirty="0"/>
              <a:t>、每个</a:t>
            </a:r>
            <a:r>
              <a:rPr lang="en-US" altLang="zh-CN" b="0" dirty="0"/>
              <a:t>epoch</a:t>
            </a:r>
            <a:r>
              <a:rPr lang="zh-CN" altLang="en-US" b="0" dirty="0"/>
              <a:t>按</a:t>
            </a:r>
            <a:r>
              <a:rPr lang="en-US" altLang="zh-CN" b="0" dirty="0"/>
              <a:t>batch(N)</a:t>
            </a:r>
            <a:r>
              <a:rPr lang="zh-CN" altLang="en-US" b="0" dirty="0"/>
              <a:t>分批次读入，这样就有</a:t>
            </a:r>
            <a:r>
              <a:rPr lang="en-US" altLang="zh-CN" b="0" dirty="0"/>
              <a:t>N</a:t>
            </a:r>
            <a:r>
              <a:rPr lang="zh-CN" altLang="en-US" b="0" dirty="0"/>
              <a:t>对正样本，</a:t>
            </a:r>
            <a:r>
              <a:rPr lang="en-US" altLang="zh-CN" b="0" dirty="0"/>
              <a:t>N(N-1)</a:t>
            </a:r>
            <a:r>
              <a:rPr lang="zh-CN" altLang="en-US" b="0" dirty="0"/>
              <a:t>对负样本，传入网络进行</a:t>
            </a:r>
            <a:r>
              <a:rPr lang="en-US" altLang="zh-CN" b="0" dirty="0"/>
              <a:t>forward</a:t>
            </a:r>
          </a:p>
          <a:p>
            <a:r>
              <a:rPr lang="en-US" altLang="zh-CN" b="0" dirty="0"/>
              <a:t>2</a:t>
            </a:r>
            <a:r>
              <a:rPr lang="zh-CN" altLang="en-US" b="0" dirty="0"/>
              <a:t>、</a:t>
            </a:r>
            <a:r>
              <a:rPr lang="en-US" altLang="zh-CN" b="0" dirty="0"/>
              <a:t>Loss</a:t>
            </a:r>
            <a:r>
              <a:rPr lang="zh-CN" altLang="en-US" b="0" dirty="0"/>
              <a:t>用交叉熵</a:t>
            </a:r>
            <a:r>
              <a:rPr lang="en-US" altLang="zh-CN" b="0" dirty="0" err="1"/>
              <a:t>CrossEntryLoss</a:t>
            </a:r>
            <a:r>
              <a:rPr lang="en-US" altLang="zh-CN" b="0" dirty="0"/>
              <a:t>()</a:t>
            </a:r>
            <a:r>
              <a:rPr lang="zh-CN" altLang="en-US" b="0" dirty="0"/>
              <a:t>计算</a:t>
            </a:r>
            <a:endParaRPr lang="en-US" altLang="zh-CN" b="0" dirty="0"/>
          </a:p>
          <a:p>
            <a:r>
              <a:rPr lang="en-US" altLang="zh-CN" b="0" dirty="0"/>
              <a:t>3</a:t>
            </a:r>
            <a:r>
              <a:rPr lang="zh-CN" altLang="en-US" b="0" dirty="0"/>
              <a:t>、</a:t>
            </a:r>
            <a:r>
              <a:rPr lang="en-US" altLang="zh-CN" b="0" dirty="0"/>
              <a:t>valid</a:t>
            </a:r>
            <a:r>
              <a:rPr lang="zh-CN" altLang="en-US" b="0" dirty="0"/>
              <a:t>与</a:t>
            </a:r>
            <a:r>
              <a:rPr lang="en-US" altLang="zh-CN" b="0" dirty="0"/>
              <a:t>train</a:t>
            </a:r>
            <a:r>
              <a:rPr lang="zh-CN" altLang="en-US" b="0" dirty="0"/>
              <a:t>处理方法相同，区别是数据集不同</a:t>
            </a:r>
            <a:endParaRPr lang="en-US" altLang="zh-CN" b="0" dirty="0"/>
          </a:p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410246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en-US" altLang="zh-CN" dirty="0"/>
              <a:t>Zero-Shot</a:t>
            </a:r>
            <a:r>
              <a:rPr lang="zh-CN" altLang="en-US" dirty="0"/>
              <a:t>过程讲解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BFCFA3B-3648-4AC6-BA2E-897286FC89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807" y="2147331"/>
            <a:ext cx="4127867" cy="117981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占位符 6">
            <a:extLst>
              <a:ext uri="{FF2B5EF4-FFF2-40B4-BE49-F238E27FC236}">
                <a16:creationId xmlns:a16="http://schemas.microsoft.com/office/drawing/2014/main" id="{65288DC7-E285-437F-A1C6-D3195EE66C2F}"/>
              </a:ext>
            </a:extLst>
          </p:cNvPr>
          <p:cNvSpPr txBox="1">
            <a:spLocks/>
          </p:cNvSpPr>
          <p:nvPr/>
        </p:nvSpPr>
        <p:spPr>
          <a:xfrm>
            <a:off x="1158807" y="1893718"/>
            <a:ext cx="4127867" cy="16055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/>
              <a:t>1</a:t>
            </a:r>
            <a:r>
              <a:rPr lang="zh-CN" altLang="en-US" b="0" dirty="0"/>
              <a:t>、每个</a:t>
            </a:r>
            <a:r>
              <a:rPr lang="en-US" altLang="zh-CN" b="0" dirty="0"/>
              <a:t>epoch</a:t>
            </a:r>
            <a:r>
              <a:rPr lang="zh-CN" altLang="en-US" b="0" dirty="0"/>
              <a:t>按</a:t>
            </a:r>
            <a:r>
              <a:rPr lang="en-US" altLang="zh-CN" b="0" dirty="0"/>
              <a:t>batch(N)</a:t>
            </a:r>
            <a:r>
              <a:rPr lang="zh-CN" altLang="en-US" b="0" dirty="0"/>
              <a:t>分批次读入，这样就有</a:t>
            </a:r>
            <a:r>
              <a:rPr lang="en-US" altLang="zh-CN" b="0" dirty="0"/>
              <a:t>N</a:t>
            </a:r>
            <a:r>
              <a:rPr lang="zh-CN" altLang="en-US" b="0" dirty="0"/>
              <a:t>对正样本，</a:t>
            </a:r>
            <a:r>
              <a:rPr lang="en-US" altLang="zh-CN" b="0" dirty="0"/>
              <a:t>N(N-1)</a:t>
            </a:r>
            <a:r>
              <a:rPr lang="zh-CN" altLang="en-US" b="0" dirty="0"/>
              <a:t>对负样本，传入网络进行</a:t>
            </a:r>
            <a:r>
              <a:rPr lang="en-US" altLang="zh-CN" b="0" dirty="0"/>
              <a:t>forward</a:t>
            </a:r>
          </a:p>
          <a:p>
            <a:r>
              <a:rPr lang="en-US" altLang="zh-CN" b="0" dirty="0"/>
              <a:t>2</a:t>
            </a:r>
            <a:r>
              <a:rPr lang="zh-CN" altLang="en-US" b="0" dirty="0"/>
              <a:t>、</a:t>
            </a:r>
            <a:r>
              <a:rPr lang="en-US" altLang="zh-CN" b="0" dirty="0"/>
              <a:t>N*N</a:t>
            </a:r>
            <a:r>
              <a:rPr lang="zh-CN" altLang="en-US" b="0" dirty="0"/>
              <a:t>矩阵每行元素中处于对角线的元素应该是最大值</a:t>
            </a:r>
            <a:endParaRPr lang="en-US" altLang="zh-CN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8AEB2E-CC99-432B-9DB8-3866E2E46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60" y="1992047"/>
            <a:ext cx="5262880" cy="2873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9CB26F-A840-4581-A177-1BE03B76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23" y="3873738"/>
            <a:ext cx="2937705" cy="19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83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BB32DC-581E-455A-860C-D243F847A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D3AF44-B1E8-494A-8392-500BF2EBE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318CAB-EB2C-4791-A01C-BD77D6AC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en-US" altLang="zh-CN" dirty="0"/>
              <a:t>Loss</a:t>
            </a:r>
            <a:r>
              <a:rPr lang="zh-CN" altLang="en-US" dirty="0"/>
              <a:t>过程讲解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BFCFA3B-3648-4AC6-BA2E-897286FC89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807" y="2147331"/>
            <a:ext cx="4127867" cy="117981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6F4830-8FE1-411D-88E1-1FF2F044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136" y="2014616"/>
            <a:ext cx="5243127" cy="28287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A7D121-67F2-4516-93E3-33559446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37" y="1859168"/>
            <a:ext cx="4851427" cy="39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9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7B1A41C-B3D9-44E1-9716-82FAAD855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EB0689-2B26-43FD-B6CD-B0AA51C58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FBF4F0-C14E-4DF7-8C39-C3B6B8EB1F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1031" y="3258810"/>
            <a:ext cx="2718938" cy="582763"/>
          </a:xfrm>
        </p:spPr>
        <p:txBody>
          <a:bodyPr/>
          <a:lstStyle/>
          <a:p>
            <a:r>
              <a:rPr lang="zh-CN" altLang="en-US" sz="4400" dirty="0"/>
              <a:t>选择课题</a:t>
            </a:r>
          </a:p>
        </p:txBody>
      </p:sp>
    </p:spTree>
    <p:extLst>
      <p:ext uri="{BB962C8B-B14F-4D97-AF65-F5344CB8AC3E}">
        <p14:creationId xmlns:p14="http://schemas.microsoft.com/office/powerpoint/2010/main" val="4094627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7B1A41C-B3D9-44E1-9716-82FAAD855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EB0689-2B26-43FD-B6CD-B0AA51C58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FBF4F0-C14E-4DF7-8C39-C3B6B8EB1F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89" y="3258810"/>
            <a:ext cx="2718938" cy="582763"/>
          </a:xfrm>
        </p:spPr>
        <p:txBody>
          <a:bodyPr/>
          <a:lstStyle/>
          <a:p>
            <a:r>
              <a:rPr lang="zh-CN" altLang="en-US" sz="4400" dirty="0"/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322739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6A487FF-6DA4-42E5-962A-8B21A0AD3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E82984-7FE0-4E63-88C5-DA0CA9A7C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fld id="{01B0EC1B-3CE7-405C-AC05-3D17991AED3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D9F33D5-6445-4A98-9C1E-DB849497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78130"/>
            <a:ext cx="7867025" cy="1130291"/>
          </a:xfrm>
        </p:spPr>
        <p:txBody>
          <a:bodyPr/>
          <a:lstStyle/>
          <a:p>
            <a:r>
              <a:rPr lang="en-US" altLang="zh-CN" sz="3200" b="0" i="0" baseline="0" dirty="0" err="1">
                <a:effectLst/>
              </a:rPr>
              <a:t>Valid_Loss</a:t>
            </a:r>
            <a:r>
              <a:rPr lang="zh-CN" altLang="en-US" sz="3200" b="0" i="0" baseline="0" dirty="0">
                <a:effectLst/>
              </a:rPr>
              <a:t>与</a:t>
            </a:r>
            <a:r>
              <a:rPr lang="en-US" altLang="zh-CN" sz="3200" b="0" i="0" baseline="0" dirty="0" err="1">
                <a:effectLst/>
              </a:rPr>
              <a:t>Batch_</a:t>
            </a:r>
            <a:r>
              <a:rPr lang="en-US" altLang="zh-CN" dirty="0" err="1"/>
              <a:t>Size</a:t>
            </a:r>
            <a:br>
              <a:rPr lang="zh-CN" altLang="zh-CN" sz="3200" dirty="0">
                <a:effectLst/>
              </a:rPr>
            </a:br>
            <a:endParaRPr lang="zh-CN" altLang="en-US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AEF1308-0018-41F8-95D5-6C211E3029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281942"/>
              </p:ext>
            </p:extLst>
          </p:nvPr>
        </p:nvGraphicFramePr>
        <p:xfrm>
          <a:off x="4897120" y="1469390"/>
          <a:ext cx="627888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96B8517-D820-49CD-B02F-E1A9687C8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639702"/>
              </p:ext>
            </p:extLst>
          </p:nvPr>
        </p:nvGraphicFramePr>
        <p:xfrm>
          <a:off x="261620" y="2052320"/>
          <a:ext cx="4526281" cy="27127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411662">
                  <a:extLst>
                    <a:ext uri="{9D8B030D-6E8A-4147-A177-3AD203B41FA5}">
                      <a16:colId xmlns:a16="http://schemas.microsoft.com/office/drawing/2014/main" val="146694535"/>
                    </a:ext>
                  </a:extLst>
                </a:gridCol>
                <a:gridCol w="1590922">
                  <a:extLst>
                    <a:ext uri="{9D8B030D-6E8A-4147-A177-3AD203B41FA5}">
                      <a16:colId xmlns:a16="http://schemas.microsoft.com/office/drawing/2014/main" val="3542233790"/>
                    </a:ext>
                  </a:extLst>
                </a:gridCol>
                <a:gridCol w="1523697">
                  <a:extLst>
                    <a:ext uri="{9D8B030D-6E8A-4147-A177-3AD203B41FA5}">
                      <a16:colId xmlns:a16="http://schemas.microsoft.com/office/drawing/2014/main" val="608503528"/>
                    </a:ext>
                  </a:extLst>
                </a:gridCol>
              </a:tblGrid>
              <a:tr h="5425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Feature_dim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Batch_Size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Valid_Loss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77055"/>
                  </a:ext>
                </a:extLst>
              </a:tr>
              <a:tr h="54254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1024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1.35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336119"/>
                  </a:ext>
                </a:extLst>
              </a:tr>
              <a:tr h="54254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1024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2.07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85869"/>
                  </a:ext>
                </a:extLst>
              </a:tr>
              <a:tr h="54254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2.44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1702"/>
                  </a:ext>
                </a:extLst>
              </a:tr>
              <a:tr h="54254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2.69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57863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98D63A5-DC2B-4CCE-96E4-6B9724B97D42}"/>
              </a:ext>
            </a:extLst>
          </p:cNvPr>
          <p:cNvSpPr txBox="1"/>
          <p:nvPr/>
        </p:nvSpPr>
        <p:spPr>
          <a:xfrm>
            <a:off x="537210" y="5138528"/>
            <a:ext cx="111175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一些思考：</a:t>
            </a:r>
            <a:endParaRPr lang="en-US" altLang="zh-CN" sz="2000" dirty="0"/>
          </a:p>
          <a:p>
            <a:r>
              <a:rPr lang="zh-CN" altLang="en-US" sz="2000" dirty="0"/>
              <a:t>按理论来说batch_size越大，正负样本数量越多，训练效果越好，loss越小</a:t>
            </a:r>
            <a:endParaRPr lang="en-US" altLang="zh-CN" sz="2000" dirty="0"/>
          </a:p>
          <a:p>
            <a:r>
              <a:rPr lang="zh-CN" altLang="en-US" sz="2000" dirty="0"/>
              <a:t>但因为epoch较少、在前期应该是loss变大因为负样本变多、结合预测正确的概率越小，</a:t>
            </a:r>
            <a:r>
              <a:rPr lang="en-US" altLang="zh-CN" sz="2000" dirty="0"/>
              <a:t>loss</a:t>
            </a:r>
            <a:r>
              <a:rPr lang="zh-CN" altLang="en-US" sz="2000" dirty="0"/>
              <a:t>越大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5256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6A487FF-6DA4-42E5-962A-8B21A0AD3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E82984-7FE0-4E63-88C5-DA0CA9A7C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D9F33D5-6445-4A98-9C1E-DB849497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354987"/>
            <a:ext cx="7867025" cy="1130291"/>
          </a:xfrm>
        </p:spPr>
        <p:txBody>
          <a:bodyPr/>
          <a:lstStyle/>
          <a:p>
            <a:r>
              <a:rPr lang="en-US" altLang="zh-CN" sz="3200" b="1" i="0" baseline="0" dirty="0" err="1">
                <a:effectLst/>
              </a:rPr>
              <a:t>Valid_Loss</a:t>
            </a:r>
            <a:r>
              <a:rPr lang="zh-CN" altLang="en-US" sz="3200" b="1" i="0" baseline="0" dirty="0">
                <a:effectLst/>
              </a:rPr>
              <a:t>与</a:t>
            </a:r>
            <a:r>
              <a:rPr lang="en-US" altLang="zh-CN" sz="3200" b="1" i="0" u="none" strike="noStrike" baseline="0" dirty="0" err="1">
                <a:effectLst/>
              </a:rPr>
              <a:t>Feature_dim</a:t>
            </a:r>
            <a:br>
              <a:rPr lang="zh-CN" altLang="zh-CN" sz="3200" b="1" dirty="0">
                <a:effectLst/>
              </a:rPr>
            </a:br>
            <a:endParaRPr lang="zh-CN" altLang="en-US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E3914E9-AB34-4DFD-9167-9C54A8A249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949478"/>
              </p:ext>
            </p:extLst>
          </p:nvPr>
        </p:nvGraphicFramePr>
        <p:xfrm>
          <a:off x="5426360" y="1604009"/>
          <a:ext cx="6202129" cy="3345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4C7547-7B69-494D-B2B4-D327BA7AF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48219"/>
              </p:ext>
            </p:extLst>
          </p:nvPr>
        </p:nvGraphicFramePr>
        <p:xfrm>
          <a:off x="707390" y="2048872"/>
          <a:ext cx="4080510" cy="25797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401318">
                  <a:extLst>
                    <a:ext uri="{9D8B030D-6E8A-4147-A177-3AD203B41FA5}">
                      <a16:colId xmlns:a16="http://schemas.microsoft.com/office/drawing/2014/main" val="3994233355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3995773421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1971884950"/>
                    </a:ext>
                  </a:extLst>
                </a:gridCol>
              </a:tblGrid>
              <a:tr h="51749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Feature_dim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Valid_Loss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528889"/>
                  </a:ext>
                </a:extLst>
              </a:tr>
              <a:tr h="3437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2.036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33891"/>
                  </a:ext>
                </a:extLst>
              </a:tr>
              <a:tr h="3437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2.043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1842"/>
                  </a:ext>
                </a:extLst>
              </a:tr>
              <a:tr h="3437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2.057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269467"/>
                  </a:ext>
                </a:extLst>
              </a:tr>
              <a:tr h="3437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2.059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022639"/>
                  </a:ext>
                </a:extLst>
              </a:tr>
              <a:tr h="3437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2.07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8721"/>
                  </a:ext>
                </a:extLst>
              </a:tr>
              <a:tr h="3437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15.69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829782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F082364-5D6D-4057-9A12-8AEDCC62FA52}"/>
              </a:ext>
            </a:extLst>
          </p:cNvPr>
          <p:cNvSpPr txBox="1"/>
          <p:nvPr/>
        </p:nvSpPr>
        <p:spPr>
          <a:xfrm>
            <a:off x="537210" y="5138528"/>
            <a:ext cx="11228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一些思考：</a:t>
            </a:r>
            <a:endParaRPr lang="en-US" altLang="zh-CN" sz="2000" dirty="0"/>
          </a:p>
          <a:p>
            <a:r>
              <a:rPr lang="zh-CN" altLang="en-US" sz="2000" dirty="0"/>
              <a:t>按理论来说</a:t>
            </a:r>
            <a:r>
              <a:rPr lang="en-US" altLang="zh-CN" sz="2000" dirty="0"/>
              <a:t>loss</a:t>
            </a:r>
            <a:r>
              <a:rPr lang="zh-CN" altLang="en-US" sz="2000" dirty="0"/>
              <a:t>随着</a:t>
            </a:r>
            <a:r>
              <a:rPr lang="en-US" altLang="zh-CN" sz="2000" dirty="0" err="1"/>
              <a:t>Feature_dim</a:t>
            </a:r>
            <a:r>
              <a:rPr lang="zh-CN" altLang="en-US" sz="2000" dirty="0"/>
              <a:t>应该先降低后升高，有一个可以使</a:t>
            </a:r>
            <a:r>
              <a:rPr lang="en-US" altLang="zh-CN" sz="2000" dirty="0"/>
              <a:t>loss</a:t>
            </a:r>
            <a:r>
              <a:rPr lang="zh-CN" altLang="en-US" sz="2000" dirty="0"/>
              <a:t>最小的</a:t>
            </a:r>
            <a:r>
              <a:rPr lang="en-US" altLang="zh-CN" sz="2000" dirty="0"/>
              <a:t>dim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29664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6A487FF-6DA4-42E5-962A-8B21A0AD3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E82984-7FE0-4E63-88C5-DA0CA9A7C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  </a:t>
            </a:r>
            <a:fld id="{01B0EC1B-3CE7-405C-AC05-3D17991AED3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D9F33D5-6445-4A98-9C1E-DB849497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354987"/>
            <a:ext cx="7867025" cy="1130291"/>
          </a:xfrm>
        </p:spPr>
        <p:txBody>
          <a:bodyPr/>
          <a:lstStyle/>
          <a:p>
            <a:r>
              <a:rPr lang="en-US" altLang="zh-CN" sz="3200" b="1" i="0" baseline="0" dirty="0">
                <a:effectLst/>
              </a:rPr>
              <a:t>MLP</a:t>
            </a:r>
            <a:r>
              <a:rPr lang="zh-CN" altLang="en-US" sz="3200" b="1" i="0" baseline="0" dirty="0">
                <a:effectLst/>
              </a:rPr>
              <a:t>与</a:t>
            </a:r>
            <a:r>
              <a:rPr lang="en-US" altLang="zh-CN" b="1" dirty="0">
                <a:effectLst/>
              </a:rPr>
              <a:t>MEAN</a:t>
            </a:r>
            <a:br>
              <a:rPr lang="zh-CN" altLang="zh-CN" sz="3200" b="1" dirty="0">
                <a:effectLst/>
              </a:rPr>
            </a:b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082364-5D6D-4057-9A12-8AEDCC62FA52}"/>
              </a:ext>
            </a:extLst>
          </p:cNvPr>
          <p:cNvSpPr txBox="1"/>
          <p:nvPr/>
        </p:nvSpPr>
        <p:spPr>
          <a:xfrm>
            <a:off x="341571" y="4118657"/>
            <a:ext cx="116734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MEAN</a:t>
            </a:r>
            <a:r>
              <a:rPr lang="zh-CN" altLang="en-US" sz="2000" dirty="0"/>
              <a:t>将每个氨基酸中的原子的平均坐标作为氨基酸坐标输入进模型：</a:t>
            </a:r>
            <a:endParaRPr lang="en-US" altLang="zh-CN" sz="2000" dirty="0"/>
          </a:p>
          <a:p>
            <a:r>
              <a:rPr lang="en-US" altLang="zh-CN" sz="2000" dirty="0"/>
              <a:t>  </a:t>
            </a:r>
            <a:r>
              <a:rPr lang="zh-CN" altLang="en-US" sz="2000" dirty="0"/>
              <a:t> </a:t>
            </a:r>
            <a:r>
              <a:rPr lang="en-US" altLang="zh-CN" sz="2000" dirty="0"/>
              <a:t>- </a:t>
            </a:r>
            <a:r>
              <a:rPr lang="zh-CN" altLang="en-US" sz="2000" dirty="0"/>
              <a:t>该方法</a:t>
            </a:r>
            <a:r>
              <a:rPr lang="zh-CN" altLang="en-US" sz="2000" dirty="0">
                <a:solidFill>
                  <a:schemeClr val="accent4"/>
                </a:solidFill>
              </a:rPr>
              <a:t>忽略了不同原子之间的空间关系和相互作用</a:t>
            </a:r>
            <a:r>
              <a:rPr lang="zh-CN" altLang="en-US" sz="2000" dirty="0"/>
              <a:t>。如果原子之间的空间排布对于描述抗体抗原的   </a:t>
            </a:r>
            <a:endParaRPr lang="en-US" altLang="zh-CN" sz="2000" dirty="0"/>
          </a:p>
          <a:p>
            <a:r>
              <a:rPr lang="en-US" altLang="zh-CN" sz="2000" dirty="0"/>
              <a:t>     </a:t>
            </a:r>
            <a:r>
              <a:rPr lang="zh-CN" altLang="en-US" sz="2000" dirty="0"/>
              <a:t>重要性较高，那么平均坐标可能无法提供足够的信息。</a:t>
            </a:r>
            <a:endParaRPr lang="en-US" altLang="zh-CN" sz="2000" dirty="0"/>
          </a:p>
          <a:p>
            <a:r>
              <a:rPr lang="en-US" altLang="zh-CN" sz="2000" dirty="0"/>
              <a:t>MLP</a:t>
            </a:r>
            <a:r>
              <a:rPr lang="zh-CN" altLang="en-US" sz="2000" dirty="0"/>
              <a:t>将每个氨基酸中的</a:t>
            </a:r>
            <a:r>
              <a:rPr lang="en-US" altLang="zh-CN" sz="2000" dirty="0"/>
              <a:t>14</a:t>
            </a:r>
            <a:r>
              <a:rPr lang="zh-CN" altLang="en-US" sz="2000" dirty="0"/>
              <a:t>个原子位置坐标输出为氨基酸信息：</a:t>
            </a:r>
            <a:endParaRPr lang="en-US" altLang="zh-CN" sz="2000" dirty="0"/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该方法可以充分利用每个氨基酸中</a:t>
            </a:r>
            <a:r>
              <a:rPr lang="en-US" altLang="zh-CN" sz="2000" dirty="0"/>
              <a:t>14</a:t>
            </a:r>
            <a:r>
              <a:rPr lang="zh-CN" altLang="en-US" sz="2000" dirty="0"/>
              <a:t>个原子的具体坐标，更全面地描述氨基酸的空间结构。通过使    </a:t>
            </a:r>
            <a:endParaRPr lang="en-US" altLang="zh-CN" sz="2000" dirty="0"/>
          </a:p>
          <a:p>
            <a:r>
              <a:rPr lang="en-US" altLang="zh-CN" sz="2000" dirty="0"/>
              <a:t>     </a:t>
            </a:r>
            <a:r>
              <a:rPr lang="zh-CN" altLang="en-US" sz="2000" dirty="0"/>
              <a:t>用</a:t>
            </a:r>
            <a:r>
              <a:rPr lang="en-US" altLang="zh-CN" sz="2000" dirty="0"/>
              <a:t>MLP</a:t>
            </a:r>
            <a:r>
              <a:rPr lang="zh-CN" altLang="en-US" sz="2000" dirty="0"/>
              <a:t>模型，可以捕捉</a:t>
            </a:r>
            <a:r>
              <a:rPr lang="zh-CN" altLang="en-US" sz="2000" dirty="0">
                <a:solidFill>
                  <a:schemeClr val="accent4"/>
                </a:solidFill>
              </a:rPr>
              <a:t>原子之间的空间关系和相互作用</a:t>
            </a:r>
            <a:r>
              <a:rPr lang="zh-CN" altLang="en-US" sz="2000" dirty="0"/>
              <a:t>，提供更丰富的特征表示。</a:t>
            </a:r>
            <a:endParaRPr lang="en-US" altLang="zh-CN" sz="20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A3B9D89-2DF9-478D-95DD-53112E300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978657"/>
              </p:ext>
            </p:extLst>
          </p:nvPr>
        </p:nvGraphicFramePr>
        <p:xfrm>
          <a:off x="1316279" y="1302214"/>
          <a:ext cx="4674870" cy="26333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50879">
                  <a:extLst>
                    <a:ext uri="{9D8B030D-6E8A-4147-A177-3AD203B41FA5}">
                      <a16:colId xmlns:a16="http://schemas.microsoft.com/office/drawing/2014/main" val="2226629173"/>
                    </a:ext>
                  </a:extLst>
                </a:gridCol>
                <a:gridCol w="1053493">
                  <a:extLst>
                    <a:ext uri="{9D8B030D-6E8A-4147-A177-3AD203B41FA5}">
                      <a16:colId xmlns:a16="http://schemas.microsoft.com/office/drawing/2014/main" val="2889401622"/>
                    </a:ext>
                  </a:extLst>
                </a:gridCol>
                <a:gridCol w="1470498">
                  <a:extLst>
                    <a:ext uri="{9D8B030D-6E8A-4147-A177-3AD203B41FA5}">
                      <a16:colId xmlns:a16="http://schemas.microsoft.com/office/drawing/2014/main" val="2044512131"/>
                    </a:ext>
                  </a:extLst>
                </a:gridCol>
              </a:tblGrid>
              <a:tr h="52667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原子位置处理方式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epoch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Valid_Loss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2258112"/>
                  </a:ext>
                </a:extLst>
              </a:tr>
              <a:tr h="526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MLP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2.05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38132010"/>
                  </a:ext>
                </a:extLst>
              </a:tr>
              <a:tr h="526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2.06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7037768"/>
                  </a:ext>
                </a:extLst>
              </a:tr>
              <a:tr h="526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MLP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accent4"/>
                          </a:solidFill>
                          <a:effectLst/>
                        </a:rPr>
                        <a:t>1.8147</a:t>
                      </a:r>
                      <a:endParaRPr lang="en-US" altLang="zh-CN" sz="1400" b="0" i="0" u="none" strike="noStrike" dirty="0">
                        <a:solidFill>
                          <a:schemeClr val="accent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9905234"/>
                  </a:ext>
                </a:extLst>
              </a:tr>
              <a:tr h="526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1.9835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6123075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C6B7AFAC-476A-4199-A3A2-B34E1C05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3" r="52740"/>
          <a:stretch/>
        </p:blipFill>
        <p:spPr>
          <a:xfrm>
            <a:off x="6541710" y="1302214"/>
            <a:ext cx="4530547" cy="8264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E20A5B-1150-420E-A5E7-BC1FCBAF5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68" y="2970632"/>
            <a:ext cx="4443336" cy="76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1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7B1A41C-B3D9-44E1-9716-82FAAD855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EB0689-2B26-43FD-B6CD-B0AA51C58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FBF4F0-C14E-4DF7-8C39-C3B6B8EB1F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7938" y="3073488"/>
            <a:ext cx="2941974" cy="711024"/>
          </a:xfrm>
        </p:spPr>
        <p:txBody>
          <a:bodyPr/>
          <a:lstStyle/>
          <a:p>
            <a:r>
              <a:rPr lang="zh-CN" altLang="en-US" sz="4400" dirty="0"/>
              <a:t>亮点与创新</a:t>
            </a:r>
          </a:p>
        </p:txBody>
      </p:sp>
    </p:spTree>
    <p:extLst>
      <p:ext uri="{BB962C8B-B14F-4D97-AF65-F5344CB8AC3E}">
        <p14:creationId xmlns:p14="http://schemas.microsoft.com/office/powerpoint/2010/main" val="22041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F2BF80F-D422-4CC1-B291-3EF6FFBB0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16F44AE6-2732-4D78-A075-94CB6490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4"/>
                </a:solidFill>
              </a:rPr>
              <a:t>项目创新点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E946425-8061-411A-B572-13126A029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05047" y="1427657"/>
            <a:ext cx="3347431" cy="1868891"/>
          </a:xfrm>
        </p:spPr>
        <p:txBody>
          <a:bodyPr/>
          <a:lstStyle/>
          <a:p>
            <a:pPr algn="ctr"/>
            <a:r>
              <a:rPr lang="zh-CN" altLang="en-US" sz="2400" dirty="0"/>
              <a:t>使用</a:t>
            </a:r>
            <a:r>
              <a:rPr lang="en-US" altLang="zh-CN" sz="2400" dirty="0">
                <a:solidFill>
                  <a:schemeClr val="accent4"/>
                </a:solidFill>
              </a:rPr>
              <a:t>CLIP</a:t>
            </a:r>
            <a:r>
              <a:rPr lang="zh-CN" altLang="en-US" sz="2400" dirty="0"/>
              <a:t>的思想</a:t>
            </a:r>
            <a:endParaRPr lang="en-US" altLang="zh-CN" sz="2400" dirty="0"/>
          </a:p>
          <a:p>
            <a:pPr algn="ctr"/>
            <a:r>
              <a:rPr lang="zh-CN" altLang="en-US" sz="2400" dirty="0"/>
              <a:t>加入</a:t>
            </a:r>
            <a:r>
              <a:rPr lang="en-US" altLang="zh-CN" sz="2400" dirty="0">
                <a:solidFill>
                  <a:schemeClr val="accent4"/>
                </a:solidFill>
              </a:rPr>
              <a:t>Zero-Shot</a:t>
            </a:r>
            <a:r>
              <a:rPr lang="zh-CN" altLang="en-US" sz="2400" dirty="0"/>
              <a:t>来做结合预测</a:t>
            </a:r>
            <a:endParaRPr lang="en-US" altLang="zh-CN" sz="24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379DB2F-18B3-44EA-866B-432B979AAF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334" y="1427657"/>
            <a:ext cx="3214620" cy="1868891"/>
          </a:xfrm>
        </p:spPr>
        <p:txBody>
          <a:bodyPr/>
          <a:lstStyle/>
          <a:p>
            <a:pPr algn="l"/>
            <a:r>
              <a:rPr lang="zh-CN" altLang="en-US" sz="2400" dirty="0"/>
              <a:t>蛋白质分类问题不够有趣，我们选择</a:t>
            </a:r>
            <a:r>
              <a:rPr lang="zh-CN" altLang="en-US" sz="2400" dirty="0">
                <a:solidFill>
                  <a:schemeClr val="accent4"/>
                </a:solidFill>
              </a:rPr>
              <a:t>抗体抗原结合</a:t>
            </a:r>
            <a:r>
              <a:rPr lang="zh-CN" altLang="en-US" sz="2400" dirty="0"/>
              <a:t>这个更具象的问题！</a:t>
            </a:r>
            <a:endParaRPr lang="en-US" altLang="zh-CN" sz="240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31F6035-2B00-4DCE-B6D0-581B4D991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8965" y="5822315"/>
            <a:ext cx="4014070" cy="943580"/>
          </a:xfrm>
        </p:spPr>
        <p:txBody>
          <a:bodyPr/>
          <a:lstStyle/>
          <a:p>
            <a:r>
              <a:rPr lang="zh-CN" altLang="en-US" sz="2400" dirty="0"/>
              <a:t>使用</a:t>
            </a:r>
            <a:r>
              <a:rPr lang="zh-CN" altLang="en-US" sz="2400" dirty="0">
                <a:solidFill>
                  <a:schemeClr val="accent4"/>
                </a:solidFill>
              </a:rPr>
              <a:t>全原子</a:t>
            </a:r>
            <a:r>
              <a:rPr lang="zh-CN" altLang="en-US" sz="2400" dirty="0"/>
              <a:t>空间坐标；对比</a:t>
            </a:r>
            <a:r>
              <a:rPr lang="en-US" altLang="zh-CN" sz="2400" dirty="0"/>
              <a:t>mean</a:t>
            </a:r>
            <a:r>
              <a:rPr lang="zh-CN" altLang="en-US" sz="2400" dirty="0"/>
              <a:t>与</a:t>
            </a:r>
            <a:r>
              <a:rPr lang="en-US" altLang="zh-CN" sz="2400" dirty="0"/>
              <a:t>MLP</a:t>
            </a:r>
            <a:r>
              <a:rPr lang="zh-CN" altLang="en-US" sz="2400" dirty="0"/>
              <a:t>的处理方法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8F7E36-F3E1-42D3-A3A4-818A279E9F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6110" y="5096742"/>
            <a:ext cx="2569580" cy="725573"/>
          </a:xfrm>
          <a:noFill/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就是想做点有意思的</a:t>
            </a:r>
          </a:p>
        </p:txBody>
      </p:sp>
    </p:spTree>
    <p:extLst>
      <p:ext uri="{BB962C8B-B14F-4D97-AF65-F5344CB8AC3E}">
        <p14:creationId xmlns:p14="http://schemas.microsoft.com/office/powerpoint/2010/main" val="28798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A483B4B-5DFC-4B18-990E-73DAD9AFE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647B9F-1EC2-4C1F-AC33-1DD848B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39528"/>
            <a:ext cx="8255000" cy="521519"/>
          </a:xfrm>
        </p:spPr>
        <p:txBody>
          <a:bodyPr/>
          <a:lstStyle/>
          <a:p>
            <a:r>
              <a:rPr lang="zh-CN" altLang="en-US" dirty="0">
                <a:solidFill>
                  <a:schemeClr val="accent4"/>
                </a:solidFill>
              </a:rPr>
              <a:t>发现新问题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90EBBF-4DC1-47D7-A1E8-D1511529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37" y="770780"/>
            <a:ext cx="1798476" cy="26672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994AEC-22AC-4E27-AB8A-B00DB12F0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88" y="3509099"/>
            <a:ext cx="1996613" cy="28729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E0041C-DB0F-4315-BFEC-D52961EE9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833" y="3488739"/>
            <a:ext cx="1828958" cy="27586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D9FC75-D20D-4AE3-8F47-ED40899C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268" y="708412"/>
            <a:ext cx="1973751" cy="2857748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5935FB-9D92-4850-AD2F-3D6417B22C99}"/>
              </a:ext>
            </a:extLst>
          </p:cNvPr>
          <p:cNvCxnSpPr/>
          <p:nvPr/>
        </p:nvCxnSpPr>
        <p:spPr>
          <a:xfrm flipH="1">
            <a:off x="2730500" y="3566160"/>
            <a:ext cx="320380" cy="68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A93824A-5CA7-4B3D-BFB8-1954F103B789}"/>
              </a:ext>
            </a:extLst>
          </p:cNvPr>
          <p:cNvCxnSpPr/>
          <p:nvPr/>
        </p:nvCxnSpPr>
        <p:spPr>
          <a:xfrm>
            <a:off x="4409440" y="3509099"/>
            <a:ext cx="378460" cy="73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0ACCEA3-B138-4574-B163-98B1758FF522}"/>
              </a:ext>
            </a:extLst>
          </p:cNvPr>
          <p:cNvCxnSpPr>
            <a:cxnSpLocks/>
          </p:cNvCxnSpPr>
          <p:nvPr/>
        </p:nvCxnSpPr>
        <p:spPr>
          <a:xfrm flipH="1">
            <a:off x="4611534" y="770780"/>
            <a:ext cx="752946" cy="9771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DB09F24-34FF-47CA-A549-C1CB4A947344}"/>
              </a:ext>
            </a:extLst>
          </p:cNvPr>
          <p:cNvCxnSpPr>
            <a:cxnSpLocks/>
          </p:cNvCxnSpPr>
          <p:nvPr/>
        </p:nvCxnSpPr>
        <p:spPr>
          <a:xfrm>
            <a:off x="6532880" y="770780"/>
            <a:ext cx="924532" cy="905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25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A483B4B-5DFC-4B18-990E-73DAD9AFE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647B9F-1EC2-4C1F-AC33-1DD848B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39528"/>
            <a:ext cx="8255000" cy="521519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尝试解决问题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5935FB-9D92-4850-AD2F-3D6417B22C99}"/>
              </a:ext>
            </a:extLst>
          </p:cNvPr>
          <p:cNvCxnSpPr/>
          <p:nvPr/>
        </p:nvCxnSpPr>
        <p:spPr>
          <a:xfrm flipH="1">
            <a:off x="2730500" y="3566160"/>
            <a:ext cx="320380" cy="68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A93824A-5CA7-4B3D-BFB8-1954F103B789}"/>
              </a:ext>
            </a:extLst>
          </p:cNvPr>
          <p:cNvCxnSpPr/>
          <p:nvPr/>
        </p:nvCxnSpPr>
        <p:spPr>
          <a:xfrm>
            <a:off x="4409440" y="3509099"/>
            <a:ext cx="378460" cy="73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0ACCEA3-B138-4574-B163-98B1758FF522}"/>
              </a:ext>
            </a:extLst>
          </p:cNvPr>
          <p:cNvCxnSpPr>
            <a:cxnSpLocks/>
          </p:cNvCxnSpPr>
          <p:nvPr/>
        </p:nvCxnSpPr>
        <p:spPr>
          <a:xfrm flipH="1">
            <a:off x="4611534" y="770780"/>
            <a:ext cx="752946" cy="9771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DB09F24-34FF-47CA-A549-C1CB4A947344}"/>
              </a:ext>
            </a:extLst>
          </p:cNvPr>
          <p:cNvCxnSpPr>
            <a:cxnSpLocks/>
          </p:cNvCxnSpPr>
          <p:nvPr/>
        </p:nvCxnSpPr>
        <p:spPr>
          <a:xfrm>
            <a:off x="6532880" y="770780"/>
            <a:ext cx="924532" cy="905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E8077FB-EF05-4ED7-90F6-2344F114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15" y="770780"/>
            <a:ext cx="1775614" cy="27281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9E3886F-E883-4074-A3D1-ACC22356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394702"/>
            <a:ext cx="1745131" cy="27129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52D6C0-F280-4844-AF18-6C441B2D3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37" y="3374265"/>
            <a:ext cx="1828958" cy="28882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DBCA7CA-BCB0-48FC-B083-D283EE73E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988" y="723666"/>
            <a:ext cx="1935648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5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5CA8516-7A82-4F4A-B775-3E487208A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A42680E-6A94-47BE-B030-6BD5037D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项目进展流程</a:t>
            </a:r>
            <a:r>
              <a:rPr lang="en-US" altLang="zh-CN" dirty="0">
                <a:solidFill>
                  <a:schemeClr val="accent6"/>
                </a:solidFill>
              </a:rPr>
              <a:t>---</a:t>
            </a:r>
            <a:r>
              <a:rPr lang="zh-CN" altLang="en-US" dirty="0">
                <a:solidFill>
                  <a:schemeClr val="accent6"/>
                </a:solidFill>
              </a:rPr>
              <a:t>过程导向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32DCB60-C2BE-4DC8-B72D-BC3586646265}"/>
              </a:ext>
            </a:extLst>
          </p:cNvPr>
          <p:cNvGrpSpPr/>
          <p:nvPr/>
        </p:nvGrpSpPr>
        <p:grpSpPr>
          <a:xfrm>
            <a:off x="803964" y="2632365"/>
            <a:ext cx="2005767" cy="2746459"/>
            <a:chOff x="786919" y="3176078"/>
            <a:chExt cx="1412134" cy="2202743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BFEF6577-E4A6-495F-B26F-4A48322B3AB7}"/>
                </a:ext>
              </a:extLst>
            </p:cNvPr>
            <p:cNvGrpSpPr/>
            <p:nvPr/>
          </p:nvGrpSpPr>
          <p:grpSpPr>
            <a:xfrm>
              <a:off x="786919" y="3176078"/>
              <a:ext cx="1412134" cy="1202357"/>
              <a:chOff x="786919" y="3176078"/>
              <a:chExt cx="1412134" cy="1202357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000E79-445A-4517-80F7-1FE386B8772E}"/>
                  </a:ext>
                </a:extLst>
              </p:cNvPr>
              <p:cNvSpPr txBox="1"/>
              <p:nvPr/>
            </p:nvSpPr>
            <p:spPr>
              <a:xfrm>
                <a:off x="786919" y="3176078"/>
                <a:ext cx="1412134" cy="320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>
                            <a:alpha val="32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schemeClr val="accent3"/>
                      </a:outerShdw>
                    </a:effectLst>
                  </a:rPr>
                  <a:t>7.3-7.4</a:t>
                </a:r>
                <a:endParaRPr lang="zh-CN" altLang="en-US" sz="2000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32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schemeClr val="accent3"/>
                    </a:outerShdw>
                  </a:effectLst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B2877A-4B81-4B4C-BC58-1CC6B9661A9A}"/>
                  </a:ext>
                </a:extLst>
              </p:cNvPr>
              <p:cNvSpPr txBox="1"/>
              <p:nvPr/>
            </p:nvSpPr>
            <p:spPr>
              <a:xfrm>
                <a:off x="900749" y="3580602"/>
                <a:ext cx="1173722" cy="797833"/>
              </a:xfrm>
              <a:prstGeom prst="roundRect">
                <a:avLst>
                  <a:gd name="adj" fmla="val 12937"/>
                </a:avLst>
              </a:prstGeom>
              <a:solidFill>
                <a:schemeClr val="accent6"/>
              </a:solidFill>
              <a:effectLst>
                <a:outerShdw blurRad="38100" dist="25400" dir="5400000" algn="t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学习</a:t>
                </a:r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YouTube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上</a:t>
                </a:r>
                <a:r>
                  <a:rPr lang="en-US" altLang="zh-CN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pytorch</a:t>
                </a:r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24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小时速通视频</a:t>
                </a:r>
                <a:endParaRPr lang="en-US" altLang="zh-CN" dirty="0">
                  <a:ln w="0">
                    <a:noFill/>
                  </a:ln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22000">
                        <a:schemeClr val="bg1"/>
                      </a:gs>
                    </a:gsLst>
                    <a:lin ang="5400000" scaled="0"/>
                  </a:gra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D6622458-5CB0-48AB-9CE4-B92C7255774F}"/>
                </a:ext>
              </a:extLst>
            </p:cNvPr>
            <p:cNvGrpSpPr/>
            <p:nvPr/>
          </p:nvGrpSpPr>
          <p:grpSpPr>
            <a:xfrm>
              <a:off x="1347755" y="4378435"/>
              <a:ext cx="290841" cy="1000386"/>
              <a:chOff x="1347755" y="4378435"/>
              <a:chExt cx="290841" cy="1000386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F125E7E-F69E-4823-B9C8-0034DD38A26C}"/>
                  </a:ext>
                </a:extLst>
              </p:cNvPr>
              <p:cNvCxnSpPr>
                <a:cxnSpLocks/>
                <a:stCxn id="12" idx="0"/>
                <a:endCxn id="9" idx="2"/>
              </p:cNvCxnSpPr>
              <p:nvPr/>
            </p:nvCxnSpPr>
            <p:spPr>
              <a:xfrm flipH="1" flipV="1">
                <a:off x="1487610" y="4378435"/>
                <a:ext cx="5565" cy="814040"/>
              </a:xfrm>
              <a:prstGeom prst="line">
                <a:avLst/>
              </a:prstGeom>
              <a:ln w="15875" cap="rnd">
                <a:gradFill>
                  <a:gsLst>
                    <a:gs pos="17000">
                      <a:schemeClr val="bg1">
                        <a:alpha val="5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3926447B-A253-438A-A2CC-C87630D00B04}"/>
                  </a:ext>
                </a:extLst>
              </p:cNvPr>
              <p:cNvGrpSpPr/>
              <p:nvPr/>
            </p:nvGrpSpPr>
            <p:grpSpPr>
              <a:xfrm>
                <a:off x="1347755" y="5087980"/>
                <a:ext cx="290841" cy="290841"/>
                <a:chOff x="1347755" y="5087980"/>
                <a:chExt cx="290841" cy="290841"/>
              </a:xfrm>
            </p:grpSpPr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3738172D-8630-45CD-8503-5DB819CC6429}"/>
                    </a:ext>
                  </a:extLst>
                </p:cNvPr>
                <p:cNvSpPr/>
                <p:nvPr/>
              </p:nvSpPr>
              <p:spPr>
                <a:xfrm>
                  <a:off x="1347755" y="5087980"/>
                  <a:ext cx="290841" cy="2908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0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D3D75F3-4807-48BD-A994-10BF7BC22884}"/>
                    </a:ext>
                  </a:extLst>
                </p:cNvPr>
                <p:cNvSpPr/>
                <p:nvPr/>
              </p:nvSpPr>
              <p:spPr>
                <a:xfrm>
                  <a:off x="1404730" y="5144955"/>
                  <a:ext cx="176890" cy="1768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0000"/>
                      </a:schemeClr>
                    </a:gs>
                    <a:gs pos="9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654BA67F-A5D1-42F5-A096-0118BC0CDD13}"/>
                    </a:ext>
                  </a:extLst>
                </p:cNvPr>
                <p:cNvSpPr/>
                <p:nvPr/>
              </p:nvSpPr>
              <p:spPr>
                <a:xfrm>
                  <a:off x="1452250" y="5192475"/>
                  <a:ext cx="81849" cy="81849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BDC5FF24-BC84-45A0-BA2F-36619E557484}"/>
              </a:ext>
            </a:extLst>
          </p:cNvPr>
          <p:cNvGrpSpPr/>
          <p:nvPr/>
        </p:nvGrpSpPr>
        <p:grpSpPr>
          <a:xfrm>
            <a:off x="2748278" y="1915903"/>
            <a:ext cx="2112958" cy="3468378"/>
            <a:chOff x="2718890" y="1898026"/>
            <a:chExt cx="2112958" cy="3468378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DA6037B4-27AF-4360-BD64-E68A57F936A5}"/>
                </a:ext>
              </a:extLst>
            </p:cNvPr>
            <p:cNvGrpSpPr/>
            <p:nvPr/>
          </p:nvGrpSpPr>
          <p:grpSpPr>
            <a:xfrm>
              <a:off x="2718890" y="1898026"/>
              <a:ext cx="2112958" cy="1545233"/>
              <a:chOff x="628873" y="3174620"/>
              <a:chExt cx="2112958" cy="1545233"/>
            </a:xfrm>
          </p:grpSpPr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DCE46186-6749-4C36-8194-611B5858B2AB}"/>
                  </a:ext>
                </a:extLst>
              </p:cNvPr>
              <p:cNvSpPr txBox="1"/>
              <p:nvPr/>
            </p:nvSpPr>
            <p:spPr>
              <a:xfrm>
                <a:off x="909343" y="3174620"/>
                <a:ext cx="152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>
                            <a:alpha val="32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schemeClr val="accent3"/>
                      </a:outerShdw>
                    </a:effectLst>
                  </a:rPr>
                  <a:t>7.5</a:t>
                </a:r>
                <a:endParaRPr lang="zh-CN" altLang="en-US" sz="2000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32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schemeClr val="accent3"/>
                    </a:outerShdw>
                  </a:effectLst>
                </a:endParaRP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9E099300-ACF0-4DC8-AFEF-AF3A06523553}"/>
                  </a:ext>
                </a:extLst>
              </p:cNvPr>
              <p:cNvSpPr txBox="1"/>
              <p:nvPr/>
            </p:nvSpPr>
            <p:spPr>
              <a:xfrm>
                <a:off x="628873" y="3725086"/>
                <a:ext cx="2112958" cy="994767"/>
              </a:xfrm>
              <a:prstGeom prst="roundRect">
                <a:avLst>
                  <a:gd name="adj" fmla="val 12937"/>
                </a:avLst>
              </a:prstGeom>
              <a:solidFill>
                <a:schemeClr val="accent6"/>
              </a:solidFill>
              <a:effectLst>
                <a:outerShdw blurRad="38100" dist="25400" dir="5400000" algn="t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确定</a:t>
                </a:r>
                <a:r>
                  <a:rPr lang="zh-CN" altLang="en-US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抗原抗体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方向</a:t>
                </a:r>
                <a:endParaRPr lang="en-US" altLang="zh-CN" dirty="0">
                  <a:ln w="0">
                    <a:noFill/>
                  </a:ln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22000">
                        <a:schemeClr val="bg1"/>
                      </a:gs>
                    </a:gsLst>
                    <a:lin ang="5400000" scaled="0"/>
                  </a:gra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  <a:p>
                <a:pPr algn="ctr"/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读</a:t>
                </a:r>
                <a:r>
                  <a:rPr lang="en-US" altLang="zh-CN" dirty="0" err="1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dyMEAN</a:t>
                </a:r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-model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的</a:t>
                </a:r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paper</a:t>
                </a:r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5225B32D-63BB-4B64-88A4-14F592DAE5C3}"/>
                </a:ext>
              </a:extLst>
            </p:cNvPr>
            <p:cNvGrpSpPr/>
            <p:nvPr/>
          </p:nvGrpSpPr>
          <p:grpSpPr>
            <a:xfrm>
              <a:off x="3650117" y="3443259"/>
              <a:ext cx="290841" cy="1923145"/>
              <a:chOff x="1560100" y="3443259"/>
              <a:chExt cx="290841" cy="1923145"/>
            </a:xfrm>
          </p:grpSpPr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C5F7C712-8A63-476E-9F09-B80913779C29}"/>
                  </a:ext>
                </a:extLst>
              </p:cNvPr>
              <p:cNvCxnSpPr>
                <a:cxnSpLocks/>
                <a:stCxn id="128" idx="1"/>
                <a:endCxn id="130" idx="2"/>
              </p:cNvCxnSpPr>
              <p:nvPr/>
            </p:nvCxnSpPr>
            <p:spPr>
              <a:xfrm flipV="1">
                <a:off x="1670304" y="3443259"/>
                <a:ext cx="15048" cy="1740922"/>
              </a:xfrm>
              <a:prstGeom prst="line">
                <a:avLst/>
              </a:prstGeom>
              <a:ln w="15875" cap="rnd">
                <a:gradFill>
                  <a:gsLst>
                    <a:gs pos="17000">
                      <a:schemeClr val="bg1">
                        <a:alpha val="5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3678FE3F-32A4-46D7-A365-3865FF3873EB}"/>
                  </a:ext>
                </a:extLst>
              </p:cNvPr>
              <p:cNvGrpSpPr/>
              <p:nvPr/>
            </p:nvGrpSpPr>
            <p:grpSpPr>
              <a:xfrm>
                <a:off x="1560100" y="5075563"/>
                <a:ext cx="290841" cy="290841"/>
                <a:chOff x="1560100" y="5075563"/>
                <a:chExt cx="290841" cy="290841"/>
              </a:xfrm>
            </p:grpSpPr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27F99522-624F-4ED9-A091-487885BEADC5}"/>
                    </a:ext>
                  </a:extLst>
                </p:cNvPr>
                <p:cNvSpPr/>
                <p:nvPr/>
              </p:nvSpPr>
              <p:spPr>
                <a:xfrm>
                  <a:off x="1560100" y="5075563"/>
                  <a:ext cx="290841" cy="2908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0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48D443C6-F742-41F4-9740-60A5948D6D78}"/>
                    </a:ext>
                  </a:extLst>
                </p:cNvPr>
                <p:cNvSpPr/>
                <p:nvPr/>
              </p:nvSpPr>
              <p:spPr>
                <a:xfrm>
                  <a:off x="1610007" y="5132538"/>
                  <a:ext cx="176890" cy="1768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0000"/>
                      </a:schemeClr>
                    </a:gs>
                    <a:gs pos="9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6801B656-8BF6-46FF-B498-43D1BE922795}"/>
                    </a:ext>
                  </a:extLst>
                </p:cNvPr>
                <p:cNvSpPr/>
                <p:nvPr/>
              </p:nvSpPr>
              <p:spPr>
                <a:xfrm>
                  <a:off x="1658317" y="5172194"/>
                  <a:ext cx="81849" cy="81849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C42853BB-E2CD-439B-A661-7F71E5A05ADB}"/>
              </a:ext>
            </a:extLst>
          </p:cNvPr>
          <p:cNvGrpSpPr/>
          <p:nvPr/>
        </p:nvGrpSpPr>
        <p:grpSpPr>
          <a:xfrm>
            <a:off x="4851516" y="2606893"/>
            <a:ext cx="2222384" cy="2784247"/>
            <a:chOff x="4611012" y="2594574"/>
            <a:chExt cx="2222384" cy="2784247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D040643D-E45B-4E1D-94DE-68A540F30411}"/>
                </a:ext>
              </a:extLst>
            </p:cNvPr>
            <p:cNvGrpSpPr/>
            <p:nvPr/>
          </p:nvGrpSpPr>
          <p:grpSpPr>
            <a:xfrm>
              <a:off x="4611012" y="2594574"/>
              <a:ext cx="2222384" cy="1701660"/>
              <a:chOff x="364831" y="3075859"/>
              <a:chExt cx="2222384" cy="1701660"/>
            </a:xfrm>
          </p:grpSpPr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4012C4BC-899F-4F2C-835F-608FA9129B02}"/>
                  </a:ext>
                </a:extLst>
              </p:cNvPr>
              <p:cNvSpPr txBox="1"/>
              <p:nvPr/>
            </p:nvSpPr>
            <p:spPr>
              <a:xfrm>
                <a:off x="746370" y="3075859"/>
                <a:ext cx="14936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>
                            <a:alpha val="32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schemeClr val="accent3"/>
                      </a:outerShdw>
                    </a:effectLst>
                  </a:rPr>
                  <a:t>7.6</a:t>
                </a:r>
                <a:endParaRPr lang="zh-CN" altLang="en-US" sz="2000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32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schemeClr val="accent3"/>
                    </a:outerShdw>
                  </a:effectLst>
                </a:endParaRPr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7C54CE2C-71D2-4F39-B4BF-3388559A50C8}"/>
                  </a:ext>
                </a:extLst>
              </p:cNvPr>
              <p:cNvSpPr txBox="1"/>
              <p:nvPr/>
            </p:nvSpPr>
            <p:spPr>
              <a:xfrm>
                <a:off x="364831" y="3484322"/>
                <a:ext cx="2222384" cy="1293197"/>
              </a:xfrm>
              <a:prstGeom prst="roundRect">
                <a:avLst>
                  <a:gd name="adj" fmla="val 12937"/>
                </a:avLst>
              </a:prstGeom>
              <a:solidFill>
                <a:schemeClr val="accent6"/>
              </a:solidFill>
              <a:effectLst>
                <a:outerShdw blurRad="38100" dist="25400" dir="5400000" algn="t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1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、</a:t>
                </a:r>
                <a:r>
                  <a:rPr lang="zh-CN" altLang="en-US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数据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预处理</a:t>
                </a:r>
                <a:endParaRPr lang="en-US" altLang="zh-CN" dirty="0">
                  <a:ln w="0">
                    <a:noFill/>
                  </a:ln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22000">
                        <a:schemeClr val="bg1"/>
                      </a:gs>
                    </a:gsLst>
                    <a:lin ang="5400000" scaled="0"/>
                  </a:gra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  <a:p>
                <a:pPr algn="ctr"/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2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、学习</a:t>
                </a:r>
                <a:r>
                  <a:rPr lang="en-US" altLang="zh-CN" dirty="0" err="1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dyMEAN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和</a:t>
                </a:r>
                <a:r>
                  <a:rPr lang="en-US" altLang="zh-CN" dirty="0" err="1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CDConv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的</a:t>
                </a:r>
                <a:r>
                  <a:rPr lang="zh-CN" altLang="en-US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网络</a:t>
                </a:r>
                <a:endParaRPr lang="en-US" altLang="zh-CN" dirty="0">
                  <a:ln w="0">
                    <a:noFill/>
                  </a:ln>
                  <a:solidFill>
                    <a:schemeClr val="accent4"/>
                  </a:soli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  <a:p>
                <a:pPr algn="ctr"/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3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、学习</a:t>
                </a:r>
                <a:r>
                  <a:rPr lang="en-US" altLang="zh-CN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CLIP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模型</a:t>
                </a:r>
                <a:endParaRPr lang="en-US" altLang="zh-CN" dirty="0">
                  <a:ln w="0">
                    <a:noFill/>
                  </a:ln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22000">
                        <a:schemeClr val="bg1"/>
                      </a:gs>
                    </a:gsLst>
                    <a:lin ang="5400000" scaled="0"/>
                  </a:gra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6C135ACB-A4EB-4E9F-9B61-7F9B58322F25}"/>
                </a:ext>
              </a:extLst>
            </p:cNvPr>
            <p:cNvGrpSpPr/>
            <p:nvPr/>
          </p:nvGrpSpPr>
          <p:grpSpPr>
            <a:xfrm>
              <a:off x="5593936" y="4296234"/>
              <a:ext cx="290841" cy="1082587"/>
              <a:chOff x="1347755" y="4296234"/>
              <a:chExt cx="290841" cy="1082587"/>
            </a:xfrm>
          </p:grpSpPr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BAE3FCAE-7DAB-49F7-8915-EE4C19964EC9}"/>
                  </a:ext>
                </a:extLst>
              </p:cNvPr>
              <p:cNvCxnSpPr>
                <a:cxnSpLocks/>
                <a:stCxn id="139" idx="0"/>
                <a:endCxn id="141" idx="2"/>
              </p:cNvCxnSpPr>
              <p:nvPr/>
            </p:nvCxnSpPr>
            <p:spPr>
              <a:xfrm flipH="1" flipV="1">
                <a:off x="1476023" y="4296234"/>
                <a:ext cx="17152" cy="896241"/>
              </a:xfrm>
              <a:prstGeom prst="line">
                <a:avLst/>
              </a:prstGeom>
              <a:ln w="15875" cap="rnd">
                <a:gradFill>
                  <a:gsLst>
                    <a:gs pos="17000">
                      <a:schemeClr val="bg1">
                        <a:alpha val="5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21C5AF8E-C25E-48D3-BE45-200E3566AECF}"/>
                  </a:ext>
                </a:extLst>
              </p:cNvPr>
              <p:cNvGrpSpPr/>
              <p:nvPr/>
            </p:nvGrpSpPr>
            <p:grpSpPr>
              <a:xfrm>
                <a:off x="1347755" y="5087980"/>
                <a:ext cx="290841" cy="290841"/>
                <a:chOff x="1347755" y="5087980"/>
                <a:chExt cx="290841" cy="290841"/>
              </a:xfrm>
            </p:grpSpPr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4938AB48-F34D-4E5F-B9AC-697CC07DC1EB}"/>
                    </a:ext>
                  </a:extLst>
                </p:cNvPr>
                <p:cNvSpPr/>
                <p:nvPr/>
              </p:nvSpPr>
              <p:spPr>
                <a:xfrm>
                  <a:off x="1347755" y="5087980"/>
                  <a:ext cx="290841" cy="2908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0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E26E034A-A926-4883-8379-59E25E08AA39}"/>
                    </a:ext>
                  </a:extLst>
                </p:cNvPr>
                <p:cNvSpPr/>
                <p:nvPr/>
              </p:nvSpPr>
              <p:spPr>
                <a:xfrm>
                  <a:off x="1404730" y="5144955"/>
                  <a:ext cx="176890" cy="1768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0000"/>
                      </a:schemeClr>
                    </a:gs>
                    <a:gs pos="9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8715F4CC-0C73-4DF1-A8EC-237722683C79}"/>
                    </a:ext>
                  </a:extLst>
                </p:cNvPr>
                <p:cNvSpPr/>
                <p:nvPr/>
              </p:nvSpPr>
              <p:spPr>
                <a:xfrm>
                  <a:off x="1452250" y="5192475"/>
                  <a:ext cx="81849" cy="81849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8E1465A-15D4-45C3-9548-1C4F862464AE}"/>
              </a:ext>
            </a:extLst>
          </p:cNvPr>
          <p:cNvGrpSpPr/>
          <p:nvPr/>
        </p:nvGrpSpPr>
        <p:grpSpPr>
          <a:xfrm>
            <a:off x="7209787" y="3030244"/>
            <a:ext cx="2339528" cy="2348577"/>
            <a:chOff x="7305913" y="3030244"/>
            <a:chExt cx="2339528" cy="2348577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9EBBD49E-F4A0-451A-A2C3-9C1EE07AE75B}"/>
                </a:ext>
              </a:extLst>
            </p:cNvPr>
            <p:cNvGrpSpPr/>
            <p:nvPr/>
          </p:nvGrpSpPr>
          <p:grpSpPr>
            <a:xfrm>
              <a:off x="7305913" y="3030244"/>
              <a:ext cx="2339528" cy="1391321"/>
              <a:chOff x="335698" y="2788832"/>
              <a:chExt cx="2339528" cy="1391321"/>
            </a:xfrm>
          </p:grpSpPr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CB08E296-4282-4C84-9676-528221A49C00}"/>
                  </a:ext>
                </a:extLst>
              </p:cNvPr>
              <p:cNvSpPr txBox="1"/>
              <p:nvPr/>
            </p:nvSpPr>
            <p:spPr>
              <a:xfrm>
                <a:off x="734027" y="2788832"/>
                <a:ext cx="14936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>
                            <a:alpha val="32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schemeClr val="accent3"/>
                      </a:outerShdw>
                    </a:effectLst>
                  </a:rPr>
                  <a:t>7.7</a:t>
                </a:r>
                <a:endParaRPr lang="zh-CN" altLang="en-US" sz="2000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32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schemeClr val="accent3"/>
                    </a:outerShdw>
                  </a:effectLst>
                </a:endParaRPr>
              </a:p>
            </p:txBody>
          </p: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10431FE-38EF-4FF9-B306-9C98ADC81FF8}"/>
                  </a:ext>
                </a:extLst>
              </p:cNvPr>
              <p:cNvSpPr txBox="1"/>
              <p:nvPr/>
            </p:nvSpPr>
            <p:spPr>
              <a:xfrm>
                <a:off x="335698" y="3187588"/>
                <a:ext cx="2339528" cy="992565"/>
              </a:xfrm>
              <a:prstGeom prst="roundRect">
                <a:avLst>
                  <a:gd name="adj" fmla="val 12937"/>
                </a:avLst>
              </a:prstGeom>
              <a:solidFill>
                <a:schemeClr val="accent6"/>
              </a:solidFill>
              <a:effectLst>
                <a:outerShdw blurRad="38100" dist="25400" dir="5400000" algn="t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1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、学习</a:t>
                </a:r>
                <a:r>
                  <a:rPr lang="en-US" altLang="zh-CN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zero-shot</a:t>
                </a:r>
              </a:p>
              <a:p>
                <a:pPr algn="ctr"/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2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、使用</a:t>
                </a:r>
                <a:r>
                  <a:rPr lang="en-US" altLang="zh-CN" dirty="0" err="1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Cdconv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作为</a:t>
                </a:r>
                <a:r>
                  <a:rPr lang="en-US" altLang="zh-CN" dirty="0" err="1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enconder</a:t>
                </a:r>
                <a:endParaRPr lang="zh-CN" altLang="en-US" dirty="0">
                  <a:ln w="0">
                    <a:noFill/>
                  </a:ln>
                  <a:solidFill>
                    <a:schemeClr val="accent4"/>
                  </a:soli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7B0F2A00-E9A4-496E-B439-3A6A3DFD6438}"/>
                </a:ext>
              </a:extLst>
            </p:cNvPr>
            <p:cNvGrpSpPr/>
            <p:nvPr/>
          </p:nvGrpSpPr>
          <p:grpSpPr>
            <a:xfrm>
              <a:off x="8317970" y="4421565"/>
              <a:ext cx="290841" cy="957256"/>
              <a:chOff x="1347755" y="4421565"/>
              <a:chExt cx="290841" cy="957256"/>
            </a:xfrm>
          </p:grpSpPr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26BBE57A-221F-495E-B034-412BE3830EE8}"/>
                  </a:ext>
                </a:extLst>
              </p:cNvPr>
              <p:cNvCxnSpPr>
                <a:cxnSpLocks/>
                <a:stCxn id="150" idx="0"/>
                <a:endCxn id="144" idx="2"/>
              </p:cNvCxnSpPr>
              <p:nvPr/>
            </p:nvCxnSpPr>
            <p:spPr>
              <a:xfrm flipV="1">
                <a:off x="1493175" y="4421565"/>
                <a:ext cx="12287" cy="770910"/>
              </a:xfrm>
              <a:prstGeom prst="line">
                <a:avLst/>
              </a:prstGeom>
              <a:ln w="15875" cap="rnd">
                <a:gradFill>
                  <a:gsLst>
                    <a:gs pos="17000">
                      <a:schemeClr val="bg1">
                        <a:alpha val="5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58B45964-6E94-4157-87D6-233967A4D6D7}"/>
                  </a:ext>
                </a:extLst>
              </p:cNvPr>
              <p:cNvGrpSpPr/>
              <p:nvPr/>
            </p:nvGrpSpPr>
            <p:grpSpPr>
              <a:xfrm>
                <a:off x="1347755" y="5087980"/>
                <a:ext cx="290841" cy="290841"/>
                <a:chOff x="1347755" y="5087980"/>
                <a:chExt cx="290841" cy="290841"/>
              </a:xfrm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1A51D669-BDD9-4B6F-9BB6-F43A01A9445D}"/>
                    </a:ext>
                  </a:extLst>
                </p:cNvPr>
                <p:cNvSpPr/>
                <p:nvPr/>
              </p:nvSpPr>
              <p:spPr>
                <a:xfrm>
                  <a:off x="1347755" y="5087980"/>
                  <a:ext cx="290841" cy="2908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0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CC608F13-C04C-4581-BAED-DCF6C6F3C401}"/>
                    </a:ext>
                  </a:extLst>
                </p:cNvPr>
                <p:cNvSpPr/>
                <p:nvPr/>
              </p:nvSpPr>
              <p:spPr>
                <a:xfrm>
                  <a:off x="1404730" y="5144955"/>
                  <a:ext cx="176890" cy="1768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0000"/>
                      </a:schemeClr>
                    </a:gs>
                    <a:gs pos="9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A92665B8-D42D-4401-BDBA-4E66104979DB}"/>
                    </a:ext>
                  </a:extLst>
                </p:cNvPr>
                <p:cNvSpPr/>
                <p:nvPr/>
              </p:nvSpPr>
              <p:spPr>
                <a:xfrm>
                  <a:off x="1452250" y="5192475"/>
                  <a:ext cx="81849" cy="81849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228165D4-EA66-41B4-A181-3C41AD7FAEF3}"/>
              </a:ext>
            </a:extLst>
          </p:cNvPr>
          <p:cNvGrpSpPr/>
          <p:nvPr/>
        </p:nvGrpSpPr>
        <p:grpSpPr>
          <a:xfrm>
            <a:off x="9008372" y="1548556"/>
            <a:ext cx="2853219" cy="3830265"/>
            <a:chOff x="8877644" y="1548556"/>
            <a:chExt cx="2853219" cy="3830265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9B44CE48-2055-44D6-A0F8-E8D7BCA6106C}"/>
                </a:ext>
              </a:extLst>
            </p:cNvPr>
            <p:cNvGrpSpPr/>
            <p:nvPr/>
          </p:nvGrpSpPr>
          <p:grpSpPr>
            <a:xfrm>
              <a:off x="8877644" y="1548556"/>
              <a:ext cx="2853219" cy="1851566"/>
              <a:chOff x="66564" y="2345193"/>
              <a:chExt cx="2853219" cy="1851566"/>
            </a:xfrm>
          </p:grpSpPr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4A348296-9EC5-4210-B592-A2A6BBDAC78D}"/>
                  </a:ext>
                </a:extLst>
              </p:cNvPr>
              <p:cNvSpPr txBox="1"/>
              <p:nvPr/>
            </p:nvSpPr>
            <p:spPr>
              <a:xfrm>
                <a:off x="705446" y="2345193"/>
                <a:ext cx="14936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>
                            <a:alpha val="32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schemeClr val="accent3"/>
                      </a:outerShdw>
                    </a:effectLst>
                  </a:rPr>
                  <a:t>7.8-7.9</a:t>
                </a:r>
                <a:endParaRPr lang="zh-CN" altLang="en-US" sz="2000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32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schemeClr val="accent3"/>
                    </a:outerShdw>
                  </a:effectLst>
                </a:endParaRPr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181875E1-1A49-462E-A36B-8B66AEC86D52}"/>
                  </a:ext>
                </a:extLst>
              </p:cNvPr>
              <p:cNvSpPr txBox="1"/>
              <p:nvPr/>
            </p:nvSpPr>
            <p:spPr>
              <a:xfrm>
                <a:off x="66564" y="2903562"/>
                <a:ext cx="2853219" cy="1293197"/>
              </a:xfrm>
              <a:prstGeom prst="roundRect">
                <a:avLst>
                  <a:gd name="adj" fmla="val 12937"/>
                </a:avLst>
              </a:prstGeom>
              <a:solidFill>
                <a:schemeClr val="accent6"/>
              </a:solidFill>
              <a:effectLst>
                <a:outerShdw blurRad="38100" dist="25400" dir="5400000" algn="t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1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、抗体抗原数据处理</a:t>
                </a:r>
                <a:endParaRPr lang="en-US" altLang="zh-CN" dirty="0">
                  <a:ln w="0">
                    <a:noFill/>
                  </a:ln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22000">
                        <a:schemeClr val="bg1"/>
                      </a:gs>
                    </a:gsLst>
                    <a:lin ang="5400000" scaled="0"/>
                  </a:gra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  <a:p>
                <a:pPr algn="ctr"/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2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、提取信息后使用</a:t>
                </a:r>
                <a:r>
                  <a:rPr lang="zh-CN" altLang="en-US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两个</a:t>
                </a:r>
                <a:r>
                  <a:rPr lang="en-US" altLang="zh-CN" dirty="0" err="1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CDConv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作为</a:t>
                </a:r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encoder</a:t>
                </a:r>
              </a:p>
              <a:p>
                <a:pPr algn="ctr"/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3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、使用服务器</a:t>
                </a:r>
                <a:r>
                  <a:rPr lang="en-US" altLang="zh-CN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Train</a:t>
                </a:r>
                <a:endParaRPr lang="zh-CN" altLang="en-US" dirty="0">
                  <a:ln w="0">
                    <a:noFill/>
                  </a:ln>
                  <a:solidFill>
                    <a:schemeClr val="accent4"/>
                  </a:soli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</p:txBody>
          </p:sp>
        </p:grp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D1626167-EDD3-47D1-9C8E-7519DE0B5415}"/>
                </a:ext>
              </a:extLst>
            </p:cNvPr>
            <p:cNvGrpSpPr/>
            <p:nvPr/>
          </p:nvGrpSpPr>
          <p:grpSpPr>
            <a:xfrm>
              <a:off x="10158835" y="3400122"/>
              <a:ext cx="290841" cy="1978699"/>
              <a:chOff x="1347755" y="3400122"/>
              <a:chExt cx="290841" cy="1978699"/>
            </a:xfrm>
          </p:grpSpPr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F8B60C7C-6F66-4F6F-963B-DFA176627DAE}"/>
                  </a:ext>
                </a:extLst>
              </p:cNvPr>
              <p:cNvCxnSpPr>
                <a:cxnSpLocks/>
                <a:stCxn id="160" idx="0"/>
                <a:endCxn id="162" idx="2"/>
              </p:cNvCxnSpPr>
              <p:nvPr/>
            </p:nvCxnSpPr>
            <p:spPr>
              <a:xfrm flipH="1" flipV="1">
                <a:off x="1493174" y="3400122"/>
                <a:ext cx="1" cy="1792353"/>
              </a:xfrm>
              <a:prstGeom prst="line">
                <a:avLst/>
              </a:prstGeom>
              <a:ln w="15875" cap="rnd">
                <a:gradFill>
                  <a:gsLst>
                    <a:gs pos="17000">
                      <a:schemeClr val="bg1">
                        <a:alpha val="5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6849247A-FD4C-41E2-BC21-86192693F308}"/>
                  </a:ext>
                </a:extLst>
              </p:cNvPr>
              <p:cNvGrpSpPr/>
              <p:nvPr/>
            </p:nvGrpSpPr>
            <p:grpSpPr>
              <a:xfrm>
                <a:off x="1347755" y="5087980"/>
                <a:ext cx="290841" cy="290841"/>
                <a:chOff x="1347755" y="5087980"/>
                <a:chExt cx="290841" cy="290841"/>
              </a:xfrm>
            </p:grpSpPr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6B35294A-AD70-4889-A4EC-3D156B188957}"/>
                    </a:ext>
                  </a:extLst>
                </p:cNvPr>
                <p:cNvSpPr/>
                <p:nvPr/>
              </p:nvSpPr>
              <p:spPr>
                <a:xfrm>
                  <a:off x="1347755" y="5087980"/>
                  <a:ext cx="290841" cy="2908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0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FD1253E0-6DCC-46F6-959F-CE1887073710}"/>
                    </a:ext>
                  </a:extLst>
                </p:cNvPr>
                <p:cNvSpPr/>
                <p:nvPr/>
              </p:nvSpPr>
              <p:spPr>
                <a:xfrm>
                  <a:off x="1404730" y="5144955"/>
                  <a:ext cx="176890" cy="1768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0000"/>
                      </a:schemeClr>
                    </a:gs>
                    <a:gs pos="9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A2A8AB76-2251-47CE-B0AD-2539ED5AC1A5}"/>
                    </a:ext>
                  </a:extLst>
                </p:cNvPr>
                <p:cNvSpPr/>
                <p:nvPr/>
              </p:nvSpPr>
              <p:spPr>
                <a:xfrm>
                  <a:off x="1452250" y="5192475"/>
                  <a:ext cx="81849" cy="81849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20177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5CA8516-7A82-4F4A-B775-3E487208A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A42680E-6A94-47BE-B030-6BD5037D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项目进展流程</a:t>
            </a:r>
            <a:r>
              <a:rPr lang="en-US" altLang="zh-CN" dirty="0">
                <a:solidFill>
                  <a:schemeClr val="accent6"/>
                </a:solidFill>
              </a:rPr>
              <a:t>---</a:t>
            </a:r>
            <a:r>
              <a:rPr lang="zh-CN" altLang="en-US" dirty="0">
                <a:solidFill>
                  <a:schemeClr val="accent6"/>
                </a:solidFill>
              </a:rPr>
              <a:t>过程导向</a:t>
            </a:r>
            <a:endParaRPr lang="zh-CN" altLang="en-US" dirty="0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32DCB60-C2BE-4DC8-B72D-BC3586646265}"/>
              </a:ext>
            </a:extLst>
          </p:cNvPr>
          <p:cNvGrpSpPr/>
          <p:nvPr/>
        </p:nvGrpSpPr>
        <p:grpSpPr>
          <a:xfrm>
            <a:off x="439838" y="1693645"/>
            <a:ext cx="2569490" cy="3697496"/>
            <a:chOff x="589938" y="2413318"/>
            <a:chExt cx="1809016" cy="2965503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BFEF6577-E4A6-495F-B26F-4A48322B3AB7}"/>
                </a:ext>
              </a:extLst>
            </p:cNvPr>
            <p:cNvGrpSpPr/>
            <p:nvPr/>
          </p:nvGrpSpPr>
          <p:grpSpPr>
            <a:xfrm>
              <a:off x="589938" y="2413318"/>
              <a:ext cx="1809016" cy="1306128"/>
              <a:chOff x="589938" y="2413318"/>
              <a:chExt cx="1809016" cy="130612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000E79-445A-4517-80F7-1FE386B8772E}"/>
                  </a:ext>
                </a:extLst>
              </p:cNvPr>
              <p:cNvSpPr txBox="1"/>
              <p:nvPr/>
            </p:nvSpPr>
            <p:spPr>
              <a:xfrm>
                <a:off x="796100" y="2413318"/>
                <a:ext cx="1412134" cy="320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>
                            <a:alpha val="32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schemeClr val="accent3"/>
                      </a:outerShdw>
                    </a:effectLst>
                  </a:rPr>
                  <a:t>7.10</a:t>
                </a:r>
                <a:endParaRPr lang="zh-CN" altLang="en-US" sz="2000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32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schemeClr val="accent3"/>
                    </a:outerShdw>
                  </a:effectLst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B2877A-4B81-4B4C-BC58-1CC6B9661A9A}"/>
                  </a:ext>
                </a:extLst>
              </p:cNvPr>
              <p:cNvSpPr txBox="1"/>
              <p:nvPr/>
            </p:nvSpPr>
            <p:spPr>
              <a:xfrm>
                <a:off x="589938" y="2921613"/>
                <a:ext cx="1809016" cy="797833"/>
              </a:xfrm>
              <a:prstGeom prst="roundRect">
                <a:avLst>
                  <a:gd name="adj" fmla="val 12937"/>
                </a:avLst>
              </a:prstGeom>
              <a:solidFill>
                <a:schemeClr val="accent6"/>
              </a:solidFill>
              <a:effectLst>
                <a:outerShdw blurRad="38100" dist="25400" dir="5400000" algn="t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加入</a:t>
                </a:r>
                <a:endParaRPr lang="en-US" altLang="zh-CN" dirty="0">
                  <a:ln w="0">
                    <a:noFill/>
                  </a:ln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22000">
                        <a:schemeClr val="bg1"/>
                      </a:gs>
                    </a:gsLst>
                    <a:lin ang="5400000" scaled="0"/>
                  </a:gra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  <a:p>
                <a:pPr algn="ctr"/>
                <a:r>
                  <a:rPr lang="en-US" altLang="zh-CN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Contrastive-Learning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以及</a:t>
                </a:r>
                <a:r>
                  <a:rPr lang="en-US" altLang="zh-CN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Zero-Shot</a:t>
                </a:r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D6622458-5CB0-48AB-9CE4-B92C7255774F}"/>
                </a:ext>
              </a:extLst>
            </p:cNvPr>
            <p:cNvGrpSpPr/>
            <p:nvPr/>
          </p:nvGrpSpPr>
          <p:grpSpPr>
            <a:xfrm>
              <a:off x="1347755" y="3719446"/>
              <a:ext cx="290841" cy="1659375"/>
              <a:chOff x="1347755" y="3719446"/>
              <a:chExt cx="290841" cy="1659375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F125E7E-F69E-4823-B9C8-0034DD38A26C}"/>
                  </a:ext>
                </a:extLst>
              </p:cNvPr>
              <p:cNvCxnSpPr>
                <a:cxnSpLocks/>
                <a:stCxn id="12" idx="0"/>
                <a:endCxn id="9" idx="2"/>
              </p:cNvCxnSpPr>
              <p:nvPr/>
            </p:nvCxnSpPr>
            <p:spPr>
              <a:xfrm flipV="1">
                <a:off x="1493175" y="3719446"/>
                <a:ext cx="1271" cy="1473029"/>
              </a:xfrm>
              <a:prstGeom prst="line">
                <a:avLst/>
              </a:prstGeom>
              <a:ln w="15875" cap="rnd">
                <a:gradFill>
                  <a:gsLst>
                    <a:gs pos="17000">
                      <a:schemeClr val="bg1">
                        <a:alpha val="5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3926447B-A253-438A-A2CC-C87630D00B04}"/>
                  </a:ext>
                </a:extLst>
              </p:cNvPr>
              <p:cNvGrpSpPr/>
              <p:nvPr/>
            </p:nvGrpSpPr>
            <p:grpSpPr>
              <a:xfrm>
                <a:off x="1347755" y="5087980"/>
                <a:ext cx="290841" cy="290841"/>
                <a:chOff x="1347755" y="5087980"/>
                <a:chExt cx="290841" cy="290841"/>
              </a:xfrm>
            </p:grpSpPr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3738172D-8630-45CD-8503-5DB819CC6429}"/>
                    </a:ext>
                  </a:extLst>
                </p:cNvPr>
                <p:cNvSpPr/>
                <p:nvPr/>
              </p:nvSpPr>
              <p:spPr>
                <a:xfrm>
                  <a:off x="1347755" y="5087980"/>
                  <a:ext cx="290841" cy="2908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0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D3D75F3-4807-48BD-A994-10BF7BC22884}"/>
                    </a:ext>
                  </a:extLst>
                </p:cNvPr>
                <p:cNvSpPr/>
                <p:nvPr/>
              </p:nvSpPr>
              <p:spPr>
                <a:xfrm>
                  <a:off x="1404730" y="5144955"/>
                  <a:ext cx="176890" cy="1768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0000"/>
                      </a:schemeClr>
                    </a:gs>
                    <a:gs pos="9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654BA67F-A5D1-42F5-A096-0118BC0CDD13}"/>
                    </a:ext>
                  </a:extLst>
                </p:cNvPr>
                <p:cNvSpPr/>
                <p:nvPr/>
              </p:nvSpPr>
              <p:spPr>
                <a:xfrm>
                  <a:off x="1452250" y="5192475"/>
                  <a:ext cx="81849" cy="81849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BDC5FF24-BC84-45A0-BA2F-36619E557484}"/>
              </a:ext>
            </a:extLst>
          </p:cNvPr>
          <p:cNvGrpSpPr/>
          <p:nvPr/>
        </p:nvGrpSpPr>
        <p:grpSpPr>
          <a:xfrm>
            <a:off x="2814999" y="2995626"/>
            <a:ext cx="1930193" cy="3246512"/>
            <a:chOff x="2785611" y="2977749"/>
            <a:chExt cx="1930193" cy="3246512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DA6037B4-27AF-4360-BD64-E68A57F936A5}"/>
                </a:ext>
              </a:extLst>
            </p:cNvPr>
            <p:cNvGrpSpPr/>
            <p:nvPr/>
          </p:nvGrpSpPr>
          <p:grpSpPr>
            <a:xfrm>
              <a:off x="2785611" y="2977749"/>
              <a:ext cx="1930193" cy="1508736"/>
              <a:chOff x="695594" y="4254343"/>
              <a:chExt cx="1930193" cy="1508736"/>
            </a:xfrm>
          </p:grpSpPr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DCE46186-6749-4C36-8194-611B5858B2AB}"/>
                  </a:ext>
                </a:extLst>
              </p:cNvPr>
              <p:cNvSpPr txBox="1"/>
              <p:nvPr/>
            </p:nvSpPr>
            <p:spPr>
              <a:xfrm>
                <a:off x="911107" y="4254343"/>
                <a:ext cx="152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>
                            <a:alpha val="32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schemeClr val="accent3"/>
                      </a:outerShdw>
                    </a:effectLst>
                  </a:rPr>
                  <a:t>7.11</a:t>
                </a:r>
                <a:endParaRPr lang="zh-CN" altLang="en-US" sz="2000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32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schemeClr val="accent3"/>
                    </a:outerShdw>
                  </a:effectLst>
                </a:endParaRP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9E099300-ACF0-4DC8-AFEF-AF3A06523553}"/>
                  </a:ext>
                </a:extLst>
              </p:cNvPr>
              <p:cNvSpPr txBox="1"/>
              <p:nvPr/>
            </p:nvSpPr>
            <p:spPr>
              <a:xfrm>
                <a:off x="695594" y="4768312"/>
                <a:ext cx="1930193" cy="994767"/>
              </a:xfrm>
              <a:prstGeom prst="roundRect">
                <a:avLst>
                  <a:gd name="adj" fmla="val 12937"/>
                </a:avLst>
              </a:prstGeom>
              <a:solidFill>
                <a:schemeClr val="accent6"/>
              </a:solidFill>
              <a:effectLst>
                <a:outerShdw blurRad="38100" dist="25400" dir="5400000" algn="t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考虑氨基酸</a:t>
                </a:r>
                <a:r>
                  <a:rPr lang="zh-CN" altLang="en-US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激活能、可视化</a:t>
                </a:r>
                <a:endParaRPr lang="en-US" altLang="zh-CN" dirty="0">
                  <a:ln w="0">
                    <a:noFill/>
                  </a:ln>
                  <a:solidFill>
                    <a:schemeClr val="accent4"/>
                  </a:soli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  <a:p>
                <a:pPr algn="ctr"/>
                <a:endParaRPr lang="en-US" altLang="zh-CN" dirty="0">
                  <a:ln w="0">
                    <a:noFill/>
                  </a:ln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22000">
                        <a:schemeClr val="bg1"/>
                      </a:gs>
                    </a:gsLst>
                    <a:lin ang="5400000" scaled="0"/>
                  </a:gra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5225B32D-63BB-4B64-88A4-14F592DAE5C3}"/>
                </a:ext>
              </a:extLst>
            </p:cNvPr>
            <p:cNvGrpSpPr/>
            <p:nvPr/>
          </p:nvGrpSpPr>
          <p:grpSpPr>
            <a:xfrm>
              <a:off x="3650117" y="4486485"/>
              <a:ext cx="290841" cy="1737776"/>
              <a:chOff x="1560100" y="4486485"/>
              <a:chExt cx="290841" cy="1737776"/>
            </a:xfrm>
          </p:grpSpPr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C5F7C712-8A63-476E-9F09-B80913779C29}"/>
                  </a:ext>
                </a:extLst>
              </p:cNvPr>
              <p:cNvCxnSpPr>
                <a:cxnSpLocks/>
                <a:endCxn id="130" idx="2"/>
              </p:cNvCxnSpPr>
              <p:nvPr/>
            </p:nvCxnSpPr>
            <p:spPr>
              <a:xfrm flipH="1" flipV="1">
                <a:off x="1660691" y="4486485"/>
                <a:ext cx="24430" cy="1737776"/>
              </a:xfrm>
              <a:prstGeom prst="line">
                <a:avLst/>
              </a:prstGeom>
              <a:ln w="15875" cap="rnd">
                <a:gradFill>
                  <a:gsLst>
                    <a:gs pos="17000">
                      <a:schemeClr val="bg1">
                        <a:alpha val="5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3678FE3F-32A4-46D7-A365-3865FF3873EB}"/>
                  </a:ext>
                </a:extLst>
              </p:cNvPr>
              <p:cNvGrpSpPr/>
              <p:nvPr/>
            </p:nvGrpSpPr>
            <p:grpSpPr>
              <a:xfrm>
                <a:off x="1560100" y="5075563"/>
                <a:ext cx="290841" cy="290841"/>
                <a:chOff x="1560100" y="5075563"/>
                <a:chExt cx="290841" cy="290841"/>
              </a:xfrm>
            </p:grpSpPr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27F99522-624F-4ED9-A091-487885BEADC5}"/>
                    </a:ext>
                  </a:extLst>
                </p:cNvPr>
                <p:cNvSpPr/>
                <p:nvPr/>
              </p:nvSpPr>
              <p:spPr>
                <a:xfrm>
                  <a:off x="1560100" y="5075563"/>
                  <a:ext cx="290841" cy="2908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0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48D443C6-F742-41F4-9740-60A5948D6D78}"/>
                    </a:ext>
                  </a:extLst>
                </p:cNvPr>
                <p:cNvSpPr/>
                <p:nvPr/>
              </p:nvSpPr>
              <p:spPr>
                <a:xfrm>
                  <a:off x="1610007" y="5132538"/>
                  <a:ext cx="176890" cy="1768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0000"/>
                      </a:schemeClr>
                    </a:gs>
                    <a:gs pos="9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6801B656-8BF6-46FF-B498-43D1BE922795}"/>
                    </a:ext>
                  </a:extLst>
                </p:cNvPr>
                <p:cNvSpPr/>
                <p:nvPr/>
              </p:nvSpPr>
              <p:spPr>
                <a:xfrm>
                  <a:off x="1658317" y="5172194"/>
                  <a:ext cx="81849" cy="81849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C42853BB-E2CD-439B-A661-7F71E5A05ADB}"/>
              </a:ext>
            </a:extLst>
          </p:cNvPr>
          <p:cNvGrpSpPr/>
          <p:nvPr/>
        </p:nvGrpSpPr>
        <p:grpSpPr>
          <a:xfrm>
            <a:off x="5143521" y="2026227"/>
            <a:ext cx="2222384" cy="3347023"/>
            <a:chOff x="4601478" y="2031798"/>
            <a:chExt cx="2222384" cy="3347023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D040643D-E45B-4E1D-94DE-68A540F30411}"/>
                </a:ext>
              </a:extLst>
            </p:cNvPr>
            <p:cNvGrpSpPr/>
            <p:nvPr/>
          </p:nvGrpSpPr>
          <p:grpSpPr>
            <a:xfrm>
              <a:off x="4601478" y="2031798"/>
              <a:ext cx="2222384" cy="1402333"/>
              <a:chOff x="355297" y="2513083"/>
              <a:chExt cx="2222384" cy="1402333"/>
            </a:xfrm>
          </p:grpSpPr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4012C4BC-899F-4F2C-835F-608FA9129B02}"/>
                  </a:ext>
                </a:extLst>
              </p:cNvPr>
              <p:cNvSpPr txBox="1"/>
              <p:nvPr/>
            </p:nvSpPr>
            <p:spPr>
              <a:xfrm>
                <a:off x="699694" y="2513083"/>
                <a:ext cx="14936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>
                            <a:alpha val="32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schemeClr val="accent3"/>
                      </a:outerShdw>
                    </a:effectLst>
                  </a:rPr>
                  <a:t>7.12</a:t>
                </a:r>
                <a:endParaRPr lang="zh-CN" altLang="en-US" sz="2000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32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schemeClr val="accent3"/>
                    </a:outerShdw>
                  </a:effectLst>
                </a:endParaRPr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7C54CE2C-71D2-4F39-B4BF-3388559A50C8}"/>
                  </a:ext>
                </a:extLst>
              </p:cNvPr>
              <p:cNvSpPr txBox="1"/>
              <p:nvPr/>
            </p:nvSpPr>
            <p:spPr>
              <a:xfrm>
                <a:off x="355297" y="2920649"/>
                <a:ext cx="2222384" cy="994767"/>
              </a:xfrm>
              <a:prstGeom prst="roundRect">
                <a:avLst>
                  <a:gd name="adj" fmla="val 12937"/>
                </a:avLst>
              </a:prstGeom>
              <a:solidFill>
                <a:schemeClr val="accent6"/>
              </a:solidFill>
              <a:effectLst>
                <a:outerShdw blurRad="38100" dist="25400" dir="5400000" algn="t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调参、优化数据处理方式（调整</a:t>
                </a:r>
                <a:r>
                  <a:rPr lang="en-US" altLang="zh-CN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feature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维度）</a:t>
                </a:r>
                <a:endParaRPr lang="en-US" altLang="zh-CN" dirty="0">
                  <a:ln w="0">
                    <a:noFill/>
                  </a:ln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22000">
                        <a:schemeClr val="bg1"/>
                      </a:gs>
                    </a:gsLst>
                    <a:lin ang="5400000" scaled="0"/>
                  </a:gra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6C135ACB-A4EB-4E9F-9B61-7F9B58322F25}"/>
                </a:ext>
              </a:extLst>
            </p:cNvPr>
            <p:cNvGrpSpPr/>
            <p:nvPr/>
          </p:nvGrpSpPr>
          <p:grpSpPr>
            <a:xfrm>
              <a:off x="5593936" y="3434131"/>
              <a:ext cx="290841" cy="1944690"/>
              <a:chOff x="1347755" y="3434131"/>
              <a:chExt cx="290841" cy="1944690"/>
            </a:xfrm>
          </p:grpSpPr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BAE3FCAE-7DAB-49F7-8915-EE4C19964EC9}"/>
                  </a:ext>
                </a:extLst>
              </p:cNvPr>
              <p:cNvCxnSpPr>
                <a:cxnSpLocks/>
                <a:stCxn id="139" idx="0"/>
                <a:endCxn id="141" idx="2"/>
              </p:cNvCxnSpPr>
              <p:nvPr/>
            </p:nvCxnSpPr>
            <p:spPr>
              <a:xfrm flipH="1" flipV="1">
                <a:off x="1466489" y="3434131"/>
                <a:ext cx="26686" cy="1758344"/>
              </a:xfrm>
              <a:prstGeom prst="line">
                <a:avLst/>
              </a:prstGeom>
              <a:ln w="15875" cap="rnd">
                <a:gradFill>
                  <a:gsLst>
                    <a:gs pos="17000">
                      <a:schemeClr val="bg1">
                        <a:alpha val="5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21C5AF8E-C25E-48D3-BE45-200E3566AECF}"/>
                  </a:ext>
                </a:extLst>
              </p:cNvPr>
              <p:cNvGrpSpPr/>
              <p:nvPr/>
            </p:nvGrpSpPr>
            <p:grpSpPr>
              <a:xfrm>
                <a:off x="1347755" y="5087980"/>
                <a:ext cx="290841" cy="290841"/>
                <a:chOff x="1347755" y="5087980"/>
                <a:chExt cx="290841" cy="290841"/>
              </a:xfrm>
            </p:grpSpPr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4938AB48-F34D-4E5F-B9AC-697CC07DC1EB}"/>
                    </a:ext>
                  </a:extLst>
                </p:cNvPr>
                <p:cNvSpPr/>
                <p:nvPr/>
              </p:nvSpPr>
              <p:spPr>
                <a:xfrm>
                  <a:off x="1347755" y="5087980"/>
                  <a:ext cx="290841" cy="2908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0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E26E034A-A926-4883-8379-59E25E08AA39}"/>
                    </a:ext>
                  </a:extLst>
                </p:cNvPr>
                <p:cNvSpPr/>
                <p:nvPr/>
              </p:nvSpPr>
              <p:spPr>
                <a:xfrm>
                  <a:off x="1404730" y="5144955"/>
                  <a:ext cx="176890" cy="1768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0000"/>
                      </a:schemeClr>
                    </a:gs>
                    <a:gs pos="9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8715F4CC-0C73-4DF1-A8EC-237722683C79}"/>
                    </a:ext>
                  </a:extLst>
                </p:cNvPr>
                <p:cNvSpPr/>
                <p:nvPr/>
              </p:nvSpPr>
              <p:spPr>
                <a:xfrm>
                  <a:off x="1452250" y="5192475"/>
                  <a:ext cx="81849" cy="81849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8E1465A-15D4-45C3-9548-1C4F862464AE}"/>
              </a:ext>
            </a:extLst>
          </p:cNvPr>
          <p:cNvGrpSpPr/>
          <p:nvPr/>
        </p:nvGrpSpPr>
        <p:grpSpPr>
          <a:xfrm>
            <a:off x="7844447" y="3042563"/>
            <a:ext cx="2339528" cy="2348577"/>
            <a:chOff x="7305913" y="3030244"/>
            <a:chExt cx="2339528" cy="2348577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9EBBD49E-F4A0-451A-A2C3-9C1EE07AE75B}"/>
                </a:ext>
              </a:extLst>
            </p:cNvPr>
            <p:cNvGrpSpPr/>
            <p:nvPr/>
          </p:nvGrpSpPr>
          <p:grpSpPr>
            <a:xfrm>
              <a:off x="7305913" y="3030244"/>
              <a:ext cx="2339528" cy="1095093"/>
              <a:chOff x="335698" y="2788832"/>
              <a:chExt cx="2339528" cy="1095093"/>
            </a:xfrm>
          </p:grpSpPr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CB08E296-4282-4C84-9676-528221A49C00}"/>
                  </a:ext>
                </a:extLst>
              </p:cNvPr>
              <p:cNvSpPr txBox="1"/>
              <p:nvPr/>
            </p:nvSpPr>
            <p:spPr>
              <a:xfrm>
                <a:off x="734027" y="2788832"/>
                <a:ext cx="14936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>
                            <a:alpha val="32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schemeClr val="accent3"/>
                      </a:outerShdw>
                    </a:effectLst>
                  </a:rPr>
                  <a:t>7.13</a:t>
                </a:r>
                <a:endParaRPr lang="zh-CN" altLang="en-US" sz="2000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32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schemeClr val="accent3"/>
                    </a:outerShdw>
                  </a:effectLst>
                </a:endParaRPr>
              </a:p>
            </p:txBody>
          </p: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10431FE-38EF-4FF9-B306-9C98ADC81FF8}"/>
                  </a:ext>
                </a:extLst>
              </p:cNvPr>
              <p:cNvSpPr txBox="1"/>
              <p:nvPr/>
            </p:nvSpPr>
            <p:spPr>
              <a:xfrm>
                <a:off x="335698" y="3187588"/>
                <a:ext cx="2339528" cy="696337"/>
              </a:xfrm>
              <a:prstGeom prst="roundRect">
                <a:avLst>
                  <a:gd name="adj" fmla="val 12937"/>
                </a:avLst>
              </a:prstGeom>
              <a:solidFill>
                <a:schemeClr val="accent6"/>
              </a:solidFill>
              <a:effectLst>
                <a:outerShdw blurRad="38100" dist="25400" dir="5400000" algn="t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总结</a:t>
                </a:r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发现的问题</a:t>
                </a:r>
                <a:endParaRPr lang="en-US" altLang="zh-CN" dirty="0">
                  <a:ln w="0">
                    <a:noFill/>
                  </a:ln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22000">
                        <a:schemeClr val="bg1"/>
                      </a:gs>
                    </a:gsLst>
                    <a:lin ang="5400000" scaled="0"/>
                  </a:gradFill>
                  <a:effectLst>
                    <a:outerShdw blurRad="25400" dist="12700" dir="5400000" algn="ctr" rotWithShape="0">
                      <a:schemeClr val="tx1"/>
                    </a:outerShdw>
                  </a:effectLst>
                </a:endParaRPr>
              </a:p>
              <a:p>
                <a:pPr algn="ctr"/>
                <a:r>
                  <a:rPr lang="zh-CN" altLang="en-US" dirty="0">
                    <a:ln w="0">
                      <a:noFill/>
                    </a:ln>
                    <a:gradFill>
                      <a:gsLst>
                        <a:gs pos="100000">
                          <a:schemeClr val="bg1">
                            <a:lumMod val="85000"/>
                          </a:schemeClr>
                        </a:gs>
                        <a:gs pos="22000">
                          <a:schemeClr val="bg1"/>
                        </a:gs>
                      </a:gsLst>
                      <a:lin ang="5400000" scaled="0"/>
                    </a:gra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尝试</a:t>
                </a:r>
                <a:r>
                  <a:rPr lang="zh-CN" altLang="en-US" dirty="0">
                    <a:ln w="0">
                      <a:noFill/>
                    </a:ln>
                    <a:solidFill>
                      <a:schemeClr val="accent4"/>
                    </a:solidFill>
                    <a:effectLst>
                      <a:outerShdw blurRad="25400" dist="12700" dir="5400000" algn="ctr" rotWithShape="0">
                        <a:schemeClr val="tx1"/>
                      </a:outerShdw>
                    </a:effectLst>
                  </a:rPr>
                  <a:t>解决新问题</a:t>
                </a: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7B0F2A00-E9A4-496E-B439-3A6A3DFD6438}"/>
                </a:ext>
              </a:extLst>
            </p:cNvPr>
            <p:cNvGrpSpPr/>
            <p:nvPr/>
          </p:nvGrpSpPr>
          <p:grpSpPr>
            <a:xfrm>
              <a:off x="8317970" y="4125337"/>
              <a:ext cx="290841" cy="1253484"/>
              <a:chOff x="1347755" y="4125337"/>
              <a:chExt cx="290841" cy="1253484"/>
            </a:xfrm>
          </p:grpSpPr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26BBE57A-221F-495E-B034-412BE3830EE8}"/>
                  </a:ext>
                </a:extLst>
              </p:cNvPr>
              <p:cNvCxnSpPr>
                <a:cxnSpLocks/>
                <a:stCxn id="150" idx="0"/>
                <a:endCxn id="144" idx="2"/>
              </p:cNvCxnSpPr>
              <p:nvPr/>
            </p:nvCxnSpPr>
            <p:spPr>
              <a:xfrm flipV="1">
                <a:off x="1493175" y="4125337"/>
                <a:ext cx="12287" cy="1067138"/>
              </a:xfrm>
              <a:prstGeom prst="line">
                <a:avLst/>
              </a:prstGeom>
              <a:ln w="15875" cap="rnd">
                <a:gradFill>
                  <a:gsLst>
                    <a:gs pos="17000">
                      <a:schemeClr val="bg1">
                        <a:alpha val="5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58B45964-6E94-4157-87D6-233967A4D6D7}"/>
                  </a:ext>
                </a:extLst>
              </p:cNvPr>
              <p:cNvGrpSpPr/>
              <p:nvPr/>
            </p:nvGrpSpPr>
            <p:grpSpPr>
              <a:xfrm>
                <a:off x="1347755" y="5087980"/>
                <a:ext cx="290841" cy="290841"/>
                <a:chOff x="1347755" y="5087980"/>
                <a:chExt cx="290841" cy="290841"/>
              </a:xfrm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1A51D669-BDD9-4B6F-9BB6-F43A01A9445D}"/>
                    </a:ext>
                  </a:extLst>
                </p:cNvPr>
                <p:cNvSpPr/>
                <p:nvPr/>
              </p:nvSpPr>
              <p:spPr>
                <a:xfrm>
                  <a:off x="1347755" y="5087980"/>
                  <a:ext cx="290841" cy="2908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0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CC608F13-C04C-4581-BAED-DCF6C6F3C401}"/>
                    </a:ext>
                  </a:extLst>
                </p:cNvPr>
                <p:cNvSpPr/>
                <p:nvPr/>
              </p:nvSpPr>
              <p:spPr>
                <a:xfrm>
                  <a:off x="1404730" y="5144955"/>
                  <a:ext cx="176890" cy="1768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0000"/>
                      </a:schemeClr>
                    </a:gs>
                    <a:gs pos="9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A92665B8-D42D-4401-BDBA-4E66104979DB}"/>
                    </a:ext>
                  </a:extLst>
                </p:cNvPr>
                <p:cNvSpPr/>
                <p:nvPr/>
              </p:nvSpPr>
              <p:spPr>
                <a:xfrm>
                  <a:off x="1452250" y="5192475"/>
                  <a:ext cx="81849" cy="81849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3551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BC04159-2F34-40CE-AEA7-C3C2A142F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DCE04FA-F684-4E38-9B1D-0E0618A4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1526"/>
            <a:ext cx="7867025" cy="637849"/>
          </a:xfrm>
        </p:spPr>
        <p:txBody>
          <a:bodyPr/>
          <a:lstStyle/>
          <a:p>
            <a:r>
              <a:rPr lang="zh-CN" altLang="en-US" dirty="0"/>
              <a:t>选择课题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0551BEA-F34D-4A04-A9B7-5D9ADC03B4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ACFF6B-CE82-40EC-9B9A-2ECE622E25BD}"/>
              </a:ext>
            </a:extLst>
          </p:cNvPr>
          <p:cNvSpPr txBox="1"/>
          <p:nvPr/>
        </p:nvSpPr>
        <p:spPr>
          <a:xfrm>
            <a:off x="660400" y="1219948"/>
            <a:ext cx="971051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选题方向：</a:t>
            </a:r>
            <a:r>
              <a:rPr lang="zh-CN" altLang="zh-CN" sz="2800" dirty="0"/>
              <a:t>蛋白质功能或属性分类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具体项目：抗体抗原结合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项目灵感与参考：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- </a:t>
            </a:r>
            <a:r>
              <a:rPr lang="zh-CN" altLang="en-US" sz="2400" dirty="0"/>
              <a:t>参考范老师的</a:t>
            </a:r>
            <a:r>
              <a:rPr lang="en-US" altLang="zh-CN" sz="2400" dirty="0" err="1"/>
              <a:t>CDConv</a:t>
            </a:r>
            <a:r>
              <a:rPr lang="zh-CN" altLang="en-US" sz="2400" dirty="0"/>
              <a:t>的神经网络模型处理</a:t>
            </a:r>
            <a:r>
              <a:rPr lang="en-US" altLang="zh-CN" sz="2400" dirty="0"/>
              <a:t>feature</a:t>
            </a:r>
            <a:r>
              <a:rPr lang="zh-CN" altLang="en-US" sz="2400" dirty="0"/>
              <a:t>的方式；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- </a:t>
            </a:r>
            <a:r>
              <a:rPr lang="zh-CN" altLang="en-US" sz="2400" dirty="0"/>
              <a:t>参考</a:t>
            </a:r>
            <a:r>
              <a:rPr lang="en-US" altLang="zh-CN" sz="2400" dirty="0"/>
              <a:t>paper </a:t>
            </a:r>
            <a:r>
              <a:rPr lang="en-US" altLang="zh-CN" sz="2400" dirty="0" err="1"/>
              <a:t>dyMEAN</a:t>
            </a:r>
            <a:r>
              <a:rPr lang="en-US" altLang="zh-CN" sz="2400" dirty="0"/>
              <a:t>-model </a:t>
            </a:r>
            <a:r>
              <a:rPr lang="zh-CN" altLang="en-US" sz="2400" dirty="0"/>
              <a:t>里抗原抗体数据信息以及提取方式；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- </a:t>
            </a:r>
            <a:r>
              <a:rPr lang="zh-CN" altLang="en-US" sz="2400" dirty="0"/>
              <a:t>加入</a:t>
            </a:r>
            <a:r>
              <a:rPr lang="en-US" altLang="zh-CN" sz="2400" dirty="0"/>
              <a:t>MLP</a:t>
            </a:r>
            <a:r>
              <a:rPr lang="zh-CN" altLang="en-US" sz="2400" dirty="0"/>
              <a:t>提取氨基酸位置信息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- </a:t>
            </a:r>
            <a:r>
              <a:rPr lang="zh-CN" altLang="en-US" sz="2400" dirty="0"/>
              <a:t>使用</a:t>
            </a:r>
            <a:r>
              <a:rPr lang="en-US" altLang="zh-CN" sz="2400" dirty="0"/>
              <a:t>CLIP</a:t>
            </a:r>
            <a:r>
              <a:rPr lang="zh-CN" altLang="en-US" sz="2400" dirty="0"/>
              <a:t>模型的思想；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- </a:t>
            </a:r>
            <a:r>
              <a:rPr lang="zh-CN" altLang="en-US" sz="2400" dirty="0"/>
              <a:t>加入</a:t>
            </a:r>
            <a:r>
              <a:rPr lang="en-US" altLang="zh-CN" sz="2400" dirty="0"/>
              <a:t>Zero-Shot</a:t>
            </a:r>
            <a:r>
              <a:rPr lang="zh-CN" altLang="en-US" sz="2400" dirty="0"/>
              <a:t>的使用。</a:t>
            </a:r>
            <a:endParaRPr lang="en-US" altLang="zh-CN" sz="2400" dirty="0"/>
          </a:p>
          <a:p>
            <a:endParaRPr lang="en-US" altLang="zh-CN" sz="2800" dirty="0"/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80042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6FF076-A825-4548-8155-614C9AB7F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70027" y="5367356"/>
            <a:ext cx="2091799" cy="369332"/>
          </a:xfrm>
        </p:spPr>
        <p:txBody>
          <a:bodyPr/>
          <a:lstStyle/>
          <a:p>
            <a:r>
              <a:rPr lang="en-US" altLang="zh-CN" dirty="0"/>
              <a:t>22</a:t>
            </a:r>
            <a:r>
              <a:rPr lang="zh-CN" altLang="en-US" dirty="0"/>
              <a:t>组答辩人：俞博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ECD119-9CE3-49D5-B411-616268FF54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感 谢 倾 听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083947E-D68C-4C20-939A-6D6A64B00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CEBDB8D-A63F-412B-8E71-8AA7D71673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敬 请 助 教 老 师 批 评 指 正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EE1A870-1E74-42C9-B897-97AF8C1DAAF3}"/>
              </a:ext>
            </a:extLst>
          </p:cNvPr>
          <p:cNvGrpSpPr/>
          <p:nvPr/>
        </p:nvGrpSpPr>
        <p:grpSpPr>
          <a:xfrm>
            <a:off x="6096000" y="2513974"/>
            <a:ext cx="4167857" cy="215444"/>
            <a:chOff x="5331743" y="2539374"/>
            <a:chExt cx="4167857" cy="21544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74EAE57-00C4-4C52-9A16-67F74F9D5577}"/>
                </a:ext>
              </a:extLst>
            </p:cNvPr>
            <p:cNvSpPr txBox="1"/>
            <p:nvPr userDrawn="1"/>
          </p:nvSpPr>
          <p:spPr>
            <a:xfrm>
              <a:off x="5552307" y="2539374"/>
              <a:ext cx="394729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2700" dir="5400000" algn="ctr" rotWithShape="0">
                      <a:schemeClr val="accent3">
                        <a:lumMod val="50000"/>
                      </a:schemeClr>
                    </a:outerShdw>
                  </a:effectLst>
                  <a:latin typeface="+mj-lt"/>
                </a:rPr>
                <a:t>Thank you for your attention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1" name="等腰三角形 92">
              <a:extLst>
                <a:ext uri="{FF2B5EF4-FFF2-40B4-BE49-F238E27FC236}">
                  <a16:creationId xmlns:a16="http://schemas.microsoft.com/office/drawing/2014/main" id="{D6D99378-F927-4A43-B7A6-DABF695C797D}"/>
                </a:ext>
              </a:extLst>
            </p:cNvPr>
            <p:cNvSpPr/>
            <p:nvPr userDrawn="1"/>
          </p:nvSpPr>
          <p:spPr>
            <a:xfrm rot="16200000">
              <a:off x="5312525" y="2563814"/>
              <a:ext cx="205000" cy="166564"/>
            </a:xfrm>
            <a:custGeom>
              <a:avLst/>
              <a:gdLst>
                <a:gd name="connsiteX0" fmla="*/ 1110307 w 1115683"/>
                <a:gd name="connsiteY0" fmla="*/ 54817 h 923017"/>
                <a:gd name="connsiteX1" fmla="*/ 588532 w 1115683"/>
                <a:gd name="connsiteY1" fmla="*/ 905823 h 923017"/>
                <a:gd name="connsiteX2" fmla="*/ 527151 w 1115683"/>
                <a:gd name="connsiteY2" fmla="*/ 905823 h 923017"/>
                <a:gd name="connsiteX3" fmla="*/ 5376 w 1115683"/>
                <a:gd name="connsiteY3" fmla="*/ 54817 h 923017"/>
                <a:gd name="connsiteX4" fmla="*/ 36067 w 1115683"/>
                <a:gd name="connsiteY4" fmla="*/ 0 h 923017"/>
                <a:gd name="connsiteX5" fmla="*/ 1079617 w 1115683"/>
                <a:gd name="connsiteY5" fmla="*/ 0 h 923017"/>
                <a:gd name="connsiteX6" fmla="*/ 1110307 w 1115683"/>
                <a:gd name="connsiteY6" fmla="*/ 54817 h 92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5683" h="923017">
                  <a:moveTo>
                    <a:pt x="1110307" y="54817"/>
                  </a:moveTo>
                  <a:lnTo>
                    <a:pt x="588532" y="905823"/>
                  </a:lnTo>
                  <a:cubicBezTo>
                    <a:pt x="574476" y="928749"/>
                    <a:pt x="541207" y="928749"/>
                    <a:pt x="527151" y="905823"/>
                  </a:cubicBezTo>
                  <a:lnTo>
                    <a:pt x="5376" y="54817"/>
                  </a:lnTo>
                  <a:cubicBezTo>
                    <a:pt x="-9345" y="30807"/>
                    <a:pt x="7903" y="0"/>
                    <a:pt x="36067" y="0"/>
                  </a:cubicBezTo>
                  <a:lnTo>
                    <a:pt x="1079617" y="0"/>
                  </a:lnTo>
                  <a:cubicBezTo>
                    <a:pt x="1107781" y="0"/>
                    <a:pt x="1125029" y="30807"/>
                    <a:pt x="1110307" y="5481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2E336D12-E56E-422E-8B0B-554114D83708}"/>
              </a:ext>
            </a:extLst>
          </p:cNvPr>
          <p:cNvSpPr txBox="1">
            <a:spLocks/>
          </p:cNvSpPr>
          <p:nvPr/>
        </p:nvSpPr>
        <p:spPr>
          <a:xfrm>
            <a:off x="9272324" y="5736688"/>
            <a:ext cx="2091799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22</a:t>
            </a:r>
            <a:r>
              <a:rPr lang="zh-CN" altLang="en-US" dirty="0"/>
              <a:t>组成员：郑浩博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EE69CB53-CD8B-458E-9860-B02848A0606D}"/>
              </a:ext>
            </a:extLst>
          </p:cNvPr>
          <p:cNvSpPr txBox="1">
            <a:spLocks/>
          </p:cNvSpPr>
          <p:nvPr/>
        </p:nvSpPr>
        <p:spPr>
          <a:xfrm>
            <a:off x="9270027" y="4998024"/>
            <a:ext cx="2091799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kern="1200" dirty="0">
                <a:solidFill>
                  <a:schemeClr val="bg1"/>
                </a:solidFill>
                <a:effectLst>
                  <a:outerShdw blurRad="38100" dist="12700" dir="5400000" algn="ctr" rotWithShape="0">
                    <a:schemeClr val="accent3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2023.7.14 </a:t>
            </a:r>
            <a:r>
              <a:rPr lang="zh-CN" altLang="en-US" dirty="0"/>
              <a:t>上午</a:t>
            </a:r>
          </a:p>
        </p:txBody>
      </p:sp>
    </p:spTree>
    <p:extLst>
      <p:ext uri="{BB962C8B-B14F-4D97-AF65-F5344CB8AC3E}">
        <p14:creationId xmlns:p14="http://schemas.microsoft.com/office/powerpoint/2010/main" val="158207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A13A9F4-0F18-4ADF-8773-E06F55296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pic>
        <p:nvPicPr>
          <p:cNvPr id="9" name="图片占位符 8" descr="图片包含 建筑, 游戏机&#10;&#10;描述已自动生成">
            <a:extLst>
              <a:ext uri="{FF2B5EF4-FFF2-40B4-BE49-F238E27FC236}">
                <a16:creationId xmlns:a16="http://schemas.microsoft.com/office/drawing/2014/main" id="{20F06644-9B05-4C7B-A9EE-8046D6E8A7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6384" y="1512730"/>
            <a:ext cx="7182362" cy="4425858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955E3F-347E-4F15-8D0B-07D974C791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zh-CN" altLang="en-US" dirty="0"/>
              <a:t>项目介绍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85EF850-4385-464E-8106-F999FE6F65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内容概要</a:t>
            </a:r>
            <a:endParaRPr lang="en-US" altLang="zh-CN" dirty="0"/>
          </a:p>
          <a:p>
            <a:r>
              <a:rPr lang="zh-CN" altLang="en-US" dirty="0"/>
              <a:t>数据集介绍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90A6849-93C1-49C3-8646-CD4D6811C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8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B47CA6-4DA5-47E4-B4FE-ACA9B8269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2E3A6DA-3E21-484E-BF2A-D3BFACAF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97236"/>
            <a:ext cx="7867025" cy="637849"/>
          </a:xfrm>
        </p:spPr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4124D0-4B99-410F-B3D9-3DCE90027E60}"/>
              </a:ext>
            </a:extLst>
          </p:cNvPr>
          <p:cNvSpPr txBox="1"/>
          <p:nvPr/>
        </p:nvSpPr>
        <p:spPr>
          <a:xfrm>
            <a:off x="660400" y="1396940"/>
            <a:ext cx="107518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内容概要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- </a:t>
            </a:r>
            <a:r>
              <a:rPr lang="zh-CN" altLang="en-US" sz="2800" dirty="0"/>
              <a:t>利用抗体抗原对的数据集，提取蛋白质空间以及序列数据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- </a:t>
            </a:r>
            <a:r>
              <a:rPr lang="zh-CN" altLang="en-US" sz="2800" dirty="0"/>
              <a:t>提取数据后通过</a:t>
            </a:r>
            <a:r>
              <a:rPr lang="en-US" altLang="zh-CN" sz="2800" dirty="0" err="1"/>
              <a:t>CDConv</a:t>
            </a:r>
            <a:r>
              <a:rPr lang="zh-CN" altLang="en-US" sz="2800" dirty="0"/>
              <a:t>网络对抗体和抗原进行</a:t>
            </a:r>
            <a:r>
              <a:rPr lang="en-US" altLang="zh-CN" sz="2800" dirty="0"/>
              <a:t>encoding</a:t>
            </a:r>
            <a:r>
              <a:rPr lang="zh-CN" altLang="en-US" sz="2800" dirty="0"/>
              <a:t>，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  </a:t>
            </a:r>
            <a:r>
              <a:rPr lang="zh-CN" altLang="en-US" sz="2800" dirty="0"/>
              <a:t>从而提取</a:t>
            </a:r>
            <a:r>
              <a:rPr lang="en-US" altLang="zh-CN" sz="2800" dirty="0"/>
              <a:t>feature</a:t>
            </a:r>
          </a:p>
          <a:p>
            <a:pPr>
              <a:lnSpc>
                <a:spcPct val="200000"/>
              </a:lnSpc>
            </a:pPr>
            <a:r>
              <a:rPr lang="en-US" altLang="zh-CN" sz="2800" dirty="0"/>
              <a:t> - feature</a:t>
            </a:r>
            <a:r>
              <a:rPr lang="zh-CN" altLang="en-US" sz="2800" dirty="0"/>
              <a:t>提取后利用对比学习的思想分成正负样本处理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- </a:t>
            </a:r>
            <a:r>
              <a:rPr lang="zh-CN" altLang="en-US" sz="2800" dirty="0"/>
              <a:t>用学习后的模型进行</a:t>
            </a:r>
            <a:r>
              <a:rPr lang="en-US" altLang="zh-CN" sz="2800" dirty="0"/>
              <a:t>zero-shot</a:t>
            </a:r>
            <a:r>
              <a:rPr lang="zh-CN" altLang="en-US" sz="2800" dirty="0"/>
              <a:t>尝试推测结合度最高的抗体或抗原</a:t>
            </a:r>
            <a:endParaRPr lang="en-US" altLang="zh-CN" sz="2800" dirty="0"/>
          </a:p>
          <a:p>
            <a:pPr fontAlgn="t"/>
            <a:endParaRPr lang="en-US" altLang="zh-CN" sz="2800" b="0" i="0" dirty="0">
              <a:solidFill>
                <a:srgbClr val="60626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0406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B47CA6-4DA5-47E4-B4FE-ACA9B8269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2E3A6DA-3E21-484E-BF2A-D3BFACAF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97236"/>
            <a:ext cx="7867025" cy="637849"/>
          </a:xfrm>
        </p:spPr>
        <p:txBody>
          <a:bodyPr/>
          <a:lstStyle/>
          <a:p>
            <a:r>
              <a:rPr lang="zh-CN" altLang="en-US" sz="3200" dirty="0"/>
              <a:t>数据集介绍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C21CF0-9447-409E-AAA3-5C55E092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16" y="1155407"/>
            <a:ext cx="9291471" cy="52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0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B47CA6-4DA5-47E4-B4FE-ACA9B8269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2E3A6DA-3E21-484E-BF2A-D3BFACAF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97236"/>
            <a:ext cx="7867025" cy="637849"/>
          </a:xfrm>
        </p:spPr>
        <p:txBody>
          <a:bodyPr/>
          <a:lstStyle/>
          <a:p>
            <a:r>
              <a:rPr lang="zh-CN" altLang="en-US" sz="3200" dirty="0"/>
              <a:t>数据集介绍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AAEA1E-F093-41FD-9AFD-0D1D8AE3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1747749"/>
            <a:ext cx="10949940" cy="46086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339AC2-36C1-446D-B447-F078A37869FA}"/>
              </a:ext>
            </a:extLst>
          </p:cNvPr>
          <p:cNvSpPr txBox="1"/>
          <p:nvPr/>
        </p:nvSpPr>
        <p:spPr>
          <a:xfrm>
            <a:off x="809084" y="1197958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https://opig.stats.ox.ac.uk/webapps/sabdab-sabpred/sabdab/search/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59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B47CA6-4DA5-47E4-B4FE-ACA9B8269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勤  学  </a:t>
            </a:r>
            <a:r>
              <a:rPr lang="en-US" altLang="zh-CN"/>
              <a:t>/  </a:t>
            </a:r>
            <a:r>
              <a:rPr lang="zh-CN" altLang="en-US"/>
              <a:t>修  德  </a:t>
            </a:r>
            <a:r>
              <a:rPr lang="en-US" altLang="zh-CN"/>
              <a:t>/  </a:t>
            </a:r>
            <a:r>
              <a:rPr lang="zh-CN" altLang="en-US"/>
              <a:t>明  辨  </a:t>
            </a:r>
            <a:r>
              <a:rPr lang="en-US" altLang="zh-CN"/>
              <a:t>/  </a:t>
            </a:r>
            <a:r>
              <a:rPr lang="zh-CN" altLang="en-US"/>
              <a:t>笃  实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2E3A6DA-3E21-484E-BF2A-D3BFACAF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97236"/>
            <a:ext cx="7867025" cy="637849"/>
          </a:xfrm>
        </p:spPr>
        <p:txBody>
          <a:bodyPr/>
          <a:lstStyle/>
          <a:p>
            <a:r>
              <a:rPr lang="zh-CN" altLang="en-US" sz="3200" dirty="0"/>
              <a:t>数据集介绍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7358E88-873A-482F-80D9-3C613A94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0" y="1062301"/>
            <a:ext cx="7320070" cy="18641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DD6AA62-914C-4DE4-B868-0B9BB422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90" y="2926418"/>
            <a:ext cx="9904864" cy="34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877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求是蓝单色调-理工类">
      <a:dk1>
        <a:srgbClr val="262626"/>
      </a:dk1>
      <a:lt1>
        <a:sysClr val="window" lastClr="FFFFFF"/>
      </a:lt1>
      <a:dk2>
        <a:srgbClr val="44546A"/>
      </a:dk2>
      <a:lt2>
        <a:srgbClr val="E6E6E6"/>
      </a:lt2>
      <a:accent1>
        <a:srgbClr val="003F88"/>
      </a:accent1>
      <a:accent2>
        <a:srgbClr val="1A3C66"/>
      </a:accent2>
      <a:accent3>
        <a:srgbClr val="002858"/>
      </a:accent3>
      <a:accent4>
        <a:srgbClr val="3174C3"/>
      </a:accent4>
      <a:accent5>
        <a:srgbClr val="5889C3"/>
      </a:accent5>
      <a:accent6>
        <a:srgbClr val="FFC000"/>
      </a:accent6>
      <a:hlink>
        <a:srgbClr val="0563C1"/>
      </a:hlink>
      <a:folHlink>
        <a:srgbClr val="954F72"/>
      </a:folHlink>
    </a:clrScheme>
    <a:fontScheme name="ZJU">
      <a:majorFont>
        <a:latin typeface="Netron"/>
        <a:ea typeface="思源宋体 CN SemiBold"/>
        <a:cs typeface=""/>
      </a:majorFont>
      <a:minorFont>
        <a:latin typeface="Arial"/>
        <a:ea typeface="阿里巴巴普惠体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求是蓝单色调-理工类">
      <a:dk1>
        <a:srgbClr val="262626"/>
      </a:dk1>
      <a:lt1>
        <a:sysClr val="window" lastClr="FFFFFF"/>
      </a:lt1>
      <a:dk2>
        <a:srgbClr val="44546A"/>
      </a:dk2>
      <a:lt2>
        <a:srgbClr val="E6E6E6"/>
      </a:lt2>
      <a:accent1>
        <a:srgbClr val="003F88"/>
      </a:accent1>
      <a:accent2>
        <a:srgbClr val="1A3C66"/>
      </a:accent2>
      <a:accent3>
        <a:srgbClr val="002858"/>
      </a:accent3>
      <a:accent4>
        <a:srgbClr val="3174C3"/>
      </a:accent4>
      <a:accent5>
        <a:srgbClr val="5889C3"/>
      </a:accent5>
      <a:accent6>
        <a:srgbClr val="FFC000"/>
      </a:accent6>
      <a:hlink>
        <a:srgbClr val="0563C1"/>
      </a:hlink>
      <a:folHlink>
        <a:srgbClr val="954F72"/>
      </a:folHlink>
    </a:clrScheme>
    <a:fontScheme name="ZJU">
      <a:majorFont>
        <a:latin typeface="Netron"/>
        <a:ea typeface="思源宋体 CN SemiBold"/>
        <a:cs typeface=""/>
      </a:majorFont>
      <a:minorFont>
        <a:latin typeface="Arial"/>
        <a:ea typeface="阿里巴巴普惠体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6266</TotalTime>
  <Words>1867</Words>
  <Application>Microsoft Office PowerPoint</Application>
  <PresentationFormat>宽屏</PresentationFormat>
  <Paragraphs>324</Paragraphs>
  <Slides>40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-apple-system</vt:lpstr>
      <vt:lpstr>DIN Light</vt:lpstr>
      <vt:lpstr>Netron</vt:lpstr>
      <vt:lpstr>阿里巴巴普惠体 L</vt:lpstr>
      <vt:lpstr>阿里巴巴普惠体 Light</vt:lpstr>
      <vt:lpstr>阿里巴巴普惠体 M</vt:lpstr>
      <vt:lpstr>阿里巴巴普惠体 R</vt:lpstr>
      <vt:lpstr>等线</vt:lpstr>
      <vt:lpstr>思源宋体 CN Heavy</vt:lpstr>
      <vt:lpstr>思源宋体 CN SemiBold</vt:lpstr>
      <vt:lpstr>宋体</vt:lpstr>
      <vt:lpstr>微软雅黑</vt:lpstr>
      <vt:lpstr>造字工房方黑（非商用）常规体</vt:lpstr>
      <vt:lpstr>Arial</vt:lpstr>
      <vt:lpstr>Wingdings</vt:lpstr>
      <vt:lpstr>Office 主题​​</vt:lpstr>
      <vt:lpstr>1_Office 主题​​</vt:lpstr>
      <vt:lpstr>抗原抗体结合 Contrastive-Learning &amp; Zero-Shot</vt:lpstr>
      <vt:lpstr>PowerPoint 演示文稿</vt:lpstr>
      <vt:lpstr>PowerPoint 演示文稿</vt:lpstr>
      <vt:lpstr>选择课题</vt:lpstr>
      <vt:lpstr>PowerPoint 演示文稿</vt:lpstr>
      <vt:lpstr>项目介绍</vt:lpstr>
      <vt:lpstr>数据集介绍</vt:lpstr>
      <vt:lpstr>数据集介绍</vt:lpstr>
      <vt:lpstr>数据集介绍</vt:lpstr>
      <vt:lpstr>数据集介绍</vt:lpstr>
      <vt:lpstr>数据处理</vt:lpstr>
      <vt:lpstr>数据处理</vt:lpstr>
      <vt:lpstr>数据处理</vt:lpstr>
      <vt:lpstr>数据处理</vt:lpstr>
      <vt:lpstr>PowerPoint 演示文稿</vt:lpstr>
      <vt:lpstr>神经网络结构</vt:lpstr>
      <vt:lpstr>神经网络结构</vt:lpstr>
      <vt:lpstr>神经网络结构</vt:lpstr>
      <vt:lpstr>神经网络实现 -1</vt:lpstr>
      <vt:lpstr>神经网络代码实现 -1 -CDConv</vt:lpstr>
      <vt:lpstr>神经网络代码实现 -1 -CDConv</vt:lpstr>
      <vt:lpstr>神经网络代码实现 -1 -CDConv</vt:lpstr>
      <vt:lpstr>神经网络代码实现 -2</vt:lpstr>
      <vt:lpstr>PowerPoint 演示文稿</vt:lpstr>
      <vt:lpstr>Forward部分讲解</vt:lpstr>
      <vt:lpstr>Train过程讲解</vt:lpstr>
      <vt:lpstr>Valid(test)过程讲解</vt:lpstr>
      <vt:lpstr>Zero-Shot过程讲解</vt:lpstr>
      <vt:lpstr>Loss过程讲解</vt:lpstr>
      <vt:lpstr>PowerPoint 演示文稿</vt:lpstr>
      <vt:lpstr>Valid_Loss与Batch_Size </vt:lpstr>
      <vt:lpstr>Valid_Loss与Feature_dim </vt:lpstr>
      <vt:lpstr>MLP与MEAN </vt:lpstr>
      <vt:lpstr>PowerPoint 演示文稿</vt:lpstr>
      <vt:lpstr>项目创新点</vt:lpstr>
      <vt:lpstr>发现新问题</vt:lpstr>
      <vt:lpstr>尝试解决问题</vt:lpstr>
      <vt:lpstr>项目进展流程---过程导向</vt:lpstr>
      <vt:lpstr>项目进展流程---过程导向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Harmless</dc:creator>
  <cp:lastModifiedBy>郑 浩博</cp:lastModifiedBy>
  <cp:revision>896</cp:revision>
  <dcterms:created xsi:type="dcterms:W3CDTF">2020-04-17T13:29:32Z</dcterms:created>
  <dcterms:modified xsi:type="dcterms:W3CDTF">2023-07-13T14:29:15Z</dcterms:modified>
</cp:coreProperties>
</file>